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27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56.svg" ContentType="image/svg+xml"/>
  <Override PartName="/ppt/media/image6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387" r:id="rId3"/>
    <p:sldId id="260" r:id="rId4"/>
    <p:sldId id="353" r:id="rId6"/>
    <p:sldId id="345" r:id="rId7"/>
    <p:sldId id="265" r:id="rId8"/>
    <p:sldId id="347" r:id="rId9"/>
    <p:sldId id="262" r:id="rId10"/>
    <p:sldId id="352" r:id="rId11"/>
    <p:sldId id="348" r:id="rId12"/>
    <p:sldId id="313" r:id="rId13"/>
    <p:sldId id="346" r:id="rId14"/>
    <p:sldId id="267" r:id="rId15"/>
    <p:sldId id="311" r:id="rId16"/>
    <p:sldId id="351" r:id="rId17"/>
    <p:sldId id="263" r:id="rId18"/>
    <p:sldId id="314" r:id="rId19"/>
    <p:sldId id="350" r:id="rId20"/>
    <p:sldId id="274" r:id="rId21"/>
    <p:sldId id="297" r:id="rId22"/>
    <p:sldId id="298" r:id="rId23"/>
    <p:sldId id="390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 userDrawn="1">
          <p15:clr>
            <a:srgbClr val="A4A3A4"/>
          </p15:clr>
        </p15:guide>
        <p15:guide id="2" pos="39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WPS_1679281038" initials="W" lastIdx="0" clrIdx="1"/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BD38B"/>
    <a:srgbClr val="E0BD51"/>
    <a:srgbClr val="5C478F"/>
    <a:srgbClr val="614D97"/>
    <a:srgbClr val="673AB7"/>
    <a:srgbClr val="00BCDF"/>
    <a:srgbClr val="7149B9"/>
    <a:srgbClr val="724ABA"/>
    <a:srgbClr val="4F0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5220" autoAdjust="0"/>
  </p:normalViewPr>
  <p:slideViewPr>
    <p:cSldViewPr snapToGrid="0" showGuides="1">
      <p:cViewPr varScale="1">
        <p:scale>
          <a:sx n="84" d="100"/>
          <a:sy n="84" d="100"/>
        </p:scale>
        <p:origin x="261" y="39"/>
      </p:cViewPr>
      <p:guideLst>
        <p:guide orient="horz" pos="2266"/>
        <p:guide pos="39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309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>
        <c:manualLayout>
          <c:xMode val="edge"/>
          <c:yMode val="edge"/>
          <c:x val="0.361287933937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049223983769798"/>
          <c:y val="0.0153688857225308"/>
          <c:w val="0.923011643593154"/>
          <c:h val="0.8639764573855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40"/>
        <c:axId val="166902040"/>
        <c:axId val="107176692"/>
      </c:barChart>
      <c:catAx>
        <c:axId val="1669020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7176692"/>
        <c:crosses val="autoZero"/>
        <c:auto val="1"/>
        <c:lblAlgn val="ctr"/>
        <c:lblOffset val="100"/>
        <c:noMultiLvlLbl val="0"/>
      </c:catAx>
      <c:valAx>
        <c:axId val="1071766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690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29b21e6-cf8a-4839-a81a-8efe2ac65eef}"/>
      </c:ext>
    </c:extLst>
  </c:chart>
  <c:spPr>
    <a:solidFill>
      <a:schemeClr val="bg1">
        <a:alpha val="82000"/>
      </a:schemeClr>
    </a:solidFill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1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#1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#1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#1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07855A-5E0A-429B-92BB-160573770F5C}" type="doc">
      <dgm:prSet loTypeId="urn:microsoft.com/office/officeart/2005/8/layout/process3#1" loCatId="process" qsTypeId="urn:microsoft.com/office/officeart/2005/8/quickstyle/simple2#1" qsCatId="simple" csTypeId="urn:microsoft.com/office/officeart/2005/8/colors/accent1_3#1" csCatId="accent1" phldr="0"/>
      <dgm:spPr/>
      <dgm:t>
        <a:bodyPr/>
        <a:lstStyle/>
        <a:p>
          <a:endParaRPr lang="zh-CN" altLang="en-US"/>
        </a:p>
      </dgm:t>
    </dgm:pt>
    <dgm:pt modelId="{CDACA0DE-3723-45B5-9A11-06E3F9D27951}">
      <dgm:prSet phldrT="[文本]" phldr="1"/>
      <dgm:spPr/>
      <dgm:t>
        <a:bodyPr/>
        <a:lstStyle/>
        <a:p>
          <a:endParaRPr lang="zh-CN" altLang="en-US"/>
        </a:p>
      </dgm:t>
    </dgm:pt>
    <dgm:pt modelId="{B3A00B5D-A0CA-461A-AFC6-1208DE09D104}" cxnId="{4247AEE1-79DA-432D-B150-FFCBD3DD2875}" type="parTrans">
      <dgm:prSet/>
      <dgm:spPr/>
      <dgm:t>
        <a:bodyPr/>
        <a:lstStyle/>
        <a:p>
          <a:endParaRPr lang="zh-CN" altLang="en-US"/>
        </a:p>
      </dgm:t>
    </dgm:pt>
    <dgm:pt modelId="{F4AAD973-64A9-45B7-93EF-1200E56E60F9}" cxnId="{4247AEE1-79DA-432D-B150-FFCBD3DD2875}" type="sibTrans">
      <dgm:prSet/>
      <dgm:spPr/>
      <dgm:t>
        <a:bodyPr/>
        <a:lstStyle/>
        <a:p>
          <a:endParaRPr lang="zh-CN" altLang="en-US"/>
        </a:p>
      </dgm:t>
    </dgm:pt>
    <dgm:pt modelId="{B91EEA0C-3B9E-4DAE-9A62-9D189C1886D7}">
      <dgm:prSet phldrT="[文本]" phldr="1"/>
      <dgm:spPr/>
      <dgm:t>
        <a:bodyPr/>
        <a:lstStyle/>
        <a:p>
          <a:endParaRPr lang="zh-CN" altLang="en-US"/>
        </a:p>
      </dgm:t>
    </dgm:pt>
    <dgm:pt modelId="{B3CEF079-FBCC-4149-89A7-AC306D776A5F}" cxnId="{D5A8E9BF-D90E-49E3-A5EC-B178A8BFA831}" type="parTrans">
      <dgm:prSet/>
      <dgm:spPr/>
      <dgm:t>
        <a:bodyPr/>
        <a:lstStyle/>
        <a:p>
          <a:endParaRPr lang="zh-CN" altLang="en-US"/>
        </a:p>
      </dgm:t>
    </dgm:pt>
    <dgm:pt modelId="{DB570CCA-1009-4C0D-8647-D0F19F18DC16}" cxnId="{D5A8E9BF-D90E-49E3-A5EC-B178A8BFA831}" type="sibTrans">
      <dgm:prSet/>
      <dgm:spPr/>
      <dgm:t>
        <a:bodyPr/>
        <a:lstStyle/>
        <a:p>
          <a:endParaRPr lang="zh-CN" altLang="en-US"/>
        </a:p>
      </dgm:t>
    </dgm:pt>
    <dgm:pt modelId="{97B5EF61-6D56-4D9C-AAE8-8B06B7B262E5}">
      <dgm:prSet phldrT="[文本]" phldr="1"/>
      <dgm:spPr/>
      <dgm:t>
        <a:bodyPr/>
        <a:lstStyle/>
        <a:p>
          <a:endParaRPr lang="zh-CN" altLang="en-US"/>
        </a:p>
      </dgm:t>
    </dgm:pt>
    <dgm:pt modelId="{95299A1A-B116-4A17-BC01-9482D9485F5C}" cxnId="{CB8542CD-3AAE-4DAA-9683-E4B2C4762460}" type="parTrans">
      <dgm:prSet/>
      <dgm:spPr/>
      <dgm:t>
        <a:bodyPr/>
        <a:lstStyle/>
        <a:p>
          <a:endParaRPr lang="zh-CN" altLang="en-US"/>
        </a:p>
      </dgm:t>
    </dgm:pt>
    <dgm:pt modelId="{11EE0CC7-236F-40DE-B3C8-FB9F71F4B580}" cxnId="{CB8542CD-3AAE-4DAA-9683-E4B2C4762460}" type="sibTrans">
      <dgm:prSet/>
      <dgm:spPr/>
      <dgm:t>
        <a:bodyPr/>
        <a:lstStyle/>
        <a:p>
          <a:endParaRPr lang="zh-CN" altLang="en-US"/>
        </a:p>
      </dgm:t>
    </dgm:pt>
    <dgm:pt modelId="{BE5020B0-1B60-4265-A1DA-848C33C385D8}">
      <dgm:prSet phldrT="[文本]" phldr="1"/>
      <dgm:spPr/>
      <dgm:t>
        <a:bodyPr/>
        <a:lstStyle/>
        <a:p>
          <a:endParaRPr lang="zh-CN" altLang="en-US"/>
        </a:p>
      </dgm:t>
    </dgm:pt>
    <dgm:pt modelId="{A4B17FC4-DF03-4A79-877C-120517DE32ED}" cxnId="{201B1E63-2F52-4C51-A5F5-46AD97CAE64A}" type="parTrans">
      <dgm:prSet/>
      <dgm:spPr/>
      <dgm:t>
        <a:bodyPr/>
        <a:lstStyle/>
        <a:p>
          <a:endParaRPr lang="zh-CN" altLang="en-US"/>
        </a:p>
      </dgm:t>
    </dgm:pt>
    <dgm:pt modelId="{D0D5002A-9FA5-4844-9652-6C94B4FE29B7}" cxnId="{201B1E63-2F52-4C51-A5F5-46AD97CAE64A}" type="sibTrans">
      <dgm:prSet/>
      <dgm:spPr/>
      <dgm:t>
        <a:bodyPr/>
        <a:lstStyle/>
        <a:p>
          <a:endParaRPr lang="zh-CN" altLang="en-US"/>
        </a:p>
      </dgm:t>
    </dgm:pt>
    <dgm:pt modelId="{C5D4D2A6-9F8A-4527-BDA9-3F08935D4403}">
      <dgm:prSet phldrT="[文本]" phldr="1"/>
      <dgm:spPr/>
      <dgm:t>
        <a:bodyPr/>
        <a:lstStyle/>
        <a:p>
          <a:endParaRPr lang="zh-CN" altLang="en-US"/>
        </a:p>
      </dgm:t>
    </dgm:pt>
    <dgm:pt modelId="{A8C0AB4C-6F4C-431E-9841-46B035743E59}" cxnId="{7374EDA2-BB38-409C-B121-79B75D111C9B}" type="parTrans">
      <dgm:prSet/>
      <dgm:spPr/>
      <dgm:t>
        <a:bodyPr/>
        <a:lstStyle/>
        <a:p>
          <a:endParaRPr lang="zh-CN" altLang="en-US"/>
        </a:p>
      </dgm:t>
    </dgm:pt>
    <dgm:pt modelId="{9E48C062-96F1-4725-9794-93E78B16F1D8}" cxnId="{7374EDA2-BB38-409C-B121-79B75D111C9B}" type="sibTrans">
      <dgm:prSet/>
      <dgm:spPr/>
      <dgm:t>
        <a:bodyPr/>
        <a:lstStyle/>
        <a:p>
          <a:endParaRPr lang="zh-CN" altLang="en-US"/>
        </a:p>
      </dgm:t>
    </dgm:pt>
    <dgm:pt modelId="{553B12E9-EC7C-404C-9626-ACD61BD0D3AA}">
      <dgm:prSet phldrT="[文本]" phldr="1"/>
      <dgm:spPr/>
      <dgm:t>
        <a:bodyPr/>
        <a:lstStyle/>
        <a:p>
          <a:endParaRPr lang="zh-CN" altLang="en-US"/>
        </a:p>
      </dgm:t>
    </dgm:pt>
    <dgm:pt modelId="{FD1FAA4B-977B-4F28-BED6-FA7BAB25EC2F}" cxnId="{D5AA8CE4-52DE-4936-9354-9C5624C95C4E}" type="parTrans">
      <dgm:prSet/>
      <dgm:spPr/>
      <dgm:t>
        <a:bodyPr/>
        <a:lstStyle/>
        <a:p>
          <a:endParaRPr lang="zh-CN" altLang="en-US"/>
        </a:p>
      </dgm:t>
    </dgm:pt>
    <dgm:pt modelId="{8256B5C5-6CD1-4646-879F-94F575479134}" cxnId="{D5AA8CE4-52DE-4936-9354-9C5624C95C4E}" type="sibTrans">
      <dgm:prSet/>
      <dgm:spPr/>
      <dgm:t>
        <a:bodyPr/>
        <a:lstStyle/>
        <a:p>
          <a:endParaRPr lang="zh-CN" altLang="en-US"/>
        </a:p>
      </dgm:t>
    </dgm:pt>
    <dgm:pt modelId="{432AA9EA-868C-4827-AC7D-272B57DADD6A}" type="pres">
      <dgm:prSet presAssocID="{D807855A-5E0A-429B-92BB-160573770F5C}" presName="linearFlow" presStyleCnt="0">
        <dgm:presLayoutVars>
          <dgm:dir/>
          <dgm:animLvl val="lvl"/>
          <dgm:resizeHandles val="exact"/>
        </dgm:presLayoutVars>
      </dgm:prSet>
      <dgm:spPr/>
    </dgm:pt>
    <dgm:pt modelId="{949F4B01-8B09-41EA-810D-4B8314FABFCA}" type="pres">
      <dgm:prSet presAssocID="{CDACA0DE-3723-45B5-9A11-06E3F9D27951}" presName="composite" presStyleCnt="0"/>
      <dgm:spPr/>
    </dgm:pt>
    <dgm:pt modelId="{2F820286-F900-4467-8008-5CADE8C807D9}" type="pres">
      <dgm:prSet presAssocID="{CDACA0DE-3723-45B5-9A11-06E3F9D2795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4B45198-8891-499A-B480-3AD6AD35C001}" type="pres">
      <dgm:prSet presAssocID="{CDACA0DE-3723-45B5-9A11-06E3F9D27951}" presName="parSh" presStyleLbl="node1" presStyleIdx="0" presStyleCnt="3"/>
      <dgm:spPr/>
    </dgm:pt>
    <dgm:pt modelId="{F99ACEE9-D8E1-43A4-96B2-DEE0FC52391E}" type="pres">
      <dgm:prSet presAssocID="{CDACA0DE-3723-45B5-9A11-06E3F9D27951}" presName="desTx" presStyleLbl="fgAcc1" presStyleIdx="0" presStyleCnt="3">
        <dgm:presLayoutVars>
          <dgm:bulletEnabled val="1"/>
        </dgm:presLayoutVars>
      </dgm:prSet>
      <dgm:spPr/>
    </dgm:pt>
    <dgm:pt modelId="{80961CC6-B4B3-4D24-91B2-267AF4723948}" type="pres">
      <dgm:prSet presAssocID="{F4AAD973-64A9-45B7-93EF-1200E56E60F9}" presName="sibTrans" presStyleLbl="sibTrans2D1" presStyleIdx="0" presStyleCnt="2"/>
      <dgm:spPr/>
    </dgm:pt>
    <dgm:pt modelId="{22213552-8BD2-443A-9F98-48624FAD1759}" type="pres">
      <dgm:prSet presAssocID="{F4AAD973-64A9-45B7-93EF-1200E56E60F9}" presName="connTx" presStyleLbl="sibTrans2D1" presStyleIdx="0" presStyleCnt="2"/>
      <dgm:spPr/>
    </dgm:pt>
    <dgm:pt modelId="{493F9FC4-AB81-42CF-813C-7A61A49DCD52}" type="pres">
      <dgm:prSet presAssocID="{97B5EF61-6D56-4D9C-AAE8-8B06B7B262E5}" presName="composite" presStyleCnt="0"/>
      <dgm:spPr/>
    </dgm:pt>
    <dgm:pt modelId="{A8490C31-4CD0-4D40-B3C3-2B1CC34CE71F}" type="pres">
      <dgm:prSet presAssocID="{97B5EF61-6D56-4D9C-AAE8-8B06B7B262E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6158FA6-3CEB-432C-BC87-49C93653D59D}" type="pres">
      <dgm:prSet presAssocID="{97B5EF61-6D56-4D9C-AAE8-8B06B7B262E5}" presName="parSh" presStyleLbl="node1" presStyleIdx="1" presStyleCnt="3"/>
      <dgm:spPr/>
    </dgm:pt>
    <dgm:pt modelId="{CF9D691D-12F3-49DE-B02A-9070E9626EB3}" type="pres">
      <dgm:prSet presAssocID="{97B5EF61-6D56-4D9C-AAE8-8B06B7B262E5}" presName="desTx" presStyleLbl="fgAcc1" presStyleIdx="1" presStyleCnt="3">
        <dgm:presLayoutVars>
          <dgm:bulletEnabled val="1"/>
        </dgm:presLayoutVars>
      </dgm:prSet>
      <dgm:spPr/>
    </dgm:pt>
    <dgm:pt modelId="{3EAF2AE9-D153-488B-AA58-007858078AE2}" type="pres">
      <dgm:prSet presAssocID="{11EE0CC7-236F-40DE-B3C8-FB9F71F4B580}" presName="sibTrans" presStyleLbl="sibTrans2D1" presStyleIdx="1" presStyleCnt="2"/>
      <dgm:spPr/>
    </dgm:pt>
    <dgm:pt modelId="{391171E7-73B5-4EE7-B813-2F1E9C931869}" type="pres">
      <dgm:prSet presAssocID="{11EE0CC7-236F-40DE-B3C8-FB9F71F4B580}" presName="connTx" presStyleLbl="sibTrans2D1" presStyleIdx="1" presStyleCnt="2"/>
      <dgm:spPr/>
    </dgm:pt>
    <dgm:pt modelId="{348E25E4-5017-4BC0-BBC7-AD9E5B208321}" type="pres">
      <dgm:prSet presAssocID="{C5D4D2A6-9F8A-4527-BDA9-3F08935D4403}" presName="composite" presStyleCnt="0"/>
      <dgm:spPr/>
    </dgm:pt>
    <dgm:pt modelId="{0876FE47-7666-4FA7-8AD4-50E4A3BC40BC}" type="pres">
      <dgm:prSet presAssocID="{C5D4D2A6-9F8A-4527-BDA9-3F08935D4403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679AD2-DD6F-499D-B830-3CAC50B48E2D}" type="pres">
      <dgm:prSet presAssocID="{C5D4D2A6-9F8A-4527-BDA9-3F08935D4403}" presName="parSh" presStyleLbl="node1" presStyleIdx="2" presStyleCnt="3"/>
      <dgm:spPr/>
    </dgm:pt>
    <dgm:pt modelId="{47C1900D-F2FE-490D-BE61-D8A3501A2A46}" type="pres">
      <dgm:prSet presAssocID="{C5D4D2A6-9F8A-4527-BDA9-3F08935D4403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AE03023-6437-4069-9506-E48D10D25D31}" type="presOf" srcId="{97B5EF61-6D56-4D9C-AAE8-8B06B7B262E5}" destId="{A8490C31-4CD0-4D40-B3C3-2B1CC34CE71F}" srcOrd="0" destOrd="0" presId="urn:microsoft.com/office/officeart/2005/8/layout/process3#1"/>
    <dgm:cxn modelId="{5698CF3D-0396-4E8D-9801-CDD15F12B921}" type="presOf" srcId="{CDACA0DE-3723-45B5-9A11-06E3F9D27951}" destId="{44B45198-8891-499A-B480-3AD6AD35C001}" srcOrd="1" destOrd="0" presId="urn:microsoft.com/office/officeart/2005/8/layout/process3#1"/>
    <dgm:cxn modelId="{68E2805C-75B6-4A32-ADDB-070749BD63E8}" type="presOf" srcId="{D807855A-5E0A-429B-92BB-160573770F5C}" destId="{432AA9EA-868C-4827-AC7D-272B57DADD6A}" srcOrd="0" destOrd="0" presId="urn:microsoft.com/office/officeart/2005/8/layout/process3#1"/>
    <dgm:cxn modelId="{ABEC9942-8421-4486-A6CE-11D9BC1B822F}" type="presOf" srcId="{F4AAD973-64A9-45B7-93EF-1200E56E60F9}" destId="{22213552-8BD2-443A-9F98-48624FAD1759}" srcOrd="1" destOrd="0" presId="urn:microsoft.com/office/officeart/2005/8/layout/process3#1"/>
    <dgm:cxn modelId="{A345AB62-4F38-4807-9551-ABD6B087B466}" type="presOf" srcId="{B91EEA0C-3B9E-4DAE-9A62-9D189C1886D7}" destId="{F99ACEE9-D8E1-43A4-96B2-DEE0FC52391E}" srcOrd="0" destOrd="0" presId="urn:microsoft.com/office/officeart/2005/8/layout/process3#1"/>
    <dgm:cxn modelId="{201B1E63-2F52-4C51-A5F5-46AD97CAE64A}" srcId="{97B5EF61-6D56-4D9C-AAE8-8B06B7B262E5}" destId="{BE5020B0-1B60-4265-A1DA-848C33C385D8}" srcOrd="0" destOrd="0" parTransId="{A4B17FC4-DF03-4A79-877C-120517DE32ED}" sibTransId="{D0D5002A-9FA5-4844-9652-6C94B4FE29B7}"/>
    <dgm:cxn modelId="{81417C46-A686-4CA9-8985-5DD4A1A76FC0}" type="presOf" srcId="{C5D4D2A6-9F8A-4527-BDA9-3F08935D4403}" destId="{A0679AD2-DD6F-499D-B830-3CAC50B48E2D}" srcOrd="1" destOrd="0" presId="urn:microsoft.com/office/officeart/2005/8/layout/process3#1"/>
    <dgm:cxn modelId="{33A15450-7AEB-401C-AF40-CD04F1ED503C}" type="presOf" srcId="{C5D4D2A6-9F8A-4527-BDA9-3F08935D4403}" destId="{0876FE47-7666-4FA7-8AD4-50E4A3BC40BC}" srcOrd="0" destOrd="0" presId="urn:microsoft.com/office/officeart/2005/8/layout/process3#1"/>
    <dgm:cxn modelId="{90828D71-7DA8-4C9E-BDD4-848A7E9B6D0D}" type="presOf" srcId="{11EE0CC7-236F-40DE-B3C8-FB9F71F4B580}" destId="{391171E7-73B5-4EE7-B813-2F1E9C931869}" srcOrd="1" destOrd="0" presId="urn:microsoft.com/office/officeart/2005/8/layout/process3#1"/>
    <dgm:cxn modelId="{0584C278-A437-4D62-BB8A-1FC370098E29}" type="presOf" srcId="{11EE0CC7-236F-40DE-B3C8-FB9F71F4B580}" destId="{3EAF2AE9-D153-488B-AA58-007858078AE2}" srcOrd="0" destOrd="0" presId="urn:microsoft.com/office/officeart/2005/8/layout/process3#1"/>
    <dgm:cxn modelId="{2598D890-D8F1-4FC7-B81C-2DA9287351B2}" type="presOf" srcId="{CDACA0DE-3723-45B5-9A11-06E3F9D27951}" destId="{2F820286-F900-4467-8008-5CADE8C807D9}" srcOrd="0" destOrd="0" presId="urn:microsoft.com/office/officeart/2005/8/layout/process3#1"/>
    <dgm:cxn modelId="{55409C9C-E39D-4656-9677-E8C1F698B2F7}" type="presOf" srcId="{F4AAD973-64A9-45B7-93EF-1200E56E60F9}" destId="{80961CC6-B4B3-4D24-91B2-267AF4723948}" srcOrd="0" destOrd="0" presId="urn:microsoft.com/office/officeart/2005/8/layout/process3#1"/>
    <dgm:cxn modelId="{7374EDA2-BB38-409C-B121-79B75D111C9B}" srcId="{D807855A-5E0A-429B-92BB-160573770F5C}" destId="{C5D4D2A6-9F8A-4527-BDA9-3F08935D4403}" srcOrd="2" destOrd="0" parTransId="{A8C0AB4C-6F4C-431E-9841-46B035743E59}" sibTransId="{9E48C062-96F1-4725-9794-93E78B16F1D8}"/>
    <dgm:cxn modelId="{D5A8E9BF-D90E-49E3-A5EC-B178A8BFA831}" srcId="{CDACA0DE-3723-45B5-9A11-06E3F9D27951}" destId="{B91EEA0C-3B9E-4DAE-9A62-9D189C1886D7}" srcOrd="0" destOrd="0" parTransId="{B3CEF079-FBCC-4149-89A7-AC306D776A5F}" sibTransId="{DB570CCA-1009-4C0D-8647-D0F19F18DC16}"/>
    <dgm:cxn modelId="{7946E8C7-7EB8-4E57-95A0-E57B3E83C25E}" type="presOf" srcId="{97B5EF61-6D56-4D9C-AAE8-8B06B7B262E5}" destId="{26158FA6-3CEB-432C-BC87-49C93653D59D}" srcOrd="1" destOrd="0" presId="urn:microsoft.com/office/officeart/2005/8/layout/process3#1"/>
    <dgm:cxn modelId="{0ABF46CA-536E-4C6B-8523-9D3C791AFE1C}" type="presOf" srcId="{BE5020B0-1B60-4265-A1DA-848C33C385D8}" destId="{CF9D691D-12F3-49DE-B02A-9070E9626EB3}" srcOrd="0" destOrd="0" presId="urn:microsoft.com/office/officeart/2005/8/layout/process3#1"/>
    <dgm:cxn modelId="{CB8542CD-3AAE-4DAA-9683-E4B2C4762460}" srcId="{D807855A-5E0A-429B-92BB-160573770F5C}" destId="{97B5EF61-6D56-4D9C-AAE8-8B06B7B262E5}" srcOrd="1" destOrd="0" parTransId="{95299A1A-B116-4A17-BC01-9482D9485F5C}" sibTransId="{11EE0CC7-236F-40DE-B3C8-FB9F71F4B580}"/>
    <dgm:cxn modelId="{4247AEE1-79DA-432D-B150-FFCBD3DD2875}" srcId="{D807855A-5E0A-429B-92BB-160573770F5C}" destId="{CDACA0DE-3723-45B5-9A11-06E3F9D27951}" srcOrd="0" destOrd="0" parTransId="{B3A00B5D-A0CA-461A-AFC6-1208DE09D104}" sibTransId="{F4AAD973-64A9-45B7-93EF-1200E56E60F9}"/>
    <dgm:cxn modelId="{D5AA8CE4-52DE-4936-9354-9C5624C95C4E}" srcId="{C5D4D2A6-9F8A-4527-BDA9-3F08935D4403}" destId="{553B12E9-EC7C-404C-9626-ACD61BD0D3AA}" srcOrd="0" destOrd="0" parTransId="{FD1FAA4B-977B-4F28-BED6-FA7BAB25EC2F}" sibTransId="{8256B5C5-6CD1-4646-879F-94F575479134}"/>
    <dgm:cxn modelId="{AEFEA4F6-B2ED-4844-8D5D-61401D17AA80}" type="presOf" srcId="{553B12E9-EC7C-404C-9626-ACD61BD0D3AA}" destId="{47C1900D-F2FE-490D-BE61-D8A3501A2A46}" srcOrd="0" destOrd="0" presId="urn:microsoft.com/office/officeart/2005/8/layout/process3#1"/>
    <dgm:cxn modelId="{005906C2-3F85-4F85-B20A-11ADE1AA3EA1}" type="presParOf" srcId="{432AA9EA-868C-4827-AC7D-272B57DADD6A}" destId="{949F4B01-8B09-41EA-810D-4B8314FABFCA}" srcOrd="0" destOrd="0" presId="urn:microsoft.com/office/officeart/2005/8/layout/process3#1"/>
    <dgm:cxn modelId="{1908A364-4030-441F-A174-BF1D7FFAFECF}" type="presParOf" srcId="{949F4B01-8B09-41EA-810D-4B8314FABFCA}" destId="{2F820286-F900-4467-8008-5CADE8C807D9}" srcOrd="0" destOrd="0" presId="urn:microsoft.com/office/officeart/2005/8/layout/process3#1"/>
    <dgm:cxn modelId="{4A9CC559-5431-4FC6-98C8-C4C693CC6080}" type="presParOf" srcId="{949F4B01-8B09-41EA-810D-4B8314FABFCA}" destId="{44B45198-8891-499A-B480-3AD6AD35C001}" srcOrd="1" destOrd="0" presId="urn:microsoft.com/office/officeart/2005/8/layout/process3#1"/>
    <dgm:cxn modelId="{A3768218-D3E4-4280-8B2B-B284D010F3B3}" type="presParOf" srcId="{949F4B01-8B09-41EA-810D-4B8314FABFCA}" destId="{F99ACEE9-D8E1-43A4-96B2-DEE0FC52391E}" srcOrd="2" destOrd="0" presId="urn:microsoft.com/office/officeart/2005/8/layout/process3#1"/>
    <dgm:cxn modelId="{06784056-E843-4227-9662-6FA6F82CF33C}" type="presParOf" srcId="{432AA9EA-868C-4827-AC7D-272B57DADD6A}" destId="{80961CC6-B4B3-4D24-91B2-267AF4723948}" srcOrd="1" destOrd="0" presId="urn:microsoft.com/office/officeart/2005/8/layout/process3#1"/>
    <dgm:cxn modelId="{64D03165-6DD9-42D3-B042-961DBA5349E7}" type="presParOf" srcId="{80961CC6-B4B3-4D24-91B2-267AF4723948}" destId="{22213552-8BD2-443A-9F98-48624FAD1759}" srcOrd="0" destOrd="0" presId="urn:microsoft.com/office/officeart/2005/8/layout/process3#1"/>
    <dgm:cxn modelId="{3179D0FC-02D5-4863-9C2C-2C3727828BFC}" type="presParOf" srcId="{432AA9EA-868C-4827-AC7D-272B57DADD6A}" destId="{493F9FC4-AB81-42CF-813C-7A61A49DCD52}" srcOrd="2" destOrd="0" presId="urn:microsoft.com/office/officeart/2005/8/layout/process3#1"/>
    <dgm:cxn modelId="{490108DD-AFB2-4650-992E-ECA94CD01F88}" type="presParOf" srcId="{493F9FC4-AB81-42CF-813C-7A61A49DCD52}" destId="{A8490C31-4CD0-4D40-B3C3-2B1CC34CE71F}" srcOrd="0" destOrd="0" presId="urn:microsoft.com/office/officeart/2005/8/layout/process3#1"/>
    <dgm:cxn modelId="{5A021EB0-033B-42BD-8FBA-5274466B9162}" type="presParOf" srcId="{493F9FC4-AB81-42CF-813C-7A61A49DCD52}" destId="{26158FA6-3CEB-432C-BC87-49C93653D59D}" srcOrd="1" destOrd="0" presId="urn:microsoft.com/office/officeart/2005/8/layout/process3#1"/>
    <dgm:cxn modelId="{B49E46A9-7098-43D5-B316-8AC9F40400A6}" type="presParOf" srcId="{493F9FC4-AB81-42CF-813C-7A61A49DCD52}" destId="{CF9D691D-12F3-49DE-B02A-9070E9626EB3}" srcOrd="2" destOrd="0" presId="urn:microsoft.com/office/officeart/2005/8/layout/process3#1"/>
    <dgm:cxn modelId="{C11902D8-207F-4C19-B857-90EE6976C211}" type="presParOf" srcId="{432AA9EA-868C-4827-AC7D-272B57DADD6A}" destId="{3EAF2AE9-D153-488B-AA58-007858078AE2}" srcOrd="3" destOrd="0" presId="urn:microsoft.com/office/officeart/2005/8/layout/process3#1"/>
    <dgm:cxn modelId="{1AC59E94-325F-4FE1-9105-8397A8CC277B}" type="presParOf" srcId="{3EAF2AE9-D153-488B-AA58-007858078AE2}" destId="{391171E7-73B5-4EE7-B813-2F1E9C931869}" srcOrd="0" destOrd="0" presId="urn:microsoft.com/office/officeart/2005/8/layout/process3#1"/>
    <dgm:cxn modelId="{81DDE451-BE53-441A-B3B9-8C920E1A5E7A}" type="presParOf" srcId="{432AA9EA-868C-4827-AC7D-272B57DADD6A}" destId="{348E25E4-5017-4BC0-BBC7-AD9E5B208321}" srcOrd="4" destOrd="0" presId="urn:microsoft.com/office/officeart/2005/8/layout/process3#1"/>
    <dgm:cxn modelId="{D48BC2AF-C2A3-4117-86EB-EFF269CE9FE6}" type="presParOf" srcId="{348E25E4-5017-4BC0-BBC7-AD9E5B208321}" destId="{0876FE47-7666-4FA7-8AD4-50E4A3BC40BC}" srcOrd="0" destOrd="0" presId="urn:microsoft.com/office/officeart/2005/8/layout/process3#1"/>
    <dgm:cxn modelId="{1DADC699-65DC-4F9B-8D22-E4C498C18962}" type="presParOf" srcId="{348E25E4-5017-4BC0-BBC7-AD9E5B208321}" destId="{A0679AD2-DD6F-499D-B830-3CAC50B48E2D}" srcOrd="1" destOrd="0" presId="urn:microsoft.com/office/officeart/2005/8/layout/process3#1"/>
    <dgm:cxn modelId="{57E68D5B-EB23-44FB-BAAA-889CD394E3E1}" type="presParOf" srcId="{348E25E4-5017-4BC0-BBC7-AD9E5B208321}" destId="{47C1900D-F2FE-490D-BE61-D8A3501A2A46}" srcOrd="2" destOrd="0" presId="urn:microsoft.com/office/officeart/2005/8/layout/process3#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E87A2-90C2-4954-AE88-68CE368F1B8A}" type="doc">
      <dgm:prSet loTypeId="urn:microsoft.com/office/officeart/2008/layout/PictureStrips" loCatId="list" qsTypeId="urn:microsoft.com/office/officeart/2005/8/quickstyle/simple1#2" qsCatId="simple" csTypeId="urn:microsoft.com/office/officeart/2005/8/colors/accent6_2#1" csCatId="accent1" phldr="1"/>
      <dgm:spPr/>
      <dgm:t>
        <a:bodyPr/>
        <a:lstStyle/>
        <a:p>
          <a:endParaRPr lang="zh-CN" altLang="en-US"/>
        </a:p>
      </dgm:t>
    </dgm:pt>
    <dgm:pt modelId="{6940AFFB-D668-4BD8-9129-605B8D2B4116}">
      <dgm:prSet phldrT="[文本]" phldr="1" custT="0"/>
      <dgm:spPr>
        <a:ln>
          <a:solidFill>
            <a:srgbClr val="EBD38B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FB1DF219-2AB6-4BFD-9134-CA80A9275C31}" cxnId="{19A41403-6840-4B68-A744-E6D0B3DB320F}" type="parTrans">
      <dgm:prSet/>
      <dgm:spPr/>
      <dgm:t>
        <a:bodyPr/>
        <a:lstStyle/>
        <a:p>
          <a:endParaRPr lang="zh-CN" altLang="en-US"/>
        </a:p>
      </dgm:t>
    </dgm:pt>
    <dgm:pt modelId="{98E3B33B-07E4-45D9-9332-AD6AF8788B4E}" cxnId="{19A41403-6840-4B68-A744-E6D0B3DB320F}" type="sibTrans">
      <dgm:prSet/>
      <dgm:spPr/>
      <dgm:t>
        <a:bodyPr/>
        <a:lstStyle/>
        <a:p>
          <a:endParaRPr lang="zh-CN" altLang="en-US"/>
        </a:p>
      </dgm:t>
    </dgm:pt>
    <dgm:pt modelId="{6B6A3602-7C03-4A08-9FE3-537B6BB5AF43}">
      <dgm:prSet phldrT="[文本]" phldr="1" custT="0"/>
      <dgm:spPr>
        <a:ln>
          <a:solidFill>
            <a:srgbClr val="E0BD51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F61A927E-5680-4362-BB5D-EBD011A68A03}" cxnId="{692806F9-FA38-4494-A48E-E504B8CD891B}" type="parTrans">
      <dgm:prSet/>
      <dgm:spPr/>
      <dgm:t>
        <a:bodyPr/>
        <a:lstStyle/>
        <a:p>
          <a:endParaRPr lang="zh-CN" altLang="en-US"/>
        </a:p>
      </dgm:t>
    </dgm:pt>
    <dgm:pt modelId="{CB43CC02-BC27-4D40-B443-ED14B7BA599F}" cxnId="{692806F9-FA38-4494-A48E-E504B8CD891B}" type="sibTrans">
      <dgm:prSet/>
      <dgm:spPr/>
      <dgm:t>
        <a:bodyPr/>
        <a:lstStyle/>
        <a:p>
          <a:endParaRPr lang="zh-CN" altLang="en-US"/>
        </a:p>
      </dgm:t>
    </dgm:pt>
    <dgm:pt modelId="{8D7D926F-7ABD-4470-9428-D99B90401355}">
      <dgm:prSet phldrT="[文本]" phldr="1" custT="0"/>
      <dgm:spPr>
        <a:ln>
          <a:solidFill>
            <a:srgbClr val="E0BD51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latin typeface="微软雅黑" panose="020B0503020204020204" charset="-122"/>
            <a:ea typeface="微软雅黑" panose="020B0503020204020204" charset="-122"/>
          </a:endParaRPr>
        </a:p>
      </dgm:t>
    </dgm:pt>
    <dgm:pt modelId="{0875CEC4-80CC-41B9-A477-9AB3EECFEB2E}" cxnId="{D2CDFA05-E606-4688-AC40-9C2FB294031D}" type="parTrans">
      <dgm:prSet/>
      <dgm:spPr/>
      <dgm:t>
        <a:bodyPr/>
        <a:lstStyle/>
        <a:p>
          <a:endParaRPr lang="zh-CN" altLang="en-US"/>
        </a:p>
      </dgm:t>
    </dgm:pt>
    <dgm:pt modelId="{231C785A-FE6D-42DD-BDA6-806FBE4CB729}" cxnId="{D2CDFA05-E606-4688-AC40-9C2FB294031D}" type="sibTrans">
      <dgm:prSet/>
      <dgm:spPr/>
      <dgm:t>
        <a:bodyPr/>
        <a:lstStyle/>
        <a:p>
          <a:endParaRPr lang="zh-CN" altLang="en-US"/>
        </a:p>
      </dgm:t>
    </dgm:pt>
    <dgm:pt modelId="{9C927FE2-659C-4ADB-99F5-03AF78EC645E}" type="pres">
      <dgm:prSet presAssocID="{C4DE87A2-90C2-4954-AE88-68CE368F1B8A}" presName="Name0" presStyleCnt="0">
        <dgm:presLayoutVars>
          <dgm:dir/>
          <dgm:resizeHandles val="exact"/>
        </dgm:presLayoutVars>
      </dgm:prSet>
      <dgm:spPr/>
    </dgm:pt>
    <dgm:pt modelId="{AB39BD6E-F2DF-4E47-ACFE-86B619D09363}" type="pres">
      <dgm:prSet presAssocID="{6940AFFB-D668-4BD8-9129-605B8D2B4116}" presName="composite" presStyleCnt="0"/>
      <dgm:spPr/>
    </dgm:pt>
    <dgm:pt modelId="{DFFBD932-985D-4E5B-A0C5-9B8CC977C2DC}" type="pres">
      <dgm:prSet presAssocID="{6940AFFB-D668-4BD8-9129-605B8D2B4116}" presName="rect1" presStyleLbl="trAlignAcc1" presStyleIdx="0" presStyleCnt="3">
        <dgm:presLayoutVars>
          <dgm:bulletEnabled val="1"/>
        </dgm:presLayoutVars>
      </dgm:prSet>
      <dgm:spPr/>
    </dgm:pt>
    <dgm:pt modelId="{28ADC5EC-F0D3-4E8C-B6D5-614114BB7A84}" type="pres">
      <dgm:prSet presAssocID="{6940AFFB-D668-4BD8-9129-605B8D2B4116}" presName="rect2" presStyleLbl="fgImgPlace1" presStyleIdx="0" presStyleCnt="3" custScaleX="134147" custScaleY="112138" custLinFactNeighborX="-1861" custLinFactNeighborY="10408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BA542E14-A70B-4BFF-8D4A-26FE746D4EB8}" type="pres">
      <dgm:prSet presAssocID="{98E3B33B-07E4-45D9-9332-AD6AF8788B4E}" presName="sibTrans" presStyleCnt="0"/>
      <dgm:spPr/>
    </dgm:pt>
    <dgm:pt modelId="{AE896DB7-2222-4F28-A6C2-04AFC8734CCE}" type="pres">
      <dgm:prSet presAssocID="{6B6A3602-7C03-4A08-9FE3-537B6BB5AF43}" presName="composite" presStyleCnt="0"/>
      <dgm:spPr/>
    </dgm:pt>
    <dgm:pt modelId="{7DB282D5-F713-4A85-A4CF-FCCD1C2C3C3D}" type="pres">
      <dgm:prSet presAssocID="{6B6A3602-7C03-4A08-9FE3-537B6BB5AF43}" presName="rect1" presStyleLbl="trAlignAcc1" presStyleIdx="1" presStyleCnt="3">
        <dgm:presLayoutVars>
          <dgm:bulletEnabled val="1"/>
        </dgm:presLayoutVars>
      </dgm:prSet>
      <dgm:spPr/>
    </dgm:pt>
    <dgm:pt modelId="{E540E1E5-3190-4D7A-924E-F3721DD42C80}" type="pres">
      <dgm:prSet presAssocID="{6B6A3602-7C03-4A08-9FE3-537B6BB5AF43}" presName="rect2" presStyleLbl="fgImgPlace1" presStyleIdx="1" presStyleCnt="3" custScaleX="129455" custScaleY="100322" custLinFactNeighborX="-3034" custLinFactNeighborY="5988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2912C659-E08D-401E-8A66-DDB4396530B6}" type="pres">
      <dgm:prSet presAssocID="{CB43CC02-BC27-4D40-B443-ED14B7BA599F}" presName="sibTrans" presStyleCnt="0"/>
      <dgm:spPr/>
    </dgm:pt>
    <dgm:pt modelId="{66530A49-FB05-40F7-AE57-E43CACC0BED1}" type="pres">
      <dgm:prSet presAssocID="{8D7D926F-7ABD-4470-9428-D99B90401355}" presName="composite" presStyleCnt="0"/>
      <dgm:spPr/>
    </dgm:pt>
    <dgm:pt modelId="{DDC636F0-514D-4C8C-930F-9577741FD626}" type="pres">
      <dgm:prSet presAssocID="{8D7D926F-7ABD-4470-9428-D99B90401355}" presName="rect1" presStyleLbl="trAlignAcc1" presStyleIdx="2" presStyleCnt="3">
        <dgm:presLayoutVars>
          <dgm:bulletEnabled val="1"/>
        </dgm:presLayoutVars>
      </dgm:prSet>
      <dgm:spPr/>
    </dgm:pt>
    <dgm:pt modelId="{D49C84B4-3214-4976-9075-25A998075DEC}" type="pres">
      <dgm:prSet presAssocID="{8D7D926F-7ABD-4470-9428-D99B90401355}" presName="rect2" presStyleLbl="fgImgPlace1" presStyleIdx="2" presStyleCnt="3" custScaleX="134766" custScaleY="105156" custLinFactNeighborX="-3998" custLinFactNeighborY="10614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9A41403-6840-4B68-A744-E6D0B3DB320F}" srcId="{C4DE87A2-90C2-4954-AE88-68CE368F1B8A}" destId="{6940AFFB-D668-4BD8-9129-605B8D2B4116}" srcOrd="0" destOrd="0" parTransId="{FB1DF219-2AB6-4BFD-9134-CA80A9275C31}" sibTransId="{98E3B33B-07E4-45D9-9332-AD6AF8788B4E}"/>
    <dgm:cxn modelId="{D2CDFA05-E606-4688-AC40-9C2FB294031D}" srcId="{C4DE87A2-90C2-4954-AE88-68CE368F1B8A}" destId="{8D7D926F-7ABD-4470-9428-D99B90401355}" srcOrd="2" destOrd="0" parTransId="{0875CEC4-80CC-41B9-A477-9AB3EECFEB2E}" sibTransId="{231C785A-FE6D-42DD-BDA6-806FBE4CB729}"/>
    <dgm:cxn modelId="{0DE3C464-9C14-45F9-B0D9-68785C154AEC}" type="presOf" srcId="{6940AFFB-D668-4BD8-9129-605B8D2B4116}" destId="{DFFBD932-985D-4E5B-A0C5-9B8CC977C2DC}" srcOrd="0" destOrd="0" presId="urn:microsoft.com/office/officeart/2008/layout/PictureStrips"/>
    <dgm:cxn modelId="{E00BAD45-4F43-4A59-A73D-A45D0FDB210A}" type="presOf" srcId="{8D7D926F-7ABD-4470-9428-D99B90401355}" destId="{DDC636F0-514D-4C8C-930F-9577741FD626}" srcOrd="0" destOrd="0" presId="urn:microsoft.com/office/officeart/2008/layout/PictureStrips"/>
    <dgm:cxn modelId="{C49978E7-449C-4462-80AA-6EA6C4D90A6E}" type="presOf" srcId="{C4DE87A2-90C2-4954-AE88-68CE368F1B8A}" destId="{9C927FE2-659C-4ADB-99F5-03AF78EC645E}" srcOrd="0" destOrd="0" presId="urn:microsoft.com/office/officeart/2008/layout/PictureStrips"/>
    <dgm:cxn modelId="{692806F9-FA38-4494-A48E-E504B8CD891B}" srcId="{C4DE87A2-90C2-4954-AE88-68CE368F1B8A}" destId="{6B6A3602-7C03-4A08-9FE3-537B6BB5AF43}" srcOrd="1" destOrd="0" parTransId="{F61A927E-5680-4362-BB5D-EBD011A68A03}" sibTransId="{CB43CC02-BC27-4D40-B443-ED14B7BA599F}"/>
    <dgm:cxn modelId="{F7E7FDFF-3904-45AD-BE31-9A8B0B6622E0}" type="presOf" srcId="{6B6A3602-7C03-4A08-9FE3-537B6BB5AF43}" destId="{7DB282D5-F713-4A85-A4CF-FCCD1C2C3C3D}" srcOrd="0" destOrd="0" presId="urn:microsoft.com/office/officeart/2008/layout/PictureStrips"/>
    <dgm:cxn modelId="{9663DA01-B3CD-4528-AF90-0FEC442DD99E}" type="presParOf" srcId="{9C927FE2-659C-4ADB-99F5-03AF78EC645E}" destId="{AB39BD6E-F2DF-4E47-ACFE-86B619D09363}" srcOrd="0" destOrd="0" presId="urn:microsoft.com/office/officeart/2008/layout/PictureStrips"/>
    <dgm:cxn modelId="{5FF9167A-5425-49D9-8431-8A4822CAD162}" type="presParOf" srcId="{AB39BD6E-F2DF-4E47-ACFE-86B619D09363}" destId="{DFFBD932-985D-4E5B-A0C5-9B8CC977C2DC}" srcOrd="0" destOrd="0" presId="urn:microsoft.com/office/officeart/2008/layout/PictureStrips"/>
    <dgm:cxn modelId="{97ACBE74-46FF-4D8A-83E4-529E6C85D069}" type="presParOf" srcId="{AB39BD6E-F2DF-4E47-ACFE-86B619D09363}" destId="{28ADC5EC-F0D3-4E8C-B6D5-614114BB7A84}" srcOrd="1" destOrd="0" presId="urn:microsoft.com/office/officeart/2008/layout/PictureStrips"/>
    <dgm:cxn modelId="{20F83E18-9111-4DF3-92CD-B749C7DDAF29}" type="presParOf" srcId="{9C927FE2-659C-4ADB-99F5-03AF78EC645E}" destId="{BA542E14-A70B-4BFF-8D4A-26FE746D4EB8}" srcOrd="1" destOrd="0" presId="urn:microsoft.com/office/officeart/2008/layout/PictureStrips"/>
    <dgm:cxn modelId="{6076206D-65E2-47B9-A95B-8D73DE5F0184}" type="presParOf" srcId="{9C927FE2-659C-4ADB-99F5-03AF78EC645E}" destId="{AE896DB7-2222-4F28-A6C2-04AFC8734CCE}" srcOrd="2" destOrd="0" presId="urn:microsoft.com/office/officeart/2008/layout/PictureStrips"/>
    <dgm:cxn modelId="{F3305313-A983-4D46-9020-F30488A7387B}" type="presParOf" srcId="{AE896DB7-2222-4F28-A6C2-04AFC8734CCE}" destId="{7DB282D5-F713-4A85-A4CF-FCCD1C2C3C3D}" srcOrd="0" destOrd="0" presId="urn:microsoft.com/office/officeart/2008/layout/PictureStrips"/>
    <dgm:cxn modelId="{6BA9DEE7-65DA-43C9-A9EC-5DD3B94BE9FD}" type="presParOf" srcId="{AE896DB7-2222-4F28-A6C2-04AFC8734CCE}" destId="{E540E1E5-3190-4D7A-924E-F3721DD42C80}" srcOrd="1" destOrd="0" presId="urn:microsoft.com/office/officeart/2008/layout/PictureStrips"/>
    <dgm:cxn modelId="{CBF1DB80-605E-4968-9A39-BF35F1916B03}" type="presParOf" srcId="{9C927FE2-659C-4ADB-99F5-03AF78EC645E}" destId="{2912C659-E08D-401E-8A66-DDB4396530B6}" srcOrd="3" destOrd="0" presId="urn:microsoft.com/office/officeart/2008/layout/PictureStrips"/>
    <dgm:cxn modelId="{12E85BFD-A2C7-41BF-B8A1-B30558D824E8}" type="presParOf" srcId="{9C927FE2-659C-4ADB-99F5-03AF78EC645E}" destId="{66530A49-FB05-40F7-AE57-E43CACC0BED1}" srcOrd="4" destOrd="0" presId="urn:microsoft.com/office/officeart/2008/layout/PictureStrips"/>
    <dgm:cxn modelId="{273AD833-CBB4-44D0-9511-090B932EB0D5}" type="presParOf" srcId="{66530A49-FB05-40F7-AE57-E43CACC0BED1}" destId="{DDC636F0-514D-4C8C-930F-9577741FD626}" srcOrd="0" destOrd="0" presId="urn:microsoft.com/office/officeart/2008/layout/PictureStrips"/>
    <dgm:cxn modelId="{995809DE-7693-4990-B534-451FDA571823}" type="presParOf" srcId="{66530A49-FB05-40F7-AE57-E43CACC0BED1}" destId="{D49C84B4-3214-4976-9075-25A998075DE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67721C-C0C7-4F53-8A97-F738213A9B36}" type="doc">
      <dgm:prSet loTypeId="urn:microsoft.com/office/officeart/2005/8/layout/hProcess9#1" loCatId="process" qsTypeId="urn:microsoft.com/office/officeart/2005/8/quickstyle/simple1#3" qsCatId="simple" csTypeId="urn:microsoft.com/office/officeart/2005/8/colors/accent1_5#1" csCatId="accent1" phldr="1"/>
      <dgm:spPr/>
    </dgm:pt>
    <dgm:pt modelId="{E153F166-EF13-468F-8847-D093A72592C2}">
      <dgm:prSet phldrT="[文本]" phldr="1"/>
      <dgm:spPr/>
      <dgm:t>
        <a:bodyPr/>
        <a:lstStyle/>
        <a:p>
          <a:endParaRPr lang="zh-CN" altLang="en-US" dirty="0"/>
        </a:p>
      </dgm:t>
    </dgm:pt>
    <dgm:pt modelId="{E2FEEB7C-E72F-4F90-9800-CD4E4FAB36BB}" cxnId="{02B25004-0290-4714-875D-A260A7A993F4}" type="parTrans">
      <dgm:prSet/>
      <dgm:spPr/>
      <dgm:t>
        <a:bodyPr/>
        <a:lstStyle/>
        <a:p>
          <a:endParaRPr lang="zh-CN" altLang="en-US"/>
        </a:p>
      </dgm:t>
    </dgm:pt>
    <dgm:pt modelId="{4940FE44-874E-4279-A3F4-EDDB86B67A69}" cxnId="{02B25004-0290-4714-875D-A260A7A993F4}" type="sibTrans">
      <dgm:prSet/>
      <dgm:spPr/>
      <dgm:t>
        <a:bodyPr/>
        <a:lstStyle/>
        <a:p>
          <a:endParaRPr lang="zh-CN" altLang="en-US"/>
        </a:p>
      </dgm:t>
    </dgm:pt>
    <dgm:pt modelId="{77A775D4-72C1-4BC7-A82E-46841D6E04E1}">
      <dgm:prSet phldrT="[文本]" phldr="1"/>
      <dgm:spPr/>
      <dgm:t>
        <a:bodyPr/>
        <a:lstStyle/>
        <a:p>
          <a:endParaRPr lang="zh-CN" altLang="en-US" dirty="0"/>
        </a:p>
      </dgm:t>
    </dgm:pt>
    <dgm:pt modelId="{BC25B57D-5442-45AA-BD19-E9396FF26AD6}" cxnId="{268B45D1-3721-4103-AC71-359B05CF8561}" type="parTrans">
      <dgm:prSet/>
      <dgm:spPr/>
      <dgm:t>
        <a:bodyPr/>
        <a:lstStyle/>
        <a:p>
          <a:endParaRPr lang="zh-CN" altLang="en-US"/>
        </a:p>
      </dgm:t>
    </dgm:pt>
    <dgm:pt modelId="{85AAB3FC-59C2-4917-B2EF-DB6B2135FA55}" cxnId="{268B45D1-3721-4103-AC71-359B05CF8561}" type="sibTrans">
      <dgm:prSet/>
      <dgm:spPr/>
      <dgm:t>
        <a:bodyPr/>
        <a:lstStyle/>
        <a:p>
          <a:endParaRPr lang="zh-CN" altLang="en-US"/>
        </a:p>
      </dgm:t>
    </dgm:pt>
    <dgm:pt modelId="{3830830E-3365-4839-B36B-A1AA97FDF29B}">
      <dgm:prSet phldrT="[文本]" phldr="1"/>
      <dgm:spPr/>
      <dgm:t>
        <a:bodyPr/>
        <a:lstStyle/>
        <a:p>
          <a:endParaRPr lang="zh-CN" altLang="en-US" dirty="0"/>
        </a:p>
      </dgm:t>
    </dgm:pt>
    <dgm:pt modelId="{91BA1F45-C0F9-4B90-8FD9-04D4D42C4478}" cxnId="{8A0DD984-C706-4DC2-BEF8-54BF8A3A30E7}" type="parTrans">
      <dgm:prSet/>
      <dgm:spPr/>
      <dgm:t>
        <a:bodyPr/>
        <a:lstStyle/>
        <a:p>
          <a:endParaRPr lang="zh-CN" altLang="en-US"/>
        </a:p>
      </dgm:t>
    </dgm:pt>
    <dgm:pt modelId="{73FF1DB8-2AC2-42BE-BEF0-3A85874A3894}" cxnId="{8A0DD984-C706-4DC2-BEF8-54BF8A3A30E7}" type="sibTrans">
      <dgm:prSet/>
      <dgm:spPr/>
      <dgm:t>
        <a:bodyPr/>
        <a:lstStyle/>
        <a:p>
          <a:endParaRPr lang="zh-CN" altLang="en-US"/>
        </a:p>
      </dgm:t>
    </dgm:pt>
    <dgm:pt modelId="{02C674B7-F5BA-429B-B51C-F51DF58797B6}" type="pres">
      <dgm:prSet presAssocID="{5767721C-C0C7-4F53-8A97-F738213A9B36}" presName="CompostProcess" presStyleCnt="0">
        <dgm:presLayoutVars>
          <dgm:dir/>
          <dgm:resizeHandles val="exact"/>
        </dgm:presLayoutVars>
      </dgm:prSet>
      <dgm:spPr/>
    </dgm:pt>
    <dgm:pt modelId="{810EEFDB-E586-430F-8B3F-64637F9983DC}" type="pres">
      <dgm:prSet presAssocID="{5767721C-C0C7-4F53-8A97-F738213A9B36}" presName="arrow" presStyleLbl="bgShp" presStyleIdx="0" presStyleCnt="1" custScaleX="117646" custLinFactNeighborX="-10789" custLinFactNeighborY="-2876"/>
      <dgm:spPr/>
    </dgm:pt>
    <dgm:pt modelId="{F446BD03-2510-4F66-B601-F14D2007B771}" type="pres">
      <dgm:prSet presAssocID="{5767721C-C0C7-4F53-8A97-F738213A9B36}" presName="linearProcess" presStyleCnt="0"/>
      <dgm:spPr/>
    </dgm:pt>
    <dgm:pt modelId="{18BD8363-2338-4874-89AE-F1B4C94EE31B}" type="pres">
      <dgm:prSet presAssocID="{E153F166-EF13-468F-8847-D093A72592C2}" presName="textNode" presStyleLbl="node1" presStyleIdx="0" presStyleCnt="3" custLinFactNeighborX="2" custLinFactNeighborY="2069">
        <dgm:presLayoutVars>
          <dgm:bulletEnabled val="1"/>
        </dgm:presLayoutVars>
      </dgm:prSet>
      <dgm:spPr/>
    </dgm:pt>
    <dgm:pt modelId="{32B250B3-0DA5-4818-B212-5DE5A02627F6}" type="pres">
      <dgm:prSet presAssocID="{4940FE44-874E-4279-A3F4-EDDB86B67A69}" presName="sibTrans" presStyleCnt="0"/>
      <dgm:spPr/>
    </dgm:pt>
    <dgm:pt modelId="{7FDE1665-50D3-4459-A013-70CFAEBC0F38}" type="pres">
      <dgm:prSet presAssocID="{77A775D4-72C1-4BC7-A82E-46841D6E04E1}" presName="textNode" presStyleLbl="node1" presStyleIdx="1" presStyleCnt="3" custLinFactNeighborX="4592" custLinFactNeighborY="3326">
        <dgm:presLayoutVars>
          <dgm:bulletEnabled val="1"/>
        </dgm:presLayoutVars>
      </dgm:prSet>
      <dgm:spPr/>
    </dgm:pt>
    <dgm:pt modelId="{3E0A8698-2F35-45FD-AD27-D7BB8D797807}" type="pres">
      <dgm:prSet presAssocID="{85AAB3FC-59C2-4917-B2EF-DB6B2135FA55}" presName="sibTrans" presStyleCnt="0"/>
      <dgm:spPr/>
    </dgm:pt>
    <dgm:pt modelId="{F89F70AD-3099-40C6-B719-78D268F61D1A}" type="pres">
      <dgm:prSet presAssocID="{3830830E-3365-4839-B36B-A1AA97FDF29B}" presName="textNode" presStyleLbl="node1" presStyleIdx="2" presStyleCnt="3" custLinFactNeighborX="11712" custLinFactNeighborY="1939">
        <dgm:presLayoutVars>
          <dgm:bulletEnabled val="1"/>
        </dgm:presLayoutVars>
      </dgm:prSet>
      <dgm:spPr/>
    </dgm:pt>
  </dgm:ptLst>
  <dgm:cxnLst>
    <dgm:cxn modelId="{02B25004-0290-4714-875D-A260A7A993F4}" srcId="{5767721C-C0C7-4F53-8A97-F738213A9B36}" destId="{E153F166-EF13-468F-8847-D093A72592C2}" srcOrd="0" destOrd="0" parTransId="{E2FEEB7C-E72F-4F90-9800-CD4E4FAB36BB}" sibTransId="{4940FE44-874E-4279-A3F4-EDDB86B67A69}"/>
    <dgm:cxn modelId="{835A4015-8FA3-4EFE-A084-6C23D4BEB4B8}" type="presOf" srcId="{77A775D4-72C1-4BC7-A82E-46841D6E04E1}" destId="{7FDE1665-50D3-4459-A013-70CFAEBC0F38}" srcOrd="0" destOrd="0" presId="urn:microsoft.com/office/officeart/2005/8/layout/hProcess9#1"/>
    <dgm:cxn modelId="{5C8A5F65-3BA9-4662-8C71-B307E4F6AB83}" type="presOf" srcId="{3830830E-3365-4839-B36B-A1AA97FDF29B}" destId="{F89F70AD-3099-40C6-B719-78D268F61D1A}" srcOrd="0" destOrd="0" presId="urn:microsoft.com/office/officeart/2005/8/layout/hProcess9#1"/>
    <dgm:cxn modelId="{3E85FC69-C351-4523-9292-2420A8E16B3F}" type="presOf" srcId="{E153F166-EF13-468F-8847-D093A72592C2}" destId="{18BD8363-2338-4874-89AE-F1B4C94EE31B}" srcOrd="0" destOrd="0" presId="urn:microsoft.com/office/officeart/2005/8/layout/hProcess9#1"/>
    <dgm:cxn modelId="{8A0DD984-C706-4DC2-BEF8-54BF8A3A30E7}" srcId="{5767721C-C0C7-4F53-8A97-F738213A9B36}" destId="{3830830E-3365-4839-B36B-A1AA97FDF29B}" srcOrd="2" destOrd="0" parTransId="{91BA1F45-C0F9-4B90-8FD9-04D4D42C4478}" sibTransId="{73FF1DB8-2AC2-42BE-BEF0-3A85874A3894}"/>
    <dgm:cxn modelId="{4C1B29BB-7439-4406-BB0B-273390DA1ABB}" type="presOf" srcId="{5767721C-C0C7-4F53-8A97-F738213A9B36}" destId="{02C674B7-F5BA-429B-B51C-F51DF58797B6}" srcOrd="0" destOrd="0" presId="urn:microsoft.com/office/officeart/2005/8/layout/hProcess9#1"/>
    <dgm:cxn modelId="{268B45D1-3721-4103-AC71-359B05CF8561}" srcId="{5767721C-C0C7-4F53-8A97-F738213A9B36}" destId="{77A775D4-72C1-4BC7-A82E-46841D6E04E1}" srcOrd="1" destOrd="0" parTransId="{BC25B57D-5442-45AA-BD19-E9396FF26AD6}" sibTransId="{85AAB3FC-59C2-4917-B2EF-DB6B2135FA55}"/>
    <dgm:cxn modelId="{D224822A-623E-4F23-AE8B-29056E47E131}" type="presParOf" srcId="{02C674B7-F5BA-429B-B51C-F51DF58797B6}" destId="{810EEFDB-E586-430F-8B3F-64637F9983DC}" srcOrd="0" destOrd="0" presId="urn:microsoft.com/office/officeart/2005/8/layout/hProcess9#1"/>
    <dgm:cxn modelId="{42FCE4C8-2CF9-48F2-8FB5-05D23CD5AAD3}" type="presParOf" srcId="{02C674B7-F5BA-429B-B51C-F51DF58797B6}" destId="{F446BD03-2510-4F66-B601-F14D2007B771}" srcOrd="1" destOrd="0" presId="urn:microsoft.com/office/officeart/2005/8/layout/hProcess9#1"/>
    <dgm:cxn modelId="{4117FD43-85FC-4BE5-B73D-D279E1DB5214}" type="presParOf" srcId="{F446BD03-2510-4F66-B601-F14D2007B771}" destId="{18BD8363-2338-4874-89AE-F1B4C94EE31B}" srcOrd="0" destOrd="0" presId="urn:microsoft.com/office/officeart/2005/8/layout/hProcess9#1"/>
    <dgm:cxn modelId="{01395A15-437D-4BC4-9215-578C060DC8AD}" type="presParOf" srcId="{F446BD03-2510-4F66-B601-F14D2007B771}" destId="{32B250B3-0DA5-4818-B212-5DE5A02627F6}" srcOrd="1" destOrd="0" presId="urn:microsoft.com/office/officeart/2005/8/layout/hProcess9#1"/>
    <dgm:cxn modelId="{8A397807-175A-400D-BC71-554D3DB1B949}" type="presParOf" srcId="{F446BD03-2510-4F66-B601-F14D2007B771}" destId="{7FDE1665-50D3-4459-A013-70CFAEBC0F38}" srcOrd="2" destOrd="0" presId="urn:microsoft.com/office/officeart/2005/8/layout/hProcess9#1"/>
    <dgm:cxn modelId="{9B0BB3D9-C49E-4B6C-B75F-CF2C01070BB4}" type="presParOf" srcId="{F446BD03-2510-4F66-B601-F14D2007B771}" destId="{3E0A8698-2F35-45FD-AD27-D7BB8D797807}" srcOrd="3" destOrd="0" presId="urn:microsoft.com/office/officeart/2005/8/layout/hProcess9#1"/>
    <dgm:cxn modelId="{0C9B1165-11A9-4ECB-8057-FA77C01C8BBE}" type="presParOf" srcId="{F446BD03-2510-4F66-B601-F14D2007B771}" destId="{F89F70AD-3099-40C6-B719-78D268F61D1A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638275" cy="2951328"/>
        <a:chOff x="0" y="0"/>
        <a:chExt cx="8638275" cy="2951328"/>
      </a:xfrm>
    </dsp:grpSpPr>
    <dsp:sp modelId="{44B45198-8891-499A-B480-3AD6AD35C001}">
      <dsp:nvSpPr>
        <dsp:cNvPr id="3" name="圆角矩形 2"/>
        <dsp:cNvSpPr/>
      </dsp:nvSpPr>
      <dsp:spPr bwMode="white">
        <a:xfrm>
          <a:off x="0" y="278179"/>
          <a:ext cx="1955427" cy="120960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>
            <a:shade val="8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199136" tIns="199136" rIns="199136" bIns="106680" anchor="t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0" y="278179"/>
        <a:ext cx="1955427" cy="1209600"/>
      </dsp:txXfrm>
    </dsp:sp>
    <dsp:sp modelId="{F99ACEE9-D8E1-43A4-96B2-DEE0FC52391E}">
      <dsp:nvSpPr>
        <dsp:cNvPr id="4" name="圆角矩形 3"/>
        <dsp:cNvSpPr/>
      </dsp:nvSpPr>
      <dsp:spPr bwMode="white">
        <a:xfrm>
          <a:off x="400509" y="1060349"/>
          <a:ext cx="1955427" cy="1612800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99136" tIns="199136" rIns="199136" bIns="199136" anchor="t"/>
        <a:lstStyle>
          <a:lvl1pPr algn="l">
            <a:defRPr sz="28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>
            <a:solidFill>
              <a:schemeClr val="dk1"/>
            </a:solidFill>
          </a:endParaRPr>
        </a:p>
      </dsp:txBody>
      <dsp:txXfrm>
        <a:off x="400509" y="1060349"/>
        <a:ext cx="1955427" cy="1612800"/>
      </dsp:txXfrm>
    </dsp:sp>
    <dsp:sp modelId="{80961CC6-B4B3-4D24-91B2-267AF4723948}">
      <dsp:nvSpPr>
        <dsp:cNvPr id="5" name="右箭头 4"/>
        <dsp:cNvSpPr/>
      </dsp:nvSpPr>
      <dsp:spPr bwMode="white">
        <a:xfrm>
          <a:off x="2234076" y="425842"/>
          <a:ext cx="628444" cy="4868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0"/>
            <a:satOff val="0"/>
            <a:lumOff val="0"/>
            <a:alpha val="100000"/>
          </a:schemeClr>
        </a:lnRef>
        <a:fillRef idx="1">
          <a:schemeClr val="accent1">
            <a:shade val="9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34076" y="425842"/>
        <a:ext cx="628444" cy="486845"/>
      </dsp:txXfrm>
    </dsp:sp>
    <dsp:sp modelId="{26158FA6-3CEB-432C-BC87-49C93653D59D}">
      <dsp:nvSpPr>
        <dsp:cNvPr id="6" name="圆角矩形 5"/>
        <dsp:cNvSpPr/>
      </dsp:nvSpPr>
      <dsp:spPr bwMode="white">
        <a:xfrm>
          <a:off x="3141169" y="278179"/>
          <a:ext cx="1955427" cy="120960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>
            <a:shade val="80000"/>
            <a:hueOff val="-210000"/>
            <a:satOff val="2353"/>
            <a:lumOff val="16471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199136" tIns="199136" rIns="199136" bIns="106680" anchor="t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141169" y="278179"/>
        <a:ext cx="1955427" cy="1209600"/>
      </dsp:txXfrm>
    </dsp:sp>
    <dsp:sp modelId="{CF9D691D-12F3-49DE-B02A-9070E9626EB3}">
      <dsp:nvSpPr>
        <dsp:cNvPr id="7" name="圆角矩形 6"/>
        <dsp:cNvSpPr/>
      </dsp:nvSpPr>
      <dsp:spPr bwMode="white">
        <a:xfrm>
          <a:off x="3541679" y="1060349"/>
          <a:ext cx="1955427" cy="1612800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  <a:hueOff val="-210000"/>
            <a:satOff val="2353"/>
            <a:lumOff val="16471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99136" tIns="199136" rIns="199136" bIns="199136" anchor="t"/>
        <a:lstStyle>
          <a:lvl1pPr algn="l">
            <a:defRPr sz="28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>
            <a:solidFill>
              <a:schemeClr val="dk1"/>
            </a:solidFill>
          </a:endParaRPr>
        </a:p>
      </dsp:txBody>
      <dsp:txXfrm>
        <a:off x="3541679" y="1060349"/>
        <a:ext cx="1955427" cy="1612800"/>
      </dsp:txXfrm>
    </dsp:sp>
    <dsp:sp modelId="{3EAF2AE9-D153-488B-AA58-007858078AE2}">
      <dsp:nvSpPr>
        <dsp:cNvPr id="8" name="右箭头 7"/>
        <dsp:cNvSpPr/>
      </dsp:nvSpPr>
      <dsp:spPr bwMode="white">
        <a:xfrm>
          <a:off x="5375246" y="425842"/>
          <a:ext cx="628444" cy="486845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-420000"/>
            <a:satOff val="5490"/>
            <a:lumOff val="30196"/>
            <a:alpha val="100000"/>
          </a:schemeClr>
        </a:lnRef>
        <a:fillRef idx="1">
          <a:schemeClr val="accent1">
            <a:shade val="90000"/>
            <a:hueOff val="-420000"/>
            <a:satOff val="5490"/>
            <a:lumOff val="30196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375246" y="425842"/>
        <a:ext cx="628444" cy="486845"/>
      </dsp:txXfrm>
    </dsp:sp>
    <dsp:sp modelId="{A0679AD2-DD6F-499D-B830-3CAC50B48E2D}">
      <dsp:nvSpPr>
        <dsp:cNvPr id="9" name="圆角矩形 8"/>
        <dsp:cNvSpPr/>
      </dsp:nvSpPr>
      <dsp:spPr bwMode="white">
        <a:xfrm>
          <a:off x="6282339" y="278179"/>
          <a:ext cx="1955427" cy="1209600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>
            <a:shade val="80000"/>
            <a:hueOff val="-420000"/>
            <a:satOff val="4706"/>
            <a:lumOff val="32941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199136" tIns="199136" rIns="199136" bIns="106680" anchor="t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6282339" y="278179"/>
        <a:ext cx="1955427" cy="1209600"/>
      </dsp:txXfrm>
    </dsp:sp>
    <dsp:sp modelId="{47C1900D-F2FE-490D-BE61-D8A3501A2A46}">
      <dsp:nvSpPr>
        <dsp:cNvPr id="10" name="圆角矩形 9"/>
        <dsp:cNvSpPr/>
      </dsp:nvSpPr>
      <dsp:spPr bwMode="white">
        <a:xfrm>
          <a:off x="6682848" y="1060349"/>
          <a:ext cx="1955427" cy="1612800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  <a:hueOff val="-420000"/>
            <a:satOff val="4706"/>
            <a:lumOff val="32941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199136" tIns="199136" rIns="199136" bIns="199136" anchor="t"/>
        <a:lstStyle>
          <a:lvl1pPr algn="l">
            <a:defRPr sz="2800"/>
          </a:lvl1pPr>
          <a:lvl2pPr marL="285750" indent="-285750" algn="l">
            <a:defRPr sz="2800"/>
          </a:lvl2pPr>
          <a:lvl3pPr marL="571500" indent="-285750" algn="l">
            <a:defRPr sz="2800"/>
          </a:lvl3pPr>
          <a:lvl4pPr marL="857250" indent="-285750" algn="l">
            <a:defRPr sz="2800"/>
          </a:lvl4pPr>
          <a:lvl5pPr marL="1143000" indent="-285750" algn="l">
            <a:defRPr sz="2800"/>
          </a:lvl5pPr>
          <a:lvl6pPr marL="1428750" indent="-285750" algn="l">
            <a:defRPr sz="2800"/>
          </a:lvl6pPr>
          <a:lvl7pPr marL="1714500" indent="-285750" algn="l">
            <a:defRPr sz="2800"/>
          </a:lvl7pPr>
          <a:lvl8pPr marL="2000250" indent="-285750" algn="l">
            <a:defRPr sz="2800"/>
          </a:lvl8pPr>
          <a:lvl9pPr marL="2286000" indent="-285750" algn="l">
            <a:defRPr sz="2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>
            <a:solidFill>
              <a:schemeClr val="dk1"/>
            </a:solidFill>
          </a:endParaRPr>
        </a:p>
      </dsp:txBody>
      <dsp:txXfrm>
        <a:off x="6682848" y="1060349"/>
        <a:ext cx="1955427" cy="161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776594" cy="5429982"/>
        <a:chOff x="0" y="0"/>
        <a:chExt cx="5776594" cy="5429982"/>
      </a:xfrm>
    </dsp:grpSpPr>
    <dsp:sp modelId="{DFFBD932-985D-4E5B-A0C5-9B8CC977C2DC}">
      <dsp:nvSpPr>
        <dsp:cNvPr id="3" name="矩形 2"/>
        <dsp:cNvSpPr/>
      </dsp:nvSpPr>
      <dsp:spPr bwMode="white">
        <a:xfrm>
          <a:off x="786074" y="175472"/>
          <a:ext cx="4387616" cy="1371130"/>
        </a:xfrm>
        <a:prstGeom prst="rect">
          <a:avLst/>
        </a:prstGeom>
        <a:ln>
          <a:solidFill>
            <a:srgbClr val="EBD38B"/>
          </a:solidFill>
        </a:ln>
      </dsp:spPr>
      <dsp:style>
        <a:lnRef idx="1">
          <a:schemeClr val="accent6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vert="horz" wrap="square" lIns="928712" tIns="217169" rIns="217169" bIns="217169" anchor="ctr"/>
        <a:lstStyle>
          <a:lvl1pPr algn="l">
            <a:defRPr sz="5700"/>
          </a:lvl1pPr>
          <a:lvl2pPr marL="285750" indent="-285750" algn="l">
            <a:defRPr sz="4400"/>
          </a:lvl2pPr>
          <a:lvl3pPr marL="571500" indent="-285750" algn="l">
            <a:defRPr sz="4400"/>
          </a:lvl3pPr>
          <a:lvl4pPr marL="857250" indent="-285750" algn="l">
            <a:defRPr sz="4400"/>
          </a:lvl4pPr>
          <a:lvl5pPr marL="1143000" indent="-285750" algn="l">
            <a:defRPr sz="4400"/>
          </a:lvl5pPr>
          <a:lvl6pPr marL="1428750" indent="-285750" algn="l">
            <a:defRPr sz="4400"/>
          </a:lvl6pPr>
          <a:lvl7pPr marL="1714500" indent="-285750" algn="l">
            <a:defRPr sz="4400"/>
          </a:lvl7pPr>
          <a:lvl8pPr marL="2000250" indent="-285750" algn="l">
            <a:defRPr sz="4400"/>
          </a:lvl8pPr>
          <a:lvl9pPr marL="2286000" indent="-285750" algn="l">
            <a:defRPr sz="4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dk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786074" y="175472"/>
        <a:ext cx="4387616" cy="1371130"/>
      </dsp:txXfrm>
    </dsp:sp>
    <dsp:sp modelId="{28ADC5EC-F0D3-4E8C-B6D5-614114BB7A84}">
      <dsp:nvSpPr>
        <dsp:cNvPr id="4" name="矩形 3"/>
        <dsp:cNvSpPr/>
      </dsp:nvSpPr>
      <dsp:spPr bwMode="white">
        <a:xfrm>
          <a:off x="589941" y="111043"/>
          <a:ext cx="959791" cy="1439687"/>
        </a:xfrm>
        <a:prstGeom prst="rect">
          <a:avLst/>
        </a:prstGeom>
        <a:blipFill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Xfrm>
        <a:off x="589941" y="111043"/>
        <a:ext cx="959791" cy="1439687"/>
      </dsp:txXfrm>
    </dsp:sp>
    <dsp:sp modelId="{7DB282D5-F713-4A85-A4CF-FCCD1C2C3C3D}">
      <dsp:nvSpPr>
        <dsp:cNvPr id="5" name="矩形 4"/>
        <dsp:cNvSpPr/>
      </dsp:nvSpPr>
      <dsp:spPr bwMode="white">
        <a:xfrm>
          <a:off x="786074" y="2128452"/>
          <a:ext cx="4387616" cy="1371130"/>
        </a:xfrm>
        <a:prstGeom prst="rect">
          <a:avLst/>
        </a:prstGeom>
        <a:ln>
          <a:solidFill>
            <a:srgbClr val="E0BD51"/>
          </a:solidFill>
        </a:ln>
      </dsp:spPr>
      <dsp:style>
        <a:lnRef idx="1">
          <a:schemeClr val="accent6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vert="horz" wrap="square" lIns="928712" tIns="217169" rIns="217169" bIns="217169" anchor="ctr"/>
        <a:lstStyle>
          <a:lvl1pPr algn="l">
            <a:defRPr sz="5700"/>
          </a:lvl1pPr>
          <a:lvl2pPr marL="285750" indent="-285750" algn="l">
            <a:defRPr sz="4400"/>
          </a:lvl2pPr>
          <a:lvl3pPr marL="571500" indent="-285750" algn="l">
            <a:defRPr sz="4400"/>
          </a:lvl3pPr>
          <a:lvl4pPr marL="857250" indent="-285750" algn="l">
            <a:defRPr sz="4400"/>
          </a:lvl4pPr>
          <a:lvl5pPr marL="1143000" indent="-285750" algn="l">
            <a:defRPr sz="4400"/>
          </a:lvl5pPr>
          <a:lvl6pPr marL="1428750" indent="-285750" algn="l">
            <a:defRPr sz="4400"/>
          </a:lvl6pPr>
          <a:lvl7pPr marL="1714500" indent="-285750" algn="l">
            <a:defRPr sz="4400"/>
          </a:lvl7pPr>
          <a:lvl8pPr marL="2000250" indent="-285750" algn="l">
            <a:defRPr sz="4400"/>
          </a:lvl8pPr>
          <a:lvl9pPr marL="2286000" indent="-285750" algn="l">
            <a:defRPr sz="4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dk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786074" y="2128452"/>
        <a:ext cx="4387616" cy="1371130"/>
      </dsp:txXfrm>
    </dsp:sp>
    <dsp:sp modelId="{E540E1E5-3190-4D7A-924E-F3721DD42C80}">
      <dsp:nvSpPr>
        <dsp:cNvPr id="6" name="矩形 5"/>
        <dsp:cNvSpPr/>
      </dsp:nvSpPr>
      <dsp:spPr bwMode="white">
        <a:xfrm>
          <a:off x="580762" y="2016332"/>
          <a:ext cx="959791" cy="1439687"/>
        </a:xfrm>
        <a:prstGeom prst="rect">
          <a:avLst/>
        </a:prstGeom>
        <a:blipFill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Xfrm>
        <a:off x="580762" y="2016332"/>
        <a:ext cx="959791" cy="1439687"/>
      </dsp:txXfrm>
    </dsp:sp>
    <dsp:sp modelId="{DDC636F0-514D-4C8C-930F-9577741FD626}">
      <dsp:nvSpPr>
        <dsp:cNvPr id="7" name="矩形 6"/>
        <dsp:cNvSpPr/>
      </dsp:nvSpPr>
      <dsp:spPr bwMode="white">
        <a:xfrm>
          <a:off x="786074" y="4081432"/>
          <a:ext cx="4387616" cy="1371130"/>
        </a:xfrm>
        <a:prstGeom prst="rect">
          <a:avLst/>
        </a:prstGeom>
        <a:ln>
          <a:solidFill>
            <a:srgbClr val="E0BD51"/>
          </a:solidFill>
        </a:ln>
      </dsp:spPr>
      <dsp:style>
        <a:lnRef idx="1">
          <a:schemeClr val="accent6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vert="horz" wrap="square" lIns="928712" tIns="217169" rIns="217169" bIns="217169" anchor="ctr"/>
        <a:lstStyle>
          <a:lvl1pPr algn="l">
            <a:defRPr sz="5700"/>
          </a:lvl1pPr>
          <a:lvl2pPr marL="285750" indent="-285750" algn="l">
            <a:defRPr sz="4400"/>
          </a:lvl2pPr>
          <a:lvl3pPr marL="571500" indent="-285750" algn="l">
            <a:defRPr sz="4400"/>
          </a:lvl3pPr>
          <a:lvl4pPr marL="857250" indent="-285750" algn="l">
            <a:defRPr sz="4400"/>
          </a:lvl4pPr>
          <a:lvl5pPr marL="1143000" indent="-285750" algn="l">
            <a:defRPr sz="4400"/>
          </a:lvl5pPr>
          <a:lvl6pPr marL="1428750" indent="-285750" algn="l">
            <a:defRPr sz="4400"/>
          </a:lvl6pPr>
          <a:lvl7pPr marL="1714500" indent="-285750" algn="l">
            <a:defRPr sz="4400"/>
          </a:lvl7pPr>
          <a:lvl8pPr marL="2000250" indent="-285750" algn="l">
            <a:defRPr sz="4400"/>
          </a:lvl8pPr>
          <a:lvl9pPr marL="2286000" indent="-285750" algn="l">
            <a:defRPr sz="4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dk1"/>
            </a:solidFill>
            <a:latin typeface="微软雅黑" panose="020B0503020204020204" charset="-122"/>
            <a:ea typeface="微软雅黑" panose="020B0503020204020204" charset="-122"/>
          </a:endParaRPr>
        </a:p>
      </dsp:txBody>
      <dsp:txXfrm>
        <a:off x="786074" y="4081432"/>
        <a:ext cx="4387616" cy="1371130"/>
      </dsp:txXfrm>
    </dsp:sp>
    <dsp:sp modelId="{D49C84B4-3214-4976-9075-25A998075DEC}">
      <dsp:nvSpPr>
        <dsp:cNvPr id="8" name="矩形 7"/>
        <dsp:cNvSpPr/>
      </dsp:nvSpPr>
      <dsp:spPr bwMode="white">
        <a:xfrm>
          <a:off x="574783" y="3990295"/>
          <a:ext cx="959791" cy="1439687"/>
        </a:xfrm>
        <a:prstGeom prst="rect">
          <a:avLst/>
        </a:prstGeom>
        <a:blipFill>
          <a:blip r:embed="rId3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Xfrm>
        <a:off x="574783" y="3990295"/>
        <a:ext cx="959791" cy="1439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763884" cy="1909187"/>
        <a:chOff x="0" y="0"/>
        <a:chExt cx="10763884" cy="1909187"/>
      </a:xfrm>
    </dsp:grpSpPr>
    <dsp:sp modelId="{810EEFDB-E586-430F-8B3F-64637F9983DC}">
      <dsp:nvSpPr>
        <dsp:cNvPr id="3" name="右箭头 2"/>
        <dsp:cNvSpPr/>
      </dsp:nvSpPr>
      <dsp:spPr bwMode="white">
        <a:xfrm>
          <a:off x="0" y="0"/>
          <a:ext cx="9149301" cy="1909187"/>
        </a:xfrm>
        <a:prstGeom prst="rightArrow">
          <a:avLst/>
        </a:prstGeom>
      </dsp:spPr>
      <dsp:style>
        <a:lnRef idx="0">
          <a:schemeClr val="dk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9149301" cy="1909187"/>
      </dsp:txXfrm>
    </dsp:sp>
    <dsp:sp modelId="{18BD8363-2338-4874-89AE-F1B4C94EE31B}">
      <dsp:nvSpPr>
        <dsp:cNvPr id="4" name="圆角矩形 3"/>
        <dsp:cNvSpPr/>
      </dsp:nvSpPr>
      <dsp:spPr bwMode="white">
        <a:xfrm>
          <a:off x="11" y="588557"/>
          <a:ext cx="3229165" cy="7636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>
            <a:alpha val="90000"/>
            <a:hueOff val="0"/>
            <a:satOff val="0"/>
            <a:lumOff val="0"/>
            <a:alpha val="90196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11" y="588557"/>
        <a:ext cx="3229165" cy="763675"/>
      </dsp:txXfrm>
    </dsp:sp>
    <dsp:sp modelId="{7FDE1665-50D3-4459-A013-70CFAEBC0F38}">
      <dsp:nvSpPr>
        <dsp:cNvPr id="5" name="圆角矩形 4"/>
        <dsp:cNvSpPr/>
      </dsp:nvSpPr>
      <dsp:spPr bwMode="white">
        <a:xfrm>
          <a:off x="3792073" y="598156"/>
          <a:ext cx="3229165" cy="7636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>
            <a:alpha val="90000"/>
            <a:hueOff val="0"/>
            <a:satOff val="0"/>
            <a:lumOff val="0"/>
            <a:alpha val="70196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3792073" y="598156"/>
        <a:ext cx="3229165" cy="763675"/>
      </dsp:txXfrm>
    </dsp:sp>
    <dsp:sp modelId="{F89F70AD-3099-40C6-B719-78D268F61D1A}">
      <dsp:nvSpPr>
        <dsp:cNvPr id="6" name="圆角矩形 5"/>
        <dsp:cNvSpPr/>
      </dsp:nvSpPr>
      <dsp:spPr bwMode="white">
        <a:xfrm>
          <a:off x="7534719" y="587564"/>
          <a:ext cx="3229165" cy="76367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>
            <a:alpha val="9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sp:txBody>
      <dsp:txXfrm>
        <a:off x="7534719" y="587564"/>
        <a:ext cx="3229165" cy="763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#1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233545" y="3230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3.png"/><Relationship Id="rId3" Type="http://schemas.openxmlformats.org/officeDocument/2006/relationships/tags" Target="../tags/tag38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0" Type="http://schemas.openxmlformats.org/officeDocument/2006/relationships/slideLayout" Target="../slideLayouts/slideLayout5.xml"/><Relationship Id="rId4" Type="http://schemas.openxmlformats.org/officeDocument/2006/relationships/tags" Target="../tags/tag135.xml"/><Relationship Id="rId39" Type="http://schemas.openxmlformats.org/officeDocument/2006/relationships/tags" Target="../tags/tag162.xml"/><Relationship Id="rId38" Type="http://schemas.openxmlformats.org/officeDocument/2006/relationships/image" Target="../media/image6.jpeg"/><Relationship Id="rId37" Type="http://schemas.openxmlformats.org/officeDocument/2006/relationships/tags" Target="../tags/tag161.xml"/><Relationship Id="rId36" Type="http://schemas.openxmlformats.org/officeDocument/2006/relationships/tags" Target="../tags/tag160.xml"/><Relationship Id="rId35" Type="http://schemas.openxmlformats.org/officeDocument/2006/relationships/tags" Target="../tags/tag159.xml"/><Relationship Id="rId34" Type="http://schemas.openxmlformats.org/officeDocument/2006/relationships/tags" Target="../tags/tag158.xml"/><Relationship Id="rId33" Type="http://schemas.openxmlformats.org/officeDocument/2006/relationships/tags" Target="../tags/tag157.xml"/><Relationship Id="rId32" Type="http://schemas.openxmlformats.org/officeDocument/2006/relationships/tags" Target="../tags/tag156.xml"/><Relationship Id="rId31" Type="http://schemas.openxmlformats.org/officeDocument/2006/relationships/tags" Target="../tags/tag155.xml"/><Relationship Id="rId30" Type="http://schemas.openxmlformats.org/officeDocument/2006/relationships/tags" Target="../tags/tag154.xml"/><Relationship Id="rId3" Type="http://schemas.openxmlformats.org/officeDocument/2006/relationships/tags" Target="../tags/tag134.xml"/><Relationship Id="rId29" Type="http://schemas.openxmlformats.org/officeDocument/2006/relationships/tags" Target="../tags/tag153.xml"/><Relationship Id="rId28" Type="http://schemas.openxmlformats.org/officeDocument/2006/relationships/image" Target="../media/image31.png"/><Relationship Id="rId27" Type="http://schemas.openxmlformats.org/officeDocument/2006/relationships/tags" Target="../tags/tag152.xml"/><Relationship Id="rId26" Type="http://schemas.openxmlformats.org/officeDocument/2006/relationships/image" Target="../media/image30.svg"/><Relationship Id="rId25" Type="http://schemas.openxmlformats.org/officeDocument/2006/relationships/image" Target="../media/image29.png"/><Relationship Id="rId24" Type="http://schemas.openxmlformats.org/officeDocument/2006/relationships/tags" Target="../tags/tag151.xml"/><Relationship Id="rId23" Type="http://schemas.openxmlformats.org/officeDocument/2006/relationships/image" Target="../media/image28.png"/><Relationship Id="rId22" Type="http://schemas.openxmlformats.org/officeDocument/2006/relationships/tags" Target="../tags/tag150.xml"/><Relationship Id="rId21" Type="http://schemas.openxmlformats.org/officeDocument/2006/relationships/image" Target="../media/image27.svg"/><Relationship Id="rId20" Type="http://schemas.openxmlformats.org/officeDocument/2006/relationships/image" Target="../media/image26.png"/><Relationship Id="rId2" Type="http://schemas.openxmlformats.org/officeDocument/2006/relationships/tags" Target="../tags/tag133.xml"/><Relationship Id="rId19" Type="http://schemas.openxmlformats.org/officeDocument/2006/relationships/tags" Target="../tags/tag149.xml"/><Relationship Id="rId18" Type="http://schemas.openxmlformats.org/officeDocument/2006/relationships/image" Target="../media/image25.png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33.svg"/><Relationship Id="rId7" Type="http://schemas.openxmlformats.org/officeDocument/2006/relationships/image" Target="../media/image32.png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176.xml"/><Relationship Id="rId20" Type="http://schemas.openxmlformats.org/officeDocument/2006/relationships/image" Target="../media/image6.jpeg"/><Relationship Id="rId2" Type="http://schemas.openxmlformats.org/officeDocument/2006/relationships/tags" Target="../tags/tag164.xml"/><Relationship Id="rId19" Type="http://schemas.openxmlformats.org/officeDocument/2006/relationships/tags" Target="../tags/tag175.xml"/><Relationship Id="rId18" Type="http://schemas.openxmlformats.org/officeDocument/2006/relationships/tags" Target="../tags/tag174.xml"/><Relationship Id="rId17" Type="http://schemas.openxmlformats.org/officeDocument/2006/relationships/tags" Target="../tags/tag173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image" Target="../media/image37.svg"/><Relationship Id="rId13" Type="http://schemas.openxmlformats.org/officeDocument/2006/relationships/image" Target="../media/image36.png"/><Relationship Id="rId12" Type="http://schemas.openxmlformats.org/officeDocument/2006/relationships/tags" Target="../tags/tag170.xml"/><Relationship Id="rId11" Type="http://schemas.openxmlformats.org/officeDocument/2006/relationships/image" Target="../media/image35.svg"/><Relationship Id="rId10" Type="http://schemas.openxmlformats.org/officeDocument/2006/relationships/image" Target="../media/image34.png"/><Relationship Id="rId1" Type="http://schemas.openxmlformats.org/officeDocument/2006/relationships/tags" Target="../tags/tag16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92.xml"/><Relationship Id="rId17" Type="http://schemas.openxmlformats.org/officeDocument/2006/relationships/image" Target="../media/image6.jpeg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image" Target="../media/image38.jpeg"/><Relationship Id="rId1" Type="http://schemas.openxmlformats.org/officeDocument/2006/relationships/tags" Target="../tags/tag17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image" Target="../media/image39.jpeg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7" Type="http://schemas.openxmlformats.org/officeDocument/2006/relationships/slideLayout" Target="../slideLayouts/slideLayout5.xml"/><Relationship Id="rId26" Type="http://schemas.openxmlformats.org/officeDocument/2006/relationships/tags" Target="../tags/tag216.xml"/><Relationship Id="rId25" Type="http://schemas.openxmlformats.org/officeDocument/2006/relationships/image" Target="../media/image6.jpeg"/><Relationship Id="rId24" Type="http://schemas.openxmlformats.org/officeDocument/2006/relationships/tags" Target="../tags/tag215.xml"/><Relationship Id="rId23" Type="http://schemas.openxmlformats.org/officeDocument/2006/relationships/tags" Target="../tags/tag214.xml"/><Relationship Id="rId22" Type="http://schemas.openxmlformats.org/officeDocument/2006/relationships/tags" Target="../tags/tag213.xml"/><Relationship Id="rId21" Type="http://schemas.openxmlformats.org/officeDocument/2006/relationships/tags" Target="../tags/tag212.xml"/><Relationship Id="rId20" Type="http://schemas.openxmlformats.org/officeDocument/2006/relationships/tags" Target="../tags/tag211.xml"/><Relationship Id="rId2" Type="http://schemas.openxmlformats.org/officeDocument/2006/relationships/tags" Target="../tags/tag194.xml"/><Relationship Id="rId19" Type="http://schemas.openxmlformats.org/officeDocument/2006/relationships/tags" Target="../tags/tag210.xml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23.xml"/><Relationship Id="rId11" Type="http://schemas.microsoft.com/office/2007/relationships/hdphoto" Target="../media/image8.wdp"/><Relationship Id="rId10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image" Target="../media/image45.jpeg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image" Target="../media/image44.jpeg"/><Relationship Id="rId4" Type="http://schemas.openxmlformats.org/officeDocument/2006/relationships/tags" Target="../tags/tag225.xml"/><Relationship Id="rId37" Type="http://schemas.openxmlformats.org/officeDocument/2006/relationships/slideLayout" Target="../slideLayouts/slideLayout5.xml"/><Relationship Id="rId36" Type="http://schemas.openxmlformats.org/officeDocument/2006/relationships/image" Target="../media/image6.jpeg"/><Relationship Id="rId35" Type="http://schemas.openxmlformats.org/officeDocument/2006/relationships/tags" Target="../tags/tag252.xml"/><Relationship Id="rId34" Type="http://schemas.openxmlformats.org/officeDocument/2006/relationships/tags" Target="../tags/tag251.xml"/><Relationship Id="rId33" Type="http://schemas.openxmlformats.org/officeDocument/2006/relationships/tags" Target="../tags/tag250.xml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4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microsoft.com/office/2007/relationships/hdphoto" Target="../media/image43.wdp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image" Target="../media/image47.jpeg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image" Target="../media/image46.jpeg"/><Relationship Id="rId10" Type="http://schemas.openxmlformats.org/officeDocument/2006/relationships/tags" Target="../tags/tag229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267.xml"/><Relationship Id="rId17" Type="http://schemas.openxmlformats.org/officeDocument/2006/relationships/image" Target="../media/image6.jpeg"/><Relationship Id="rId16" Type="http://schemas.openxmlformats.org/officeDocument/2006/relationships/tags" Target="../tags/tag266.xml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3" Type="http://schemas.microsoft.com/office/2007/relationships/hdphoto" Target="../media/image53.wdp"/><Relationship Id="rId2" Type="http://schemas.openxmlformats.org/officeDocument/2006/relationships/image" Target="../media/image5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6.jpeg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microsoft.com/office/2007/relationships/hdphoto" Target="../media/image58.wdp"/><Relationship Id="rId18" Type="http://schemas.openxmlformats.org/officeDocument/2006/relationships/slideLayout" Target="../slideLayouts/slideLayout11.xml"/><Relationship Id="rId17" Type="http://schemas.openxmlformats.org/officeDocument/2006/relationships/tags" Target="../tags/tag290.xml"/><Relationship Id="rId16" Type="http://schemas.openxmlformats.org/officeDocument/2006/relationships/image" Target="../media/image6.jpeg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tags" Target="../tags/tag286.xml"/><Relationship Id="rId11" Type="http://schemas.openxmlformats.org/officeDocument/2006/relationships/tags" Target="../tags/tag285.xml"/><Relationship Id="rId10" Type="http://schemas.openxmlformats.org/officeDocument/2006/relationships/image" Target="../media/image60.sv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42.xml"/><Relationship Id="rId19" Type="http://schemas.openxmlformats.org/officeDocument/2006/relationships/slideLayout" Target="../slideLayouts/slideLayout10.xml"/><Relationship Id="rId18" Type="http://schemas.openxmlformats.org/officeDocument/2006/relationships/tags" Target="../tags/tag54.xml"/><Relationship Id="rId17" Type="http://schemas.openxmlformats.org/officeDocument/2006/relationships/image" Target="../media/image6.jpeg"/><Relationship Id="rId16" Type="http://schemas.openxmlformats.org/officeDocument/2006/relationships/image" Target="../media/image3.png"/><Relationship Id="rId15" Type="http://schemas.microsoft.com/office/2007/relationships/hdphoto" Target="../media/image5.wdp"/><Relationship Id="rId14" Type="http://schemas.openxmlformats.org/officeDocument/2006/relationships/image" Target="../media/image4.png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0" Type="http://schemas.openxmlformats.org/officeDocument/2006/relationships/notesSlide" Target="../notesSlides/notesSlide7.xml"/><Relationship Id="rId2" Type="http://schemas.openxmlformats.org/officeDocument/2006/relationships/tags" Target="../tags/tag292.xml"/><Relationship Id="rId19" Type="http://schemas.openxmlformats.org/officeDocument/2006/relationships/slideLayout" Target="../slideLayouts/slideLayout5.xml"/><Relationship Id="rId18" Type="http://schemas.openxmlformats.org/officeDocument/2006/relationships/image" Target="../media/image6.jpeg"/><Relationship Id="rId17" Type="http://schemas.openxmlformats.org/officeDocument/2006/relationships/tags" Target="../tags/tag305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microsoft.com/office/2007/relationships/hdphoto" Target="../media/image62.wdp"/><Relationship Id="rId11" Type="http://schemas.openxmlformats.org/officeDocument/2006/relationships/image" Target="../media/image61.png"/><Relationship Id="rId10" Type="http://schemas.openxmlformats.org/officeDocument/2006/relationships/tags" Target="../tags/tag300.xml"/><Relationship Id="rId1" Type="http://schemas.openxmlformats.org/officeDocument/2006/relationships/tags" Target="../tags/tag29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image" Target="../media/image3.png"/><Relationship Id="rId3" Type="http://schemas.openxmlformats.org/officeDocument/2006/relationships/tags" Target="../tags/tag30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microsoft.com/office/2007/relationships/hdphoto" Target="../media/image8.wdp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0.xml"/><Relationship Id="rId10" Type="http://schemas.openxmlformats.org/officeDocument/2006/relationships/image" Target="../media/image11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12.jpe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69.xml"/><Relationship Id="rId11" Type="http://schemas.openxmlformats.org/officeDocument/2006/relationships/image" Target="../media/image6.jpeg"/><Relationship Id="rId10" Type="http://schemas.openxmlformats.org/officeDocument/2006/relationships/tags" Target="../tags/tag68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6" Type="http://schemas.openxmlformats.org/officeDocument/2006/relationships/slideLayout" Target="../slideLayouts/slideLayout5.xml"/><Relationship Id="rId25" Type="http://schemas.openxmlformats.org/officeDocument/2006/relationships/image" Target="../media/image6.jpeg"/><Relationship Id="rId24" Type="http://schemas.openxmlformats.org/officeDocument/2006/relationships/tags" Target="../tags/tag86.xml"/><Relationship Id="rId23" Type="http://schemas.openxmlformats.org/officeDocument/2006/relationships/tags" Target="../tags/tag85.xml"/><Relationship Id="rId22" Type="http://schemas.openxmlformats.org/officeDocument/2006/relationships/tags" Target="../tags/tag84.xml"/><Relationship Id="rId21" Type="http://schemas.openxmlformats.org/officeDocument/2006/relationships/tags" Target="../tags/tag83.xml"/><Relationship Id="rId20" Type="http://schemas.openxmlformats.org/officeDocument/2006/relationships/tags" Target="../tags/tag82.xml"/><Relationship Id="rId2" Type="http://schemas.microsoft.com/office/2007/relationships/hdphoto" Target="../media/image14.wdp"/><Relationship Id="rId19" Type="http://schemas.microsoft.com/office/2007/relationships/diagramDrawing" Target="../diagrams/drawing1.xml"/><Relationship Id="rId18" Type="http://schemas.openxmlformats.org/officeDocument/2006/relationships/diagramColors" Target="../diagrams/colors1.xml"/><Relationship Id="rId17" Type="http://schemas.openxmlformats.org/officeDocument/2006/relationships/diagramQuickStyle" Target="../diagrams/quickStyle1.xml"/><Relationship Id="rId16" Type="http://schemas.openxmlformats.org/officeDocument/2006/relationships/diagramLayout" Target="../diagrams/layout1.xml"/><Relationship Id="rId15" Type="http://schemas.openxmlformats.org/officeDocument/2006/relationships/diagramData" Target="../diagrams/data1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8" Type="http://schemas.openxmlformats.org/officeDocument/2006/relationships/diagramData" Target="../diagrams/data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../media/image16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9" Type="http://schemas.openxmlformats.org/officeDocument/2006/relationships/tags" Target="../tags/tag97.xml"/><Relationship Id="rId18" Type="http://schemas.openxmlformats.org/officeDocument/2006/relationships/image" Target="../media/image6.jpeg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microsoft.com/office/2007/relationships/diagramDrawing" Target="../diagrams/drawing2.xml"/><Relationship Id="rId11" Type="http://schemas.openxmlformats.org/officeDocument/2006/relationships/diagramColors" Target="../diagrams/colors2.xml"/><Relationship Id="rId10" Type="http://schemas.openxmlformats.org/officeDocument/2006/relationships/diagramQuickStyle" Target="../diagrams/quickStyle2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19.jpeg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8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1" Type="http://schemas.openxmlformats.org/officeDocument/2006/relationships/slideLayout" Target="../slideLayouts/slideLayout5.xml"/><Relationship Id="rId20" Type="http://schemas.openxmlformats.org/officeDocument/2006/relationships/tags" Target="../tags/tag112.xml"/><Relationship Id="rId2" Type="http://schemas.openxmlformats.org/officeDocument/2006/relationships/tags" Target="../tags/tag98.xml"/><Relationship Id="rId19" Type="http://schemas.openxmlformats.org/officeDocument/2006/relationships/image" Target="../media/image6.jpeg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image" Target="../media/image20.jpeg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132.xml"/><Relationship Id="rId21" Type="http://schemas.openxmlformats.org/officeDocument/2006/relationships/image" Target="../media/image6.jpeg"/><Relationship Id="rId20" Type="http://schemas.openxmlformats.org/officeDocument/2006/relationships/tags" Target="../tags/tag131.xml"/><Relationship Id="rId2" Type="http://schemas.openxmlformats.org/officeDocument/2006/relationships/image" Target="../media/image22.jpeg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openxmlformats.org/officeDocument/2006/relationships/image" Target="../media/image23.jpe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6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546" b="23408"/>
          <a:stretch>
            <a:fillRect/>
          </a:stretch>
        </p:blipFill>
        <p:spPr>
          <a:xfrm>
            <a:off x="0" y="3737094"/>
            <a:ext cx="12191365" cy="265303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8331594" y="4659630"/>
            <a:ext cx="261397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8387679" y="2429404"/>
            <a:ext cx="261397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1169975" y="4640751"/>
            <a:ext cx="261397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32522" y="2383155"/>
            <a:ext cx="2613977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8" name="椭圆 57"/>
          <p:cNvSpPr/>
          <p:nvPr>
            <p:custDataLst>
              <p:tags r:id="rId2"/>
            </p:custDataLst>
          </p:nvPr>
        </p:nvSpPr>
        <p:spPr>
          <a:xfrm>
            <a:off x="3890645" y="1585595"/>
            <a:ext cx="4326890" cy="4326890"/>
          </a:xfrm>
          <a:prstGeom prst="ellipse">
            <a:avLst/>
          </a:prstGeom>
          <a:solidFill>
            <a:schemeClr val="accent1">
              <a:lumMod val="60000"/>
              <a:lumOff val="40000"/>
              <a:alpha val="1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3"/>
            </p:custDataLst>
          </p:nvPr>
        </p:nvSpPr>
        <p:spPr>
          <a:xfrm>
            <a:off x="4930140" y="2625090"/>
            <a:ext cx="2247900" cy="2247900"/>
          </a:xfrm>
          <a:prstGeom prst="ellipse">
            <a:avLst/>
          </a:prstGeom>
          <a:solidFill>
            <a:srgbClr val="A6B1C6">
              <a:alpha val="4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5081905" y="2766695"/>
            <a:ext cx="1944000" cy="1944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215900" dist="38100" dir="2700000" algn="tl" rotWithShape="0">
              <a:srgbClr val="C8894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4335780" y="2030413"/>
            <a:ext cx="3436620" cy="3437255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927F7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弧形 30"/>
          <p:cNvSpPr/>
          <p:nvPr>
            <p:custDataLst>
              <p:tags r:id="rId6"/>
            </p:custDataLst>
          </p:nvPr>
        </p:nvSpPr>
        <p:spPr>
          <a:xfrm rot="12600000">
            <a:off x="4668838" y="231425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21000"/>
                  </a:srgbClr>
                </a:gs>
                <a:gs pos="60000">
                  <a:srgbClr val="5F85C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7"/>
            </p:custDataLst>
          </p:nvPr>
        </p:nvSpPr>
        <p:spPr>
          <a:xfrm>
            <a:off x="7025640" y="4552950"/>
            <a:ext cx="615950" cy="615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>
            <a:off x="4432618" y="4552950"/>
            <a:ext cx="615950" cy="615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>
            <a:off x="4439603" y="2295525"/>
            <a:ext cx="615950" cy="615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7025640" y="2288540"/>
            <a:ext cx="615950" cy="615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6" name="标题"/>
          <p:cNvSpPr txBox="1"/>
          <p:nvPr>
            <p:custDataLst>
              <p:tags r:id="rId11"/>
            </p:custDataLst>
          </p:nvPr>
        </p:nvSpPr>
        <p:spPr>
          <a:xfrm>
            <a:off x="1235710" y="3969385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endParaRPr lang="zh-CN" altLang="en-US" sz="2000" b="1" spc="300" dirty="0">
              <a:solidFill>
                <a:srgbClr val="673AB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标题"/>
          <p:cNvSpPr txBox="1"/>
          <p:nvPr>
            <p:custDataLst>
              <p:tags r:id="rId12"/>
            </p:custDataLst>
          </p:nvPr>
        </p:nvSpPr>
        <p:spPr>
          <a:xfrm>
            <a:off x="8270240" y="1808480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endParaRPr lang="zh-CN" altLang="en-US" sz="2000" b="1" spc="300" dirty="0">
              <a:solidFill>
                <a:srgbClr val="673AB7"/>
              </a:solidFill>
              <a:highlight>
                <a:srgbClr val="EBD38B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弧形 51"/>
          <p:cNvSpPr/>
          <p:nvPr>
            <p:custDataLst>
              <p:tags r:id="rId13"/>
            </p:custDataLst>
          </p:nvPr>
        </p:nvSpPr>
        <p:spPr>
          <a:xfrm rot="18000000">
            <a:off x="4807268" y="233838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prstDash val="dash"/>
            <a:tailEnd type="triangle"/>
          </a:ln>
          <a:effectLst>
            <a:outerShdw blurRad="50800" dist="38100" dir="2700000" algn="tl" rotWithShape="0">
              <a:srgbClr val="8A7B92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弧形 52"/>
          <p:cNvSpPr/>
          <p:nvPr>
            <p:custDataLst>
              <p:tags r:id="rId14"/>
            </p:custDataLst>
          </p:nvPr>
        </p:nvSpPr>
        <p:spPr>
          <a:xfrm rot="2400000">
            <a:off x="4668838" y="237458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30000"/>
                  </a:srgbClr>
                </a:gs>
                <a:gs pos="60000">
                  <a:srgbClr val="5D73AB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弧形 53"/>
          <p:cNvSpPr/>
          <p:nvPr>
            <p:custDataLst>
              <p:tags r:id="rId15"/>
            </p:custDataLst>
          </p:nvPr>
        </p:nvSpPr>
        <p:spPr>
          <a:xfrm rot="7800000">
            <a:off x="4670108" y="246729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A6B1C6">
                    <a:alpha val="40000"/>
                  </a:srgbClr>
                </a:gs>
                <a:gs pos="60000">
                  <a:srgbClr val="5F85C3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标题"/>
          <p:cNvSpPr txBox="1"/>
          <p:nvPr>
            <p:custDataLst>
              <p:tags r:id="rId16"/>
            </p:custDataLst>
          </p:nvPr>
        </p:nvSpPr>
        <p:spPr>
          <a:xfrm>
            <a:off x="5267325" y="3901440"/>
            <a:ext cx="1573530" cy="589280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rm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0" name="图片 59" descr="建筑_画板 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406390" y="3099435"/>
            <a:ext cx="1293495" cy="621030"/>
          </a:xfrm>
          <a:prstGeom prst="rect">
            <a:avLst/>
          </a:prstGeom>
        </p:spPr>
      </p:pic>
      <p:pic>
        <p:nvPicPr>
          <p:cNvPr id="61" name="图片 60" descr="32313537313831303b32313537313833363b4e6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43425" y="2402840"/>
            <a:ext cx="386715" cy="386715"/>
          </a:xfrm>
          <a:prstGeom prst="rect">
            <a:avLst/>
          </a:prstGeom>
        </p:spPr>
      </p:pic>
      <p:pic>
        <p:nvPicPr>
          <p:cNvPr id="62" name="图形 3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70" y="2416810"/>
            <a:ext cx="333375" cy="333375"/>
          </a:xfrm>
          <a:prstGeom prst="rect">
            <a:avLst/>
          </a:prstGeom>
        </p:spPr>
      </p:pic>
      <p:pic>
        <p:nvPicPr>
          <p:cNvPr id="63" name="图片 62" descr="333437323830373b333437303935373b5b66751f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177405" y="4710430"/>
            <a:ext cx="316865" cy="316865"/>
          </a:xfrm>
          <a:prstGeom prst="rect">
            <a:avLst/>
          </a:prstGeom>
        </p:spPr>
      </p:pic>
      <p:pic>
        <p:nvPicPr>
          <p:cNvPr id="64" name="图形 3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659630"/>
            <a:ext cx="384810" cy="384810"/>
          </a:xfrm>
          <a:prstGeom prst="rect">
            <a:avLst/>
          </a:prstGeom>
        </p:spPr>
      </p:pic>
      <p:sp>
        <p:nvSpPr>
          <p:cNvPr id="65" name="正文"/>
          <p:cNvSpPr txBox="1"/>
          <p:nvPr>
            <p:custDataLst>
              <p:tags r:id="rId29"/>
            </p:custDataLst>
          </p:nvPr>
        </p:nvSpPr>
        <p:spPr>
          <a:xfrm>
            <a:off x="1158875" y="2540000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正文"/>
          <p:cNvSpPr txBox="1"/>
          <p:nvPr>
            <p:custDataLst>
              <p:tags r:id="rId30"/>
            </p:custDataLst>
          </p:nvPr>
        </p:nvSpPr>
        <p:spPr>
          <a:xfrm>
            <a:off x="1158875" y="4700905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7" name="正文"/>
          <p:cNvSpPr txBox="1"/>
          <p:nvPr>
            <p:custDataLst>
              <p:tags r:id="rId31"/>
            </p:custDataLst>
          </p:nvPr>
        </p:nvSpPr>
        <p:spPr>
          <a:xfrm>
            <a:off x="8418603" y="2508250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正文"/>
          <p:cNvSpPr txBox="1"/>
          <p:nvPr>
            <p:custDataLst>
              <p:tags r:id="rId32"/>
            </p:custDataLst>
          </p:nvPr>
        </p:nvSpPr>
        <p:spPr>
          <a:xfrm>
            <a:off x="8383709" y="4716894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33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34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3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36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37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6" name="图片 5" descr="6"/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3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>
            <p:custDataLst>
              <p:tags r:id="rId1"/>
            </p:custDataLst>
          </p:nvPr>
        </p:nvSpPr>
        <p:spPr>
          <a:xfrm>
            <a:off x="6980379" y="1698905"/>
            <a:ext cx="4476115" cy="4476115"/>
          </a:xfrm>
          <a:prstGeom prst="ellipse">
            <a:avLst/>
          </a:prstGeom>
          <a:solidFill>
            <a:schemeClr val="accent1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同心圆 26"/>
          <p:cNvSpPr/>
          <p:nvPr>
            <p:custDataLst>
              <p:tags r:id="rId2"/>
            </p:custDataLst>
          </p:nvPr>
        </p:nvSpPr>
        <p:spPr>
          <a:xfrm>
            <a:off x="7374397" y="2108906"/>
            <a:ext cx="3688080" cy="3688080"/>
          </a:xfrm>
          <a:prstGeom prst="donut">
            <a:avLst>
              <a:gd name="adj" fmla="val 16546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空心弧 36"/>
          <p:cNvSpPr/>
          <p:nvPr>
            <p:custDataLst>
              <p:tags r:id="rId3"/>
            </p:custDataLst>
          </p:nvPr>
        </p:nvSpPr>
        <p:spPr>
          <a:xfrm>
            <a:off x="7327212" y="2291360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空心弧 39"/>
          <p:cNvSpPr/>
          <p:nvPr>
            <p:custDataLst>
              <p:tags r:id="rId4"/>
            </p:custDataLst>
          </p:nvPr>
        </p:nvSpPr>
        <p:spPr>
          <a:xfrm rot="3600000">
            <a:off x="7201041" y="2152573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空心弧 40"/>
          <p:cNvSpPr/>
          <p:nvPr>
            <p:custDataLst>
              <p:tags r:id="rId5"/>
            </p:custDataLst>
          </p:nvPr>
        </p:nvSpPr>
        <p:spPr>
          <a:xfrm rot="7200000">
            <a:off x="7277242" y="1984446"/>
            <a:ext cx="3883660" cy="3883660"/>
          </a:xfrm>
          <a:prstGeom prst="blockArc">
            <a:avLst>
              <a:gd name="adj1" fmla="val 6157592"/>
              <a:gd name="adj2" fmla="val 9364756"/>
              <a:gd name="adj3" fmla="val 2345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8" name="图形 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6345" y="3531870"/>
            <a:ext cx="457200" cy="457200"/>
          </a:xfrm>
          <a:prstGeom prst="rect">
            <a:avLst/>
          </a:prstGeom>
        </p:spPr>
      </p:pic>
      <p:pic>
        <p:nvPicPr>
          <p:cNvPr id="49" name="图形 6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34505" y="4872355"/>
            <a:ext cx="496570" cy="496570"/>
          </a:xfrm>
          <a:prstGeom prst="rect">
            <a:avLst/>
          </a:prstGeom>
        </p:spPr>
      </p:pic>
      <p:pic>
        <p:nvPicPr>
          <p:cNvPr id="50" name="图形 7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70750" y="2355215"/>
            <a:ext cx="465455" cy="441325"/>
          </a:xfrm>
          <a:prstGeom prst="rect">
            <a:avLst/>
          </a:prstGeom>
        </p:spPr>
      </p:pic>
      <p:sp>
        <p:nvSpPr>
          <p:cNvPr id="5" name="标注: 双弯曲线形(带强调线) 4"/>
          <p:cNvSpPr/>
          <p:nvPr/>
        </p:nvSpPr>
        <p:spPr>
          <a:xfrm>
            <a:off x="1530350" y="1435316"/>
            <a:ext cx="4481489" cy="1337481"/>
          </a:xfrm>
          <a:prstGeom prst="accentCallout3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标注: 双弯曲线形(带强调线) 78"/>
          <p:cNvSpPr/>
          <p:nvPr/>
        </p:nvSpPr>
        <p:spPr>
          <a:xfrm>
            <a:off x="1532075" y="4937426"/>
            <a:ext cx="4481489" cy="1337481"/>
          </a:xfrm>
          <a:prstGeom prst="accentCallout3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标注: 双弯曲线形(带强调线) 79"/>
          <p:cNvSpPr/>
          <p:nvPr/>
        </p:nvSpPr>
        <p:spPr>
          <a:xfrm>
            <a:off x="1557534" y="3091729"/>
            <a:ext cx="4481489" cy="1337481"/>
          </a:xfrm>
          <a:prstGeom prst="accentCallout3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5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16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18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4" name="图片 3" descr="6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17"/>
          <p:cNvSpPr/>
          <p:nvPr>
            <p:custDataLst>
              <p:tags r:id="rId1"/>
            </p:custDataLst>
          </p:nvPr>
        </p:nvSpPr>
        <p:spPr>
          <a:xfrm>
            <a:off x="1179195" y="2787015"/>
            <a:ext cx="5414010" cy="1626870"/>
          </a:xfrm>
          <a:prstGeom prst="parallelogram">
            <a:avLst>
              <a:gd name="adj" fmla="val 2482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2"/>
            </p:custDataLst>
          </p:nvPr>
        </p:nvSpPr>
        <p:spPr>
          <a:xfrm>
            <a:off x="5630545" y="3978910"/>
            <a:ext cx="641985" cy="414655"/>
          </a:xfrm>
          <a:prstGeom prst="rect">
            <a:avLst/>
          </a:prstGeom>
          <a:noFill/>
          <a:effectLst/>
        </p:spPr>
        <p:txBody>
          <a:bodyPr wrap="square" bIns="0" rtlCol="0" anchor="ctr" anchorCtr="0">
            <a:normAutofit fontScale="9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1731010" y="3045460"/>
            <a:ext cx="1617980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r>
              <a:rPr lang="zh-CN" sz="1600" b="1" spc="3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添加小标题</a:t>
            </a:r>
            <a:endParaRPr lang="zh-CN" sz="1600" b="1" spc="3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1731010" y="3543300"/>
            <a:ext cx="4257675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</a:t>
            </a:r>
            <a:endParaRPr lang="zh-CN" altLang="en-US" sz="1200" spc="15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5" name="平行四边形 74"/>
          <p:cNvSpPr/>
          <p:nvPr>
            <p:custDataLst>
              <p:tags r:id="rId5"/>
            </p:custDataLst>
          </p:nvPr>
        </p:nvSpPr>
        <p:spPr>
          <a:xfrm>
            <a:off x="767715" y="4774565"/>
            <a:ext cx="5414010" cy="1626870"/>
          </a:xfrm>
          <a:prstGeom prst="parallelogram">
            <a:avLst>
              <a:gd name="adj" fmla="val 2486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3" name="文本框 82"/>
          <p:cNvSpPr txBox="1"/>
          <p:nvPr>
            <p:custDataLst>
              <p:tags r:id="rId6"/>
            </p:custDataLst>
          </p:nvPr>
        </p:nvSpPr>
        <p:spPr>
          <a:xfrm>
            <a:off x="5218430" y="5965825"/>
            <a:ext cx="641985" cy="414655"/>
          </a:xfrm>
          <a:prstGeom prst="rect">
            <a:avLst/>
          </a:prstGeom>
          <a:noFill/>
          <a:effectLst/>
        </p:spPr>
        <p:txBody>
          <a:bodyPr wrap="square" bIns="0" rtlCol="0" anchor="ctr" anchorCtr="0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1598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1329055" y="5547360"/>
            <a:ext cx="4262755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2263140" y="1914525"/>
            <a:ext cx="4258800" cy="5708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单击此处输入你的正文，文字是您思想的提炼，请尽量言简意赅的阐述观点。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4" name="平行四边形 33"/>
          <p:cNvSpPr/>
          <p:nvPr>
            <p:custDataLst>
              <p:tags r:id="rId9"/>
            </p:custDataLst>
          </p:nvPr>
        </p:nvSpPr>
        <p:spPr>
          <a:xfrm>
            <a:off x="1703705" y="1569720"/>
            <a:ext cx="248920" cy="755650"/>
          </a:xfrm>
          <a:prstGeom prst="parallelogram">
            <a:avLst>
              <a:gd name="adj" fmla="val 66836"/>
            </a:avLst>
          </a:prstGeom>
          <a:solidFill>
            <a:schemeClr val="accent3">
              <a:alpha val="53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  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1499235"/>
            <a:ext cx="4827905" cy="4998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2324880" y="1498989"/>
            <a:ext cx="2661313" cy="3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添加小标题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1530350" y="4944006"/>
            <a:ext cx="1617980" cy="2914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bIns="0" rtlCol="0" anchor="ctr" anchorCtr="0">
            <a:spAutoFit/>
          </a:bodyPr>
          <a:lstStyle/>
          <a:p>
            <a:r>
              <a:rPr lang="zh-CN" sz="1600" b="1" spc="3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添加小标题</a:t>
            </a:r>
            <a:endParaRPr lang="zh-CN" sz="1600" b="1" spc="3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13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4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15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6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8" name="图片 7" descr="6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 userDrawn="1">
            <p:custDataLst>
              <p:tags r:id="rId1"/>
            </p:custDataLst>
          </p:nvPr>
        </p:nvCxnSpPr>
        <p:spPr>
          <a:xfrm rot="5400000">
            <a:off x="3468169" y="5714892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1" name="Triangle 35"/>
          <p:cNvSpPr/>
          <p:nvPr userDrawn="1">
            <p:custDataLst>
              <p:tags r:id="rId2"/>
            </p:custDataLst>
          </p:nvPr>
        </p:nvSpPr>
        <p:spPr>
          <a:xfrm rot="5400000">
            <a:off x="3569766" y="5853704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 userDrawn="1">
            <p:custDataLst>
              <p:tags r:id="rId3"/>
            </p:custDataLst>
          </p:nvPr>
        </p:nvCxnSpPr>
        <p:spPr>
          <a:xfrm rot="5400000">
            <a:off x="5838816" y="5714893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Triangle 38"/>
          <p:cNvSpPr/>
          <p:nvPr userDrawn="1">
            <p:custDataLst>
              <p:tags r:id="rId4"/>
            </p:custDataLst>
          </p:nvPr>
        </p:nvSpPr>
        <p:spPr>
          <a:xfrm rot="5400000">
            <a:off x="5940413" y="5853705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 userDrawn="1">
            <p:custDataLst>
              <p:tags r:id="rId5"/>
            </p:custDataLst>
          </p:nvPr>
        </p:nvCxnSpPr>
        <p:spPr>
          <a:xfrm rot="5400000">
            <a:off x="8209463" y="5714893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2" name="Triangle 41"/>
          <p:cNvSpPr/>
          <p:nvPr userDrawn="1">
            <p:custDataLst>
              <p:tags r:id="rId6"/>
            </p:custDataLst>
          </p:nvPr>
        </p:nvSpPr>
        <p:spPr>
          <a:xfrm rot="5400000">
            <a:off x="8311060" y="5853705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4" name="Straight Connector 43"/>
          <p:cNvCxnSpPr/>
          <p:nvPr userDrawn="1">
            <p:custDataLst>
              <p:tags r:id="rId7"/>
            </p:custDataLst>
          </p:nvPr>
        </p:nvCxnSpPr>
        <p:spPr>
          <a:xfrm rot="5400000">
            <a:off x="10580109" y="5714894"/>
            <a:ext cx="0" cy="32334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6"/>
          <a:stretch>
            <a:fillRect/>
          </a:stretch>
        </p:blipFill>
        <p:spPr>
          <a:xfrm>
            <a:off x="-89431" y="-48001"/>
            <a:ext cx="12556622" cy="67968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45" name="Triangle 44"/>
          <p:cNvSpPr/>
          <p:nvPr userDrawn="1">
            <p:custDataLst>
              <p:tags r:id="rId9"/>
            </p:custDataLst>
          </p:nvPr>
        </p:nvSpPr>
        <p:spPr>
          <a:xfrm rot="5400000">
            <a:off x="10681706" y="5853706"/>
            <a:ext cx="89313" cy="45719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Straight Connector 13"/>
          <p:cNvCxnSpPr/>
          <p:nvPr>
            <p:custDataLst>
              <p:tags r:id="rId10"/>
            </p:custDataLst>
          </p:nvPr>
        </p:nvCxnSpPr>
        <p:spPr>
          <a:xfrm>
            <a:off x="1217690" y="3644900"/>
            <a:ext cx="0" cy="2079262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1216738" y="3651704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6" name="Straight Connector 19"/>
          <p:cNvCxnSpPr/>
          <p:nvPr>
            <p:custDataLst>
              <p:tags r:id="rId12"/>
            </p:custDataLst>
          </p:nvPr>
        </p:nvCxnSpPr>
        <p:spPr>
          <a:xfrm>
            <a:off x="3848761" y="2665276"/>
            <a:ext cx="0" cy="3058886"/>
          </a:xfrm>
          <a:prstGeom prst="line">
            <a:avLst/>
          </a:prstGeom>
          <a:solidFill>
            <a:srgbClr val="673AB7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5" name="文本框 54"/>
          <p:cNvSpPr txBox="1"/>
          <p:nvPr>
            <p:custDataLst>
              <p:tags r:id="rId13"/>
            </p:custDataLst>
          </p:nvPr>
        </p:nvSpPr>
        <p:spPr>
          <a:xfrm>
            <a:off x="3840011" y="2633899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8" name="Straight Connector 26"/>
          <p:cNvCxnSpPr/>
          <p:nvPr>
            <p:custDataLst>
              <p:tags r:id="rId14"/>
            </p:custDataLst>
          </p:nvPr>
        </p:nvCxnSpPr>
        <p:spPr>
          <a:xfrm>
            <a:off x="6487538" y="3819161"/>
            <a:ext cx="0" cy="1905001"/>
          </a:xfrm>
          <a:prstGeom prst="line">
            <a:avLst/>
          </a:prstGeom>
          <a:solidFill>
            <a:srgbClr val="673AB7"/>
          </a:solidFill>
          <a:ln w="38100">
            <a:solidFill>
              <a:srgbClr val="EBD38B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4" name="文本框 63"/>
          <p:cNvSpPr txBox="1"/>
          <p:nvPr>
            <p:custDataLst>
              <p:tags r:id="rId15"/>
            </p:custDataLst>
          </p:nvPr>
        </p:nvSpPr>
        <p:spPr>
          <a:xfrm>
            <a:off x="6487083" y="3819161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>
            <p:custDataLst>
              <p:tags r:id="rId16"/>
            </p:custDataLst>
          </p:nvPr>
        </p:nvCxnSpPr>
        <p:spPr>
          <a:xfrm>
            <a:off x="9124374" y="3172288"/>
            <a:ext cx="0" cy="2551874"/>
          </a:xfrm>
          <a:prstGeom prst="line">
            <a:avLst/>
          </a:prstGeom>
          <a:solidFill>
            <a:srgbClr val="673AB7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6" name="TextBox 11"/>
          <p:cNvSpPr txBox="1"/>
          <p:nvPr>
            <p:custDataLst>
              <p:tags r:id="rId17"/>
            </p:custDataLst>
          </p:nvPr>
        </p:nvSpPr>
        <p:spPr>
          <a:xfrm>
            <a:off x="8992135" y="2375689"/>
            <a:ext cx="2108160" cy="307777"/>
          </a:xfrm>
          <a:prstGeom prst="rect">
            <a:avLst/>
          </a:prstGeom>
          <a:noFill/>
        </p:spPr>
        <p:txBody>
          <a:bodyPr wrap="square" lIns="90000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74A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74A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18"/>
            </p:custDataLst>
          </p:nvPr>
        </p:nvSpPr>
        <p:spPr>
          <a:xfrm>
            <a:off x="9123423" y="3135466"/>
            <a:ext cx="1980000" cy="102335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 defTabSz="457200">
              <a:lnSpc>
                <a:spcPct val="120000"/>
              </a:lnSpc>
              <a:defRPr/>
            </a:pPr>
            <a:r>
              <a:rPr kumimoji="1"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单击此处添加文本具体内容，简明扼要的阐述您的观点。</a:t>
            </a:r>
            <a:endParaRPr kumimoji="1"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32"/>
          <p:cNvSpPr/>
          <p:nvPr>
            <p:custDataLst>
              <p:tags r:id="rId19"/>
            </p:custDataLst>
          </p:nvPr>
        </p:nvSpPr>
        <p:spPr>
          <a:xfrm>
            <a:off x="0" y="5739130"/>
            <a:ext cx="12192000" cy="18209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20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21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2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23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4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7" name="图片 6" descr="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b="7469"/>
          <a:stretch>
            <a:fillRect/>
          </a:stretch>
        </p:blipFill>
        <p:spPr>
          <a:xfrm>
            <a:off x="635" y="-45720"/>
            <a:ext cx="12192000" cy="69030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44450" y="-56516"/>
            <a:ext cx="12235815" cy="6903086"/>
          </a:xfrm>
          <a:prstGeom prst="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chemeClr val="accent3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-10160" y="2158211"/>
            <a:ext cx="12210415" cy="2202016"/>
          </a:xfrm>
          <a:prstGeom prst="round1Rect">
            <a:avLst>
              <a:gd name="adj" fmla="val 0"/>
            </a:avLst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30000" detail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2099563"/>
            <a:ext cx="12192000" cy="2285747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9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1623634"/>
            <a:ext cx="5415038" cy="36043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560268" y="1215606"/>
            <a:ext cx="3071465" cy="202123"/>
            <a:chOff x="0" y="0"/>
            <a:chExt cx="1213418" cy="798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3418" cy="79851"/>
            </a:xfrm>
            <a:custGeom>
              <a:avLst/>
              <a:gdLst/>
              <a:ahLst/>
              <a:cxnLst/>
              <a:rect l="l" t="t" r="r" b="b"/>
              <a:pathLst>
                <a:path w="1213418" h="79851">
                  <a:moveTo>
                    <a:pt x="39926" y="0"/>
                  </a:moveTo>
                  <a:lnTo>
                    <a:pt x="1173493" y="0"/>
                  </a:lnTo>
                  <a:cubicBezTo>
                    <a:pt x="1195543" y="0"/>
                    <a:pt x="1213418" y="17875"/>
                    <a:pt x="1213418" y="39926"/>
                  </a:cubicBezTo>
                  <a:lnTo>
                    <a:pt x="1213418" y="39926"/>
                  </a:lnTo>
                  <a:cubicBezTo>
                    <a:pt x="1213418" y="61976"/>
                    <a:pt x="1195543" y="79851"/>
                    <a:pt x="1173493" y="79851"/>
                  </a:cubicBezTo>
                  <a:lnTo>
                    <a:pt x="39926" y="79851"/>
                  </a:lnTo>
                  <a:cubicBezTo>
                    <a:pt x="17875" y="79851"/>
                    <a:pt x="0" y="61976"/>
                    <a:pt x="0" y="39926"/>
                  </a:cubicBezTo>
                  <a:lnTo>
                    <a:pt x="0" y="39926"/>
                  </a:lnTo>
                  <a:cubicBezTo>
                    <a:pt x="0" y="17875"/>
                    <a:pt x="17875" y="0"/>
                    <a:pt x="39926" y="0"/>
                  </a:cubicBezTo>
                  <a:close/>
                </a:path>
              </a:pathLst>
            </a:custGeom>
            <a:solidFill>
              <a:srgbClr val="F6D79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13418" cy="1179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4013322" y="2158946"/>
            <a:ext cx="1969693" cy="1483257"/>
            <a:chOff x="0" y="0"/>
            <a:chExt cx="3939386" cy="2966514"/>
          </a:xfrm>
        </p:grpSpPr>
        <p:pic>
          <p:nvPicPr>
            <p:cNvPr id="6" name="Picture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6419" r="6419"/>
            <a:stretch>
              <a:fillRect/>
            </a:stretch>
          </p:blipFill>
          <p:spPr>
            <a:xfrm>
              <a:off x="0" y="0"/>
              <a:ext cx="3939386" cy="296651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>
            <p:custDataLst>
              <p:tags r:id="rId6"/>
            </p:custDataLst>
          </p:nvPr>
        </p:nvGrpSpPr>
        <p:grpSpPr>
          <a:xfrm>
            <a:off x="3942202" y="3939322"/>
            <a:ext cx="1969693" cy="1483257"/>
            <a:chOff x="0" y="0"/>
            <a:chExt cx="3939386" cy="2966514"/>
          </a:xfrm>
        </p:grpSpPr>
        <p:pic>
          <p:nvPicPr>
            <p:cNvPr id="8" name="Picture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21795" b="21795"/>
            <a:stretch>
              <a:fillRect/>
            </a:stretch>
          </p:blipFill>
          <p:spPr>
            <a:xfrm>
              <a:off x="0" y="0"/>
              <a:ext cx="3939386" cy="296651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>
            <p:custDataLst>
              <p:tags r:id="rId9"/>
            </p:custDataLst>
          </p:nvPr>
        </p:nvGrpSpPr>
        <p:grpSpPr>
          <a:xfrm>
            <a:off x="6247859" y="2149452"/>
            <a:ext cx="1969693" cy="1483257"/>
            <a:chOff x="0" y="0"/>
            <a:chExt cx="3939386" cy="2966514"/>
          </a:xfrm>
        </p:grpSpPr>
        <p:pic>
          <p:nvPicPr>
            <p:cNvPr id="10" name="Picture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62" r="262"/>
            <a:stretch>
              <a:fillRect/>
            </a:stretch>
          </p:blipFill>
          <p:spPr>
            <a:xfrm>
              <a:off x="0" y="0"/>
              <a:ext cx="3939386" cy="296651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>
            <p:custDataLst>
              <p:tags r:id="rId12"/>
            </p:custDataLst>
          </p:nvPr>
        </p:nvGrpSpPr>
        <p:grpSpPr>
          <a:xfrm>
            <a:off x="6280106" y="3939322"/>
            <a:ext cx="1969693" cy="1483257"/>
            <a:chOff x="0" y="0"/>
            <a:chExt cx="3939386" cy="2966514"/>
          </a:xfrm>
        </p:grpSpPr>
        <p:pic>
          <p:nvPicPr>
            <p:cNvPr id="12" name="Picture 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5815" r="5815"/>
            <a:stretch>
              <a:fillRect/>
            </a:stretch>
          </p:blipFill>
          <p:spPr>
            <a:xfrm>
              <a:off x="0" y="0"/>
              <a:ext cx="3939386" cy="2966514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>
            <p:custDataLst>
              <p:tags r:id="rId15"/>
            </p:custDataLst>
          </p:nvPr>
        </p:nvGrpSpPr>
        <p:grpSpPr>
          <a:xfrm>
            <a:off x="8598118" y="2429284"/>
            <a:ext cx="2022850" cy="341206"/>
            <a:chOff x="0" y="-16160"/>
            <a:chExt cx="4045700" cy="68241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15" name="Freeform 15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17" name="TextBox 17"/>
            <p:cNvSpPr txBox="1"/>
            <p:nvPr>
              <p:custDataLst>
                <p:tags r:id="rId17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pSp>
        <p:nvGrpSpPr>
          <p:cNvPr id="18" name="Group 18"/>
          <p:cNvGrpSpPr/>
          <p:nvPr>
            <p:custDataLst>
              <p:tags r:id="rId18"/>
            </p:custDataLst>
          </p:nvPr>
        </p:nvGrpSpPr>
        <p:grpSpPr>
          <a:xfrm>
            <a:off x="1576032" y="2429284"/>
            <a:ext cx="2022850" cy="341206"/>
            <a:chOff x="0" y="-16160"/>
            <a:chExt cx="4045700" cy="68241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20" name="Freeform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2" name="TextBox 22"/>
            <p:cNvSpPr txBox="1"/>
            <p:nvPr>
              <p:custDataLst>
                <p:tags r:id="rId20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pSp>
        <p:nvGrpSpPr>
          <p:cNvPr id="23" name="Group 23"/>
          <p:cNvGrpSpPr/>
          <p:nvPr>
            <p:custDataLst>
              <p:tags r:id="rId21"/>
            </p:custDataLst>
          </p:nvPr>
        </p:nvGrpSpPr>
        <p:grpSpPr>
          <a:xfrm>
            <a:off x="8598118" y="4236536"/>
            <a:ext cx="2022850" cy="341206"/>
            <a:chOff x="0" y="-16160"/>
            <a:chExt cx="4045700" cy="682413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25" name="Freeform 25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>
              <p:custDataLst>
                <p:tags r:id="rId23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pSp>
        <p:nvGrpSpPr>
          <p:cNvPr id="28" name="Group 28"/>
          <p:cNvGrpSpPr/>
          <p:nvPr>
            <p:custDataLst>
              <p:tags r:id="rId24"/>
            </p:custDataLst>
          </p:nvPr>
        </p:nvGrpSpPr>
        <p:grpSpPr>
          <a:xfrm>
            <a:off x="1582382" y="4236536"/>
            <a:ext cx="2022850" cy="341206"/>
            <a:chOff x="0" y="-16160"/>
            <a:chExt cx="4045700" cy="68241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30" name="Freeform 30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2" name="TextBox 32"/>
            <p:cNvSpPr txBox="1"/>
            <p:nvPr>
              <p:custDataLst>
                <p:tags r:id="rId26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sp>
        <p:nvSpPr>
          <p:cNvPr id="35" name="TextBox 35"/>
          <p:cNvSpPr txBox="1"/>
          <p:nvPr>
            <p:custDataLst>
              <p:tags r:id="rId27"/>
            </p:custDataLst>
          </p:nvPr>
        </p:nvSpPr>
        <p:spPr>
          <a:xfrm>
            <a:off x="8586769" y="2891081"/>
            <a:ext cx="2733750" cy="48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36" name="TextBox 36"/>
          <p:cNvSpPr txBox="1"/>
          <p:nvPr>
            <p:custDataLst>
              <p:tags r:id="rId28"/>
            </p:custDataLst>
          </p:nvPr>
        </p:nvSpPr>
        <p:spPr>
          <a:xfrm>
            <a:off x="871481" y="2891081"/>
            <a:ext cx="2733750" cy="48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37" name="TextBox 37"/>
          <p:cNvSpPr txBox="1"/>
          <p:nvPr>
            <p:custDataLst>
              <p:tags r:id="rId29"/>
            </p:custDataLst>
          </p:nvPr>
        </p:nvSpPr>
        <p:spPr>
          <a:xfrm>
            <a:off x="8586769" y="4698333"/>
            <a:ext cx="2733750" cy="48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38" name="TextBox 38"/>
          <p:cNvSpPr txBox="1"/>
          <p:nvPr>
            <p:custDataLst>
              <p:tags r:id="rId30"/>
            </p:custDataLst>
          </p:nvPr>
        </p:nvSpPr>
        <p:spPr>
          <a:xfrm>
            <a:off x="871481" y="4698333"/>
            <a:ext cx="2733750" cy="48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505641" y="1039940"/>
            <a:ext cx="3290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输入标题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chemeClr val="accent1">
                    <a:lumMod val="75000"/>
                    <a:alpha val="43000"/>
                  </a:schemeClr>
                </a:outerShdw>
              </a:effectLst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0" name="矩形 49"/>
            <p:cNvSpPr/>
            <p:nvPr>
              <p:custDataLst>
                <p:tags r:id="rId31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平行四边形 50"/>
            <p:cNvSpPr/>
            <p:nvPr>
              <p:custDataLst>
                <p:tags r:id="rId32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平行四边形 51"/>
            <p:cNvSpPr/>
            <p:nvPr>
              <p:custDataLst>
                <p:tags r:id="rId3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4" name="文本框 17"/>
            <p:cNvSpPr txBox="1"/>
            <p:nvPr>
              <p:custDataLst>
                <p:tags r:id="rId34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03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35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56" name="图片 55" descr="6"/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/>
          <p:cNvSpPr/>
          <p:nvPr>
            <p:custDataLst>
              <p:tags r:id="rId1"/>
            </p:custDataLst>
          </p:nvPr>
        </p:nvSpPr>
        <p:spPr bwMode="auto">
          <a:xfrm rot="10800000">
            <a:off x="6705927" y="2393682"/>
            <a:ext cx="4625439" cy="2901830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kumimoji="1" 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>
            <a:fillRect/>
          </a:stretch>
        </p:blipFill>
        <p:spPr>
          <a:xfrm>
            <a:off x="0" y="25113"/>
            <a:ext cx="12202160" cy="6832887"/>
          </a:xfrm>
          <a:prstGeom prst="rect">
            <a:avLst/>
          </a:prstGeom>
        </p:spPr>
      </p:pic>
      <p:sp>
        <p:nvSpPr>
          <p:cNvPr id="17" name="Freeform 12"/>
          <p:cNvSpPr/>
          <p:nvPr>
            <p:custDataLst>
              <p:tags r:id="rId4"/>
            </p:custDataLst>
          </p:nvPr>
        </p:nvSpPr>
        <p:spPr bwMode="auto">
          <a:xfrm>
            <a:off x="870206" y="2499223"/>
            <a:ext cx="4625439" cy="2901830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rgbClr val="515983">
              <a:alpha val="5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kumimoji="1" 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Freeform 10"/>
          <p:cNvSpPr/>
          <p:nvPr>
            <p:custDataLst>
              <p:tags r:id="rId5"/>
            </p:custDataLst>
          </p:nvPr>
        </p:nvSpPr>
        <p:spPr bwMode="auto">
          <a:xfrm>
            <a:off x="5759950" y="2612270"/>
            <a:ext cx="673800" cy="556361"/>
          </a:xfrm>
          <a:custGeom>
            <a:avLst/>
            <a:gdLst>
              <a:gd name="T0" fmla="*/ 176 w 176"/>
              <a:gd name="T1" fmla="*/ 0 h 140"/>
              <a:gd name="T2" fmla="*/ 88 w 176"/>
              <a:gd name="T3" fmla="*/ 46 h 140"/>
              <a:gd name="T4" fmla="*/ 0 w 176"/>
              <a:gd name="T5" fmla="*/ 93 h 140"/>
              <a:gd name="T6" fmla="*/ 88 w 176"/>
              <a:gd name="T7" fmla="*/ 140 h 140"/>
              <a:gd name="T8" fmla="*/ 176 w 176"/>
              <a:gd name="T9" fmla="*/ 140 h 140"/>
              <a:gd name="T10" fmla="*/ 176 w 176"/>
              <a:gd name="T11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40">
                <a:moveTo>
                  <a:pt x="176" y="0"/>
                </a:moveTo>
                <a:cubicBezTo>
                  <a:pt x="176" y="25"/>
                  <a:pt x="136" y="46"/>
                  <a:pt x="88" y="46"/>
                </a:cubicBezTo>
                <a:cubicBezTo>
                  <a:pt x="40" y="46"/>
                  <a:pt x="0" y="67"/>
                  <a:pt x="0" y="93"/>
                </a:cubicBezTo>
                <a:cubicBezTo>
                  <a:pt x="0" y="119"/>
                  <a:pt x="40" y="140"/>
                  <a:pt x="88" y="140"/>
                </a:cubicBezTo>
                <a:cubicBezTo>
                  <a:pt x="176" y="140"/>
                  <a:pt x="176" y="140"/>
                  <a:pt x="176" y="140"/>
                </a:cubicBezTo>
                <a:cubicBezTo>
                  <a:pt x="176" y="0"/>
                  <a:pt x="176" y="0"/>
                  <a:pt x="17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12"/>
          <p:cNvSpPr/>
          <p:nvPr>
            <p:custDataLst>
              <p:tags r:id="rId6"/>
            </p:custDataLst>
          </p:nvPr>
        </p:nvSpPr>
        <p:spPr bwMode="auto">
          <a:xfrm>
            <a:off x="719188" y="1726155"/>
            <a:ext cx="5714561" cy="3585105"/>
          </a:xfrm>
          <a:custGeom>
            <a:avLst/>
            <a:gdLst>
              <a:gd name="T0" fmla="*/ 1316 w 1492"/>
              <a:gd name="T1" fmla="*/ 328 h 937"/>
              <a:gd name="T2" fmla="*/ 1404 w 1492"/>
              <a:gd name="T3" fmla="*/ 281 h 937"/>
              <a:gd name="T4" fmla="*/ 1492 w 1492"/>
              <a:gd name="T5" fmla="*/ 235 h 937"/>
              <a:gd name="T6" fmla="*/ 1404 w 1492"/>
              <a:gd name="T7" fmla="*/ 188 h 937"/>
              <a:gd name="T8" fmla="*/ 562 w 1492"/>
              <a:gd name="T9" fmla="*/ 188 h 937"/>
              <a:gd name="T10" fmla="*/ 562 w 1492"/>
              <a:gd name="T11" fmla="*/ 0 h 937"/>
              <a:gd name="T12" fmla="*/ 0 w 1492"/>
              <a:gd name="T13" fmla="*/ 469 h 937"/>
              <a:gd name="T14" fmla="*/ 0 w 1492"/>
              <a:gd name="T15" fmla="*/ 469 h 937"/>
              <a:gd name="T16" fmla="*/ 562 w 1492"/>
              <a:gd name="T17" fmla="*/ 937 h 937"/>
              <a:gd name="T18" fmla="*/ 562 w 1492"/>
              <a:gd name="T19" fmla="*/ 750 h 937"/>
              <a:gd name="T20" fmla="*/ 1316 w 1492"/>
              <a:gd name="T21" fmla="*/ 750 h 937"/>
              <a:gd name="T22" fmla="*/ 1316 w 1492"/>
              <a:gd name="T23" fmla="*/ 32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2" h="937">
                <a:moveTo>
                  <a:pt x="1316" y="328"/>
                </a:moveTo>
                <a:cubicBezTo>
                  <a:pt x="1316" y="302"/>
                  <a:pt x="1356" y="281"/>
                  <a:pt x="1404" y="281"/>
                </a:cubicBezTo>
                <a:cubicBezTo>
                  <a:pt x="1452" y="281"/>
                  <a:pt x="1492" y="260"/>
                  <a:pt x="1492" y="235"/>
                </a:cubicBezTo>
                <a:cubicBezTo>
                  <a:pt x="1492" y="209"/>
                  <a:pt x="1452" y="188"/>
                  <a:pt x="1404" y="188"/>
                </a:cubicBezTo>
                <a:cubicBezTo>
                  <a:pt x="562" y="188"/>
                  <a:pt x="562" y="188"/>
                  <a:pt x="562" y="188"/>
                </a:cubicBezTo>
                <a:cubicBezTo>
                  <a:pt x="562" y="0"/>
                  <a:pt x="562" y="0"/>
                  <a:pt x="562" y="0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69"/>
                  <a:pt x="0" y="469"/>
                  <a:pt x="0" y="469"/>
                </a:cubicBezTo>
                <a:cubicBezTo>
                  <a:pt x="562" y="937"/>
                  <a:pt x="562" y="937"/>
                  <a:pt x="562" y="937"/>
                </a:cubicBezTo>
                <a:cubicBezTo>
                  <a:pt x="562" y="750"/>
                  <a:pt x="562" y="750"/>
                  <a:pt x="562" y="750"/>
                </a:cubicBezTo>
                <a:cubicBezTo>
                  <a:pt x="1316" y="750"/>
                  <a:pt x="1316" y="750"/>
                  <a:pt x="1316" y="750"/>
                </a:cubicBezTo>
                <a:lnTo>
                  <a:pt x="1316" y="3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 sz="160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Freeform 11"/>
          <p:cNvSpPr/>
          <p:nvPr>
            <p:custDataLst>
              <p:tags r:id="rId7"/>
            </p:custDataLst>
          </p:nvPr>
        </p:nvSpPr>
        <p:spPr bwMode="auto">
          <a:xfrm>
            <a:off x="5759950" y="2445886"/>
            <a:ext cx="5712863" cy="3581719"/>
          </a:xfrm>
          <a:custGeom>
            <a:avLst/>
            <a:gdLst>
              <a:gd name="T0" fmla="*/ 0 w 1492"/>
              <a:gd name="T1" fmla="*/ 140 h 936"/>
              <a:gd name="T2" fmla="*/ 88 w 1492"/>
              <a:gd name="T3" fmla="*/ 187 h 936"/>
              <a:gd name="T4" fmla="*/ 930 w 1492"/>
              <a:gd name="T5" fmla="*/ 187 h 936"/>
              <a:gd name="T6" fmla="*/ 930 w 1492"/>
              <a:gd name="T7" fmla="*/ 0 h 936"/>
              <a:gd name="T8" fmla="*/ 1492 w 1492"/>
              <a:gd name="T9" fmla="*/ 468 h 936"/>
              <a:gd name="T10" fmla="*/ 930 w 1492"/>
              <a:gd name="T11" fmla="*/ 936 h 936"/>
              <a:gd name="T12" fmla="*/ 930 w 1492"/>
              <a:gd name="T13" fmla="*/ 749 h 936"/>
              <a:gd name="T14" fmla="*/ 88 w 1492"/>
              <a:gd name="T15" fmla="*/ 749 h 936"/>
              <a:gd name="T16" fmla="*/ 0 w 1492"/>
              <a:gd name="T17" fmla="*/ 702 h 936"/>
              <a:gd name="T18" fmla="*/ 0 w 1492"/>
              <a:gd name="T19" fmla="*/ 140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2" h="936">
                <a:moveTo>
                  <a:pt x="0" y="140"/>
                </a:moveTo>
                <a:cubicBezTo>
                  <a:pt x="0" y="166"/>
                  <a:pt x="40" y="187"/>
                  <a:pt x="88" y="187"/>
                </a:cubicBezTo>
                <a:cubicBezTo>
                  <a:pt x="930" y="187"/>
                  <a:pt x="930" y="187"/>
                  <a:pt x="930" y="187"/>
                </a:cubicBezTo>
                <a:cubicBezTo>
                  <a:pt x="930" y="0"/>
                  <a:pt x="930" y="0"/>
                  <a:pt x="930" y="0"/>
                </a:cubicBezTo>
                <a:cubicBezTo>
                  <a:pt x="1492" y="468"/>
                  <a:pt x="1492" y="468"/>
                  <a:pt x="1492" y="468"/>
                </a:cubicBezTo>
                <a:cubicBezTo>
                  <a:pt x="930" y="936"/>
                  <a:pt x="930" y="936"/>
                  <a:pt x="930" y="936"/>
                </a:cubicBezTo>
                <a:cubicBezTo>
                  <a:pt x="930" y="749"/>
                  <a:pt x="930" y="749"/>
                  <a:pt x="930" y="749"/>
                </a:cubicBezTo>
                <a:cubicBezTo>
                  <a:pt x="88" y="749"/>
                  <a:pt x="88" y="749"/>
                  <a:pt x="88" y="749"/>
                </a:cubicBezTo>
                <a:cubicBezTo>
                  <a:pt x="40" y="749"/>
                  <a:pt x="0" y="728"/>
                  <a:pt x="0" y="702"/>
                </a:cubicBezTo>
                <a:lnTo>
                  <a:pt x="0" y="14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2768028" y="2690308"/>
            <a:ext cx="2748023" cy="369332"/>
          </a:xfrm>
          <a:prstGeom prst="rect">
            <a:avLst/>
          </a:prstGeom>
        </p:spPr>
        <p:txBody>
          <a:bodyPr wrap="square" lIns="90000" tIns="46800" rIns="90000" bIns="0" anchor="b" anchorCtr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2768029" y="3248235"/>
            <a:ext cx="2748024" cy="118898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200" kern="0" spc="15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z="1200" kern="0" spc="1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6698055" y="3437374"/>
            <a:ext cx="2735344" cy="369332"/>
          </a:xfrm>
          <a:prstGeom prst="rect">
            <a:avLst/>
          </a:prstGeom>
        </p:spPr>
        <p:txBody>
          <a:bodyPr wrap="square" lIns="90000" tIns="46800" rIns="90000" bIns="0" anchor="b" anchorCtr="0">
            <a:normAutofit lnSpcReduction="100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6698054" y="3995301"/>
            <a:ext cx="2735344" cy="118898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zh-CN" altLang="en-US" sz="1200" kern="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  <a:endParaRPr lang="zh-CN" altLang="en-US" sz="1200" kern="0" spc="15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13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4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文本框 17"/>
            <p:cNvSpPr txBox="1"/>
            <p:nvPr>
              <p:custDataLst>
                <p:tags r:id="rId15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03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11" name="图片 10" descr="6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7"/>
          <a:stretch>
            <a:fillRect/>
          </a:stretch>
        </p:blipFill>
        <p:spPr>
          <a:xfrm>
            <a:off x="-75565" y="0"/>
            <a:ext cx="12267565" cy="7701355"/>
          </a:xfrm>
          <a:prstGeom prst="rect">
            <a:avLst/>
          </a:prstGeom>
        </p:spPr>
      </p:pic>
      <p:sp>
        <p:nvSpPr>
          <p:cNvPr id="9" name="单圆角矩形 8"/>
          <p:cNvSpPr/>
          <p:nvPr>
            <p:custDataLst>
              <p:tags r:id="rId2"/>
            </p:custDataLst>
          </p:nvPr>
        </p:nvSpPr>
        <p:spPr>
          <a:xfrm>
            <a:off x="0" y="2055980"/>
            <a:ext cx="12192000" cy="2329330"/>
          </a:xfrm>
          <a:prstGeom prst="round1Rect">
            <a:avLst>
              <a:gd name="adj" fmla="val 0"/>
            </a:avLst>
          </a:prstGeom>
          <a:solidFill>
            <a:schemeClr val="accent1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3"/>
            </p:custDataLst>
          </p:nvPr>
        </p:nvSpPr>
        <p:spPr>
          <a:xfrm>
            <a:off x="150812" y="2146181"/>
            <a:ext cx="11965940" cy="2244137"/>
          </a:xfrm>
          <a:prstGeom prst="round1Rect">
            <a:avLst>
              <a:gd name="adj" fmla="val 0"/>
            </a:avLst>
          </a:prstGeom>
          <a:solidFill>
            <a:srgbClr val="E0BD5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0000" detail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" y="2099563"/>
            <a:ext cx="12192000" cy="2285747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8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6"/>
          <a:stretch>
            <a:fillRect/>
          </a:stretch>
        </p:blipFill>
        <p:spPr>
          <a:xfrm>
            <a:off x="5061402" y="1599747"/>
            <a:ext cx="6683423" cy="379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3">
                <a:lumMod val="50000"/>
              </a:schemeClr>
            </a:outerShdw>
          </a:effectLst>
        </p:spPr>
      </p:pic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12231757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80780" y="1236240"/>
            <a:ext cx="2655887" cy="987673"/>
          </a:xfrm>
          <a:custGeom>
            <a:avLst/>
            <a:gdLst/>
            <a:ahLst/>
            <a:cxnLst/>
            <a:rect l="l" t="t" r="r" b="b"/>
            <a:pathLst>
              <a:path w="3983831" h="1481509">
                <a:moveTo>
                  <a:pt x="0" y="0"/>
                </a:moveTo>
                <a:lnTo>
                  <a:pt x="3983831" y="0"/>
                </a:lnTo>
                <a:lnTo>
                  <a:pt x="3983831" y="1481509"/>
                </a:lnTo>
                <a:lnTo>
                  <a:pt x="0" y="148150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9189" y="2631066"/>
            <a:ext cx="4881981" cy="3418865"/>
            <a:chOff x="0" y="0"/>
            <a:chExt cx="9763963" cy="68377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64014" cy="6837680"/>
            </a:xfrm>
            <a:custGeom>
              <a:avLst/>
              <a:gdLst/>
              <a:ahLst/>
              <a:cxnLst/>
              <a:rect l="l" t="t" r="r" b="b"/>
              <a:pathLst>
                <a:path w="9764014" h="6837680">
                  <a:moveTo>
                    <a:pt x="0" y="0"/>
                  </a:moveTo>
                  <a:lnTo>
                    <a:pt x="9764014" y="0"/>
                  </a:lnTo>
                  <a:lnTo>
                    <a:pt x="9764014" y="6837680"/>
                  </a:lnTo>
                  <a:lnTo>
                    <a:pt x="0" y="683768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4506" y="1294955"/>
            <a:ext cx="7263429" cy="977399"/>
            <a:chOff x="0" y="0"/>
            <a:chExt cx="14526857" cy="19547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26895" cy="1954784"/>
            </a:xfrm>
            <a:custGeom>
              <a:avLst/>
              <a:gdLst/>
              <a:ahLst/>
              <a:cxnLst/>
              <a:rect l="l" t="t" r="r" b="b"/>
              <a:pathLst>
                <a:path w="14526895" h="1954784">
                  <a:moveTo>
                    <a:pt x="12700" y="0"/>
                  </a:moveTo>
                  <a:lnTo>
                    <a:pt x="14514195" y="0"/>
                  </a:lnTo>
                  <a:cubicBezTo>
                    <a:pt x="14521180" y="0"/>
                    <a:pt x="14526895" y="5715"/>
                    <a:pt x="14526895" y="12700"/>
                  </a:cubicBezTo>
                  <a:lnTo>
                    <a:pt x="14526895" y="1942084"/>
                  </a:lnTo>
                  <a:cubicBezTo>
                    <a:pt x="14526895" y="1949069"/>
                    <a:pt x="14521180" y="1954784"/>
                    <a:pt x="14514195" y="1954784"/>
                  </a:cubicBezTo>
                  <a:lnTo>
                    <a:pt x="12700" y="1954784"/>
                  </a:lnTo>
                  <a:cubicBezTo>
                    <a:pt x="5715" y="1954784"/>
                    <a:pt x="0" y="1949069"/>
                    <a:pt x="0" y="194208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42084"/>
                  </a:lnTo>
                  <a:lnTo>
                    <a:pt x="12700" y="1942084"/>
                  </a:lnTo>
                  <a:lnTo>
                    <a:pt x="12700" y="1929384"/>
                  </a:lnTo>
                  <a:lnTo>
                    <a:pt x="14514195" y="1929384"/>
                  </a:lnTo>
                  <a:lnTo>
                    <a:pt x="14514195" y="1942084"/>
                  </a:lnTo>
                  <a:lnTo>
                    <a:pt x="14501495" y="1942084"/>
                  </a:lnTo>
                  <a:lnTo>
                    <a:pt x="14501495" y="12700"/>
                  </a:lnTo>
                  <a:lnTo>
                    <a:pt x="14514195" y="12700"/>
                  </a:lnTo>
                  <a:lnTo>
                    <a:pt x="1451419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zh-CN" altLang="en-US" sz="1200" dirty="0">
                <a:cs typeface="微软雅黑" panose="020B0503020204020204" charset="-122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rot="5328360">
            <a:off x="5445417" y="1768431"/>
            <a:ext cx="609575" cy="0"/>
          </a:xfrm>
          <a:prstGeom prst="line">
            <a:avLst/>
          </a:prstGeom>
          <a:ln w="9525" cap="rnd">
            <a:solidFill>
              <a:srgbClr val="0D4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60184" y="1557420"/>
            <a:ext cx="1175233" cy="3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关键词1</a:t>
            </a:r>
            <a:endParaRPr lang="en-US" sz="24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82920" y="3080523"/>
            <a:ext cx="3789076" cy="580037"/>
          </a:xfrm>
          <a:custGeom>
            <a:avLst/>
            <a:gdLst/>
            <a:ahLst/>
            <a:cxnLst/>
            <a:rect l="l" t="t" r="r" b="b"/>
            <a:pathLst>
              <a:path w="5683614" h="870055">
                <a:moveTo>
                  <a:pt x="0" y="0"/>
                </a:moveTo>
                <a:lnTo>
                  <a:pt x="5683614" y="0"/>
                </a:lnTo>
                <a:lnTo>
                  <a:pt x="5683614" y="870056"/>
                </a:lnTo>
                <a:lnTo>
                  <a:pt x="0" y="870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95355" y="3182570"/>
            <a:ext cx="355217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添加小标题</a:t>
            </a:r>
            <a:endParaRPr lang="en-US" sz="20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72445" y="5308511"/>
            <a:ext cx="1239076" cy="417068"/>
            <a:chOff x="0" y="-54610"/>
            <a:chExt cx="2478151" cy="8341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78151" cy="779526"/>
            </a:xfrm>
            <a:custGeom>
              <a:avLst/>
              <a:gdLst/>
              <a:ahLst/>
              <a:cxnLst/>
              <a:rect l="l" t="t" r="r" b="b"/>
              <a:pathLst>
                <a:path w="2478151" h="779526">
                  <a:moveTo>
                    <a:pt x="0" y="389763"/>
                  </a:moveTo>
                  <a:cubicBezTo>
                    <a:pt x="0" y="174498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74498"/>
                    <a:pt x="2478151" y="389763"/>
                  </a:cubicBezTo>
                  <a:cubicBezTo>
                    <a:pt x="2478151" y="605028"/>
                    <a:pt x="2303653" y="779526"/>
                    <a:pt x="2088388" y="779526"/>
                  </a:cubicBezTo>
                  <a:lnTo>
                    <a:pt x="389763" y="779526"/>
                  </a:lnTo>
                  <a:cubicBezTo>
                    <a:pt x="174498" y="779526"/>
                    <a:pt x="0" y="605028"/>
                    <a:pt x="0" y="389763"/>
                  </a:cubicBezTo>
                  <a:close/>
                </a:path>
              </a:pathLst>
            </a:custGeom>
            <a:solidFill>
              <a:schemeClr val="tx2">
                <a:alpha val="89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4610"/>
              <a:ext cx="2478138" cy="798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关键词1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56808" y="5308511"/>
            <a:ext cx="1239076" cy="444824"/>
            <a:chOff x="0" y="-54610"/>
            <a:chExt cx="2478151" cy="88964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78151" cy="835038"/>
            </a:xfrm>
            <a:custGeom>
              <a:avLst/>
              <a:gdLst/>
              <a:ahLst/>
              <a:cxnLst/>
              <a:rect l="l" t="t" r="r" b="b"/>
              <a:pathLst>
                <a:path w="2478151" h="835038">
                  <a:moveTo>
                    <a:pt x="0" y="417520"/>
                  </a:moveTo>
                  <a:cubicBezTo>
                    <a:pt x="0" y="186925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86925"/>
                    <a:pt x="2478151" y="417520"/>
                  </a:cubicBezTo>
                  <a:cubicBezTo>
                    <a:pt x="2478151" y="648116"/>
                    <a:pt x="2303653" y="835038"/>
                    <a:pt x="2088388" y="835038"/>
                  </a:cubicBezTo>
                  <a:lnTo>
                    <a:pt x="389763" y="835038"/>
                  </a:lnTo>
                  <a:cubicBezTo>
                    <a:pt x="174498" y="835038"/>
                    <a:pt x="0" y="648116"/>
                    <a:pt x="0" y="417520"/>
                  </a:cubicBezTo>
                  <a:close/>
                </a:path>
              </a:pathLst>
            </a:custGeom>
            <a:solidFill>
              <a:schemeClr val="tx2">
                <a:alpha val="89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4610"/>
              <a:ext cx="2478138" cy="854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关键词2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0642" y="2557202"/>
            <a:ext cx="4890529" cy="252000"/>
            <a:chOff x="0" y="0"/>
            <a:chExt cx="9781057" cy="504000"/>
          </a:xfrm>
          <a:solidFill>
            <a:schemeClr val="accent1">
              <a:lumMod val="75000"/>
            </a:schemeClr>
          </a:solidFill>
        </p:grpSpPr>
        <p:sp>
          <p:nvSpPr>
            <p:cNvPr id="23" name="Freeform 23"/>
            <p:cNvSpPr/>
            <p:nvPr/>
          </p:nvSpPr>
          <p:spPr>
            <a:xfrm>
              <a:off x="0" y="0"/>
              <a:ext cx="9781032" cy="504063"/>
            </a:xfrm>
            <a:custGeom>
              <a:avLst/>
              <a:gdLst/>
              <a:ahLst/>
              <a:cxnLst/>
              <a:rect l="l" t="t" r="r" b="b"/>
              <a:pathLst>
                <a:path w="9781032" h="504063">
                  <a:moveTo>
                    <a:pt x="0" y="0"/>
                  </a:moveTo>
                  <a:lnTo>
                    <a:pt x="9781032" y="0"/>
                  </a:lnTo>
                  <a:lnTo>
                    <a:pt x="9781032" y="504063"/>
                  </a:lnTo>
                  <a:lnTo>
                    <a:pt x="0" y="504063"/>
                  </a:lnTo>
                  <a:close/>
                </a:path>
              </a:pathLst>
            </a:custGeom>
            <a:grp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endParaRPr lang="zh-CN" altLang="en-US" sz="1200" dirty="0">
                <a:cs typeface="微软雅黑" panose="020B0503020204020204" charset="-122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53750" y="1557420"/>
            <a:ext cx="1175233" cy="35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关键词3</a:t>
            </a:r>
            <a:endParaRPr lang="en-US" sz="24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 rot="5328360">
            <a:off x="7255167" y="1768431"/>
            <a:ext cx="609575" cy="0"/>
          </a:xfrm>
          <a:prstGeom prst="line">
            <a:avLst/>
          </a:prstGeom>
          <a:ln w="9525" cap="rnd">
            <a:solidFill>
              <a:srgbClr val="0D4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sp>
        <p:nvSpPr>
          <p:cNvPr id="27" name="AutoShape 27"/>
          <p:cNvSpPr/>
          <p:nvPr/>
        </p:nvSpPr>
        <p:spPr>
          <a:xfrm rot="5328360">
            <a:off x="9071039" y="1768431"/>
            <a:ext cx="609575" cy="0"/>
          </a:xfrm>
          <a:prstGeom prst="line">
            <a:avLst/>
          </a:prstGeom>
          <a:ln w="9525" cap="rnd">
            <a:solidFill>
              <a:srgbClr val="0D4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4363491" y="5308511"/>
            <a:ext cx="1239076" cy="444824"/>
            <a:chOff x="0" y="-54610"/>
            <a:chExt cx="2478151" cy="88964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78151" cy="835038"/>
            </a:xfrm>
            <a:custGeom>
              <a:avLst/>
              <a:gdLst/>
              <a:ahLst/>
              <a:cxnLst/>
              <a:rect l="l" t="t" r="r" b="b"/>
              <a:pathLst>
                <a:path w="2478151" h="835038">
                  <a:moveTo>
                    <a:pt x="0" y="417520"/>
                  </a:moveTo>
                  <a:cubicBezTo>
                    <a:pt x="0" y="186925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86925"/>
                    <a:pt x="2478151" y="417520"/>
                  </a:cubicBezTo>
                  <a:cubicBezTo>
                    <a:pt x="2478151" y="648116"/>
                    <a:pt x="2303653" y="835038"/>
                    <a:pt x="2088388" y="835038"/>
                  </a:cubicBezTo>
                  <a:lnTo>
                    <a:pt x="389763" y="835038"/>
                  </a:lnTo>
                  <a:cubicBezTo>
                    <a:pt x="174498" y="835038"/>
                    <a:pt x="0" y="648116"/>
                    <a:pt x="0" y="417520"/>
                  </a:cubicBezTo>
                  <a:close/>
                </a:path>
              </a:pathLst>
            </a:custGeom>
            <a:solidFill>
              <a:schemeClr val="tx2">
                <a:alpha val="89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4610"/>
              <a:ext cx="2478138" cy="854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  <a:spcBef>
                  <a:spcPct val="0"/>
                </a:spcBef>
              </a:pPr>
              <a:r>
                <a:rPr 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关键词3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477360" y="3714071"/>
            <a:ext cx="3912387" cy="124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3365" lvl="1" indent="-126365">
              <a:lnSpc>
                <a:spcPts val="2520"/>
              </a:lnSpc>
              <a:buFont typeface="微软雅黑" panose="020B0503020204020204" charset="-122"/>
              <a:buChar char="•"/>
            </a:pPr>
            <a:r>
              <a:rPr lang="en-US" sz="14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添加正文内容添加正文内容，添加正文内容添加正文内容，添加正文内容添加正文内容。</a:t>
            </a:r>
            <a:endParaRPr lang="en-US" sz="14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53365" lvl="1" indent="-126365">
              <a:lnSpc>
                <a:spcPts val="2520"/>
              </a:lnSpc>
              <a:buFont typeface="微软雅黑" panose="020B0503020204020204" charset="-122"/>
              <a:buChar char="•"/>
            </a:pPr>
            <a:r>
              <a:rPr lang="en-US" sz="14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添加正文内容添加正文内容，添加正文内容添加正文内容，添加正文内容添加正文内容。</a:t>
            </a:r>
            <a:endParaRPr lang="en-US" sz="14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3317399" y="2773198"/>
            <a:ext cx="318408" cy="214821"/>
            <a:chOff x="0" y="0"/>
            <a:chExt cx="636816" cy="42964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6778" cy="429641"/>
            </a:xfrm>
            <a:custGeom>
              <a:avLst/>
              <a:gdLst/>
              <a:ahLst/>
              <a:cxnLst/>
              <a:rect l="l" t="t" r="r" b="b"/>
              <a:pathLst>
                <a:path w="636778" h="429641">
                  <a:moveTo>
                    <a:pt x="0" y="0"/>
                  </a:moveTo>
                  <a:lnTo>
                    <a:pt x="318389" y="429641"/>
                  </a:lnTo>
                  <a:lnTo>
                    <a:pt x="636778" y="0"/>
                  </a:lnTo>
                  <a:close/>
                </a:path>
              </a:pathLst>
            </a:custGeom>
            <a:solidFill>
              <a:schemeClr val="tx2">
                <a:alpha val="89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25432" y="2631066"/>
            <a:ext cx="4881981" cy="3418865"/>
            <a:chOff x="0" y="0"/>
            <a:chExt cx="9763963" cy="68377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764014" cy="6837680"/>
            </a:xfrm>
            <a:custGeom>
              <a:avLst/>
              <a:gdLst/>
              <a:ahLst/>
              <a:cxnLst/>
              <a:rect l="l" t="t" r="r" b="b"/>
              <a:pathLst>
                <a:path w="9764014" h="6837680">
                  <a:moveTo>
                    <a:pt x="0" y="0"/>
                  </a:moveTo>
                  <a:lnTo>
                    <a:pt x="9764014" y="0"/>
                  </a:lnTo>
                  <a:lnTo>
                    <a:pt x="9764014" y="6837680"/>
                  </a:lnTo>
                  <a:lnTo>
                    <a:pt x="0" y="683768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6779164" y="3080523"/>
            <a:ext cx="3789076" cy="580037"/>
          </a:xfrm>
          <a:custGeom>
            <a:avLst/>
            <a:gdLst/>
            <a:ahLst/>
            <a:cxnLst/>
            <a:rect l="l" t="t" r="r" b="b"/>
            <a:pathLst>
              <a:path w="5683614" h="870055">
                <a:moveTo>
                  <a:pt x="0" y="0"/>
                </a:moveTo>
                <a:lnTo>
                  <a:pt x="5683614" y="0"/>
                </a:lnTo>
                <a:lnTo>
                  <a:pt x="5683614" y="870056"/>
                </a:lnTo>
                <a:lnTo>
                  <a:pt x="0" y="8700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200">
              <a:cs typeface="微软雅黑" panose="020B0503020204020204" charset="-122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6568688" y="5335816"/>
            <a:ext cx="1239069" cy="389744"/>
            <a:chOff x="0" y="0"/>
            <a:chExt cx="2478138" cy="77948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478151" cy="779526"/>
            </a:xfrm>
            <a:custGeom>
              <a:avLst/>
              <a:gdLst/>
              <a:ahLst/>
              <a:cxnLst/>
              <a:rect l="l" t="t" r="r" b="b"/>
              <a:pathLst>
                <a:path w="2478151" h="779526">
                  <a:moveTo>
                    <a:pt x="0" y="389763"/>
                  </a:moveTo>
                  <a:cubicBezTo>
                    <a:pt x="0" y="174498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74498"/>
                    <a:pt x="2478151" y="389763"/>
                  </a:cubicBezTo>
                  <a:cubicBezTo>
                    <a:pt x="2478151" y="605028"/>
                    <a:pt x="2303653" y="779526"/>
                    <a:pt x="2088388" y="779526"/>
                  </a:cubicBezTo>
                  <a:lnTo>
                    <a:pt x="389763" y="779526"/>
                  </a:lnTo>
                  <a:cubicBezTo>
                    <a:pt x="174498" y="779526"/>
                    <a:pt x="0" y="605028"/>
                    <a:pt x="0" y="3897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 dirty="0">
                <a:cs typeface="微软雅黑" panose="020B0503020204020204" charset="-122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2478138" cy="798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关键词1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053051" y="5335816"/>
            <a:ext cx="1239069" cy="389744"/>
            <a:chOff x="0" y="0"/>
            <a:chExt cx="2478138" cy="779488"/>
          </a:xfrm>
          <a:noFill/>
        </p:grpSpPr>
        <p:sp>
          <p:nvSpPr>
            <p:cNvPr id="42" name="Freeform 42"/>
            <p:cNvSpPr/>
            <p:nvPr/>
          </p:nvSpPr>
          <p:spPr>
            <a:xfrm>
              <a:off x="0" y="0"/>
              <a:ext cx="2478151" cy="779526"/>
            </a:xfrm>
            <a:custGeom>
              <a:avLst/>
              <a:gdLst/>
              <a:ahLst/>
              <a:cxnLst/>
              <a:rect l="l" t="t" r="r" b="b"/>
              <a:pathLst>
                <a:path w="2478151" h="779526">
                  <a:moveTo>
                    <a:pt x="0" y="389763"/>
                  </a:moveTo>
                  <a:cubicBezTo>
                    <a:pt x="0" y="174498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74498"/>
                    <a:pt x="2478151" y="389763"/>
                  </a:cubicBezTo>
                  <a:cubicBezTo>
                    <a:pt x="2478151" y="605028"/>
                    <a:pt x="2303653" y="779526"/>
                    <a:pt x="2088388" y="779526"/>
                  </a:cubicBezTo>
                  <a:lnTo>
                    <a:pt x="389763" y="779526"/>
                  </a:lnTo>
                  <a:cubicBezTo>
                    <a:pt x="174498" y="779526"/>
                    <a:pt x="0" y="605028"/>
                    <a:pt x="0" y="389763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solidFill>
                  <a:schemeClr val="tx2"/>
                </a:solidFill>
                <a:cs typeface="微软雅黑" panose="020B0503020204020204" charset="-122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478138" cy="79853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b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关键词2</a:t>
              </a:r>
              <a:endParaRPr 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16909" y="2562568"/>
            <a:ext cx="4890529" cy="252000"/>
            <a:chOff x="0" y="0"/>
            <a:chExt cx="9781057" cy="504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781032" cy="504063"/>
            </a:xfrm>
            <a:custGeom>
              <a:avLst/>
              <a:gdLst/>
              <a:ahLst/>
              <a:cxnLst/>
              <a:rect l="l" t="t" r="r" b="b"/>
              <a:pathLst>
                <a:path w="9781032" h="504063">
                  <a:moveTo>
                    <a:pt x="0" y="0"/>
                  </a:moveTo>
                  <a:lnTo>
                    <a:pt x="9781032" y="0"/>
                  </a:lnTo>
                  <a:lnTo>
                    <a:pt x="9781032" y="504063"/>
                  </a:lnTo>
                  <a:lnTo>
                    <a:pt x="0" y="5040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 dirty="0">
                <a:cs typeface="微软雅黑" panose="020B0503020204020204" charset="-122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559735" y="5335816"/>
            <a:ext cx="1239069" cy="389744"/>
            <a:chOff x="0" y="0"/>
            <a:chExt cx="2478138" cy="77948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478151" cy="779526"/>
            </a:xfrm>
            <a:custGeom>
              <a:avLst/>
              <a:gdLst/>
              <a:ahLst/>
              <a:cxnLst/>
              <a:rect l="l" t="t" r="r" b="b"/>
              <a:pathLst>
                <a:path w="2478151" h="779526">
                  <a:moveTo>
                    <a:pt x="0" y="389763"/>
                  </a:moveTo>
                  <a:cubicBezTo>
                    <a:pt x="0" y="174498"/>
                    <a:pt x="174498" y="0"/>
                    <a:pt x="389763" y="0"/>
                  </a:cubicBezTo>
                  <a:lnTo>
                    <a:pt x="2088388" y="0"/>
                  </a:lnTo>
                  <a:cubicBezTo>
                    <a:pt x="2303653" y="0"/>
                    <a:pt x="2478151" y="174498"/>
                    <a:pt x="2478151" y="389763"/>
                  </a:cubicBezTo>
                  <a:cubicBezTo>
                    <a:pt x="2478151" y="605028"/>
                    <a:pt x="2303653" y="779526"/>
                    <a:pt x="2088388" y="779526"/>
                  </a:cubicBezTo>
                  <a:lnTo>
                    <a:pt x="389763" y="779526"/>
                  </a:lnTo>
                  <a:cubicBezTo>
                    <a:pt x="174498" y="779526"/>
                    <a:pt x="0" y="605028"/>
                    <a:pt x="0" y="38976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 dirty="0">
                <a:cs typeface="微软雅黑" panose="020B0503020204020204" charset="-122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2478138" cy="798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60"/>
                </a:lnSpc>
              </a:pPr>
              <a:r>
                <a:rPr 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关键词3</a:t>
              </a:r>
              <a:endParaRPr 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6665061" y="3714071"/>
            <a:ext cx="3920935" cy="124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3365" lvl="1" indent="-126365">
              <a:lnSpc>
                <a:spcPts val="2520"/>
              </a:lnSpc>
              <a:buFont typeface="微软雅黑" panose="020B0503020204020204" charset="-122"/>
              <a:buChar char="•"/>
            </a:pPr>
            <a:r>
              <a:rPr lang="en-US" sz="1400" dirty="0" err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添加正文内容添加正文内容，添加正文内容添加正文内容，添加正文内容添加正文内容</a:t>
            </a:r>
            <a:r>
              <a:rPr lang="en-US" sz="1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。</a:t>
            </a:r>
            <a:endParaRPr lang="en-US" sz="1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53365" lvl="1" indent="-126365">
              <a:lnSpc>
                <a:spcPts val="2520"/>
              </a:lnSpc>
              <a:buFont typeface="微软雅黑" panose="020B0503020204020204" charset="-122"/>
              <a:buChar char="•"/>
            </a:pPr>
            <a:r>
              <a:rPr lang="en-US" sz="1400" dirty="0" err="1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添加正文内容添加正文内容，添加正文内容添加正文内容，添加正文内容添加正文内容</a:t>
            </a:r>
            <a:r>
              <a:rPr lang="en-US" sz="14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。</a:t>
            </a:r>
            <a:endParaRPr lang="en-US" sz="14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8513642" y="2773198"/>
            <a:ext cx="318408" cy="214821"/>
            <a:chOff x="0" y="0"/>
            <a:chExt cx="636816" cy="4296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6778" cy="429641"/>
            </a:xfrm>
            <a:custGeom>
              <a:avLst/>
              <a:gdLst/>
              <a:ahLst/>
              <a:cxnLst/>
              <a:rect l="l" t="t" r="r" b="b"/>
              <a:pathLst>
                <a:path w="636778" h="429641">
                  <a:moveTo>
                    <a:pt x="0" y="0"/>
                  </a:moveTo>
                  <a:lnTo>
                    <a:pt x="318389" y="429641"/>
                  </a:lnTo>
                  <a:lnTo>
                    <a:pt x="636778" y="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CN" altLang="en-US" sz="1200">
                <a:cs typeface="微软雅黑" panose="020B0503020204020204" charset="-122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6074753" y="1515176"/>
            <a:ext cx="1372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关键词</a:t>
            </a:r>
            <a:r>
              <a:rPr lang="en-US" altLang="zh-CN" sz="2000" dirty="0">
                <a:latin typeface="+mj-ea"/>
                <a:ea typeface="+mj-ea"/>
              </a:rPr>
              <a:t>2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444470" y="1520362"/>
            <a:ext cx="13724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关键词</a:t>
            </a:r>
            <a:r>
              <a:rPr lang="en-US" altLang="zh-CN" sz="2000" dirty="0">
                <a:latin typeface="+mj-ea"/>
                <a:ea typeface="+mj-ea"/>
              </a:rPr>
              <a:t>4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7853750" y="3187437"/>
            <a:ext cx="211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添加小标题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/>
            <p:cNvSpPr/>
            <p:nvPr>
              <p:custDataLst>
                <p:tags r:id="rId8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平行四边形 36"/>
            <p:cNvSpPr/>
            <p:nvPr>
              <p:custDataLst>
                <p:tags r:id="rId9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3" name="文本框 17"/>
            <p:cNvSpPr txBox="1"/>
            <p:nvPr>
              <p:custDataLst>
                <p:tags r:id="rId10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11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55" name="图片 54" descr="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2904423"/>
            <a:ext cx="5693337" cy="3463091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565402" y="1363357"/>
            <a:ext cx="9639935" cy="14763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anchor="t" anchorCtr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2000" dirty="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1678940" y="3587750"/>
            <a:ext cx="3196590" cy="0"/>
          </a:xfrm>
          <a:prstGeom prst="line">
            <a:avLst/>
          </a:prstGeom>
          <a:ln w="1270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4714888" y="2943306"/>
            <a:ext cx="7759480" cy="3424209"/>
            <a:chOff x="7638" y="3022"/>
            <a:chExt cx="11176" cy="4631"/>
          </a:xfrm>
        </p:grpSpPr>
        <p:sp>
          <p:nvSpPr>
            <p:cNvPr id="2" name="矩形 1"/>
            <p:cNvSpPr/>
            <p:nvPr>
              <p:custDataLst>
                <p:tags r:id="rId5"/>
              </p:custDataLst>
            </p:nvPr>
          </p:nvSpPr>
          <p:spPr>
            <a:xfrm>
              <a:off x="8862" y="3022"/>
              <a:ext cx="9952" cy="463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4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0093" y="4164"/>
              <a:ext cx="5137" cy="1810"/>
            </a:xfrm>
            <a:prstGeom prst="rect">
              <a:avLst/>
            </a:prstGeom>
            <a:noFill/>
          </p:spPr>
          <p:txBody>
            <a:bodyPr vert="horz" wrap="square" rtlCol="0" anchor="t" anchorCtr="0">
              <a:spAutoFit/>
            </a:bodyPr>
            <a:lstStyle/>
            <a:p>
              <a:pPr algn="l" fontAlgn="auto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>
                  <a:solidFill>
                    <a:schemeClr val="lt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单击此处输入你的正文，文字是您思想的提炼，请尽量言简意赅的阐述观点。</a:t>
              </a:r>
              <a:endParaRPr lang="zh-CN" altLang="en-US">
                <a:solidFill>
                  <a:schemeClr val="lt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7"/>
              </p:custDataLst>
            </p:nvPr>
          </p:nvSpPr>
          <p:spPr>
            <a:xfrm flipH="1">
              <a:off x="10044" y="3344"/>
              <a:ext cx="2088" cy="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  <a:sym typeface="+mn-ea"/>
                </a:rPr>
                <a:t>添加小标题</a:t>
              </a:r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7638" y="3128"/>
              <a:ext cx="2534" cy="12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 fontAlgn="auto"/>
              <a:r>
                <a:rPr lang="en-US" altLang="zh-CN" sz="5400" dirty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Sans Bold" panose="00000800000000000000" charset="-122"/>
                </a:rPr>
                <a:t>01</a:t>
              </a:r>
              <a:endParaRPr lang="en-US" altLang="zh-CN" sz="5400" dirty="0">
                <a:ln>
                  <a:solidFill>
                    <a:schemeClr val="bg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</a:endParaRPr>
            </a:p>
          </p:txBody>
        </p:sp>
      </p:grpSp>
      <p:pic>
        <p:nvPicPr>
          <p:cNvPr id="7" name="图形 6" descr="业务增长 纯色填充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8636" y="1620671"/>
            <a:ext cx="914400" cy="9144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/>
            <p:cNvSpPr/>
            <p:nvPr>
              <p:custDataLst>
                <p:tags r:id="rId12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平行四边形 36"/>
            <p:cNvSpPr/>
            <p:nvPr>
              <p:custDataLst>
                <p:tags r:id="rId1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3" name="文本框 17"/>
            <p:cNvSpPr txBox="1"/>
            <p:nvPr>
              <p:custDataLst>
                <p:tags r:id="rId14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15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55" name="图片 54" descr="6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20000"/>
                <a:lumOff val="80000"/>
              </a:schemeClr>
            </a:gs>
            <a:gs pos="100000">
              <a:srgbClr val="FFFFFF">
                <a:alpha val="5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294967295"/>
            <p:custDataLst>
              <p:tags r:id="rId1"/>
            </p:custDataLst>
          </p:nvPr>
        </p:nvSpPr>
        <p:spPr>
          <a:xfrm rot="5400000">
            <a:off x="1685290" y="2762250"/>
            <a:ext cx="6847840" cy="1343660"/>
          </a:xfrm>
          <a:prstGeom prst="rect">
            <a:avLst/>
          </a:prstGeom>
        </p:spPr>
        <p:txBody>
          <a:bodyPr/>
          <a:lstStyle/>
          <a:p>
            <a:endParaRPr dirty="0">
              <a:ln>
                <a:gradFill>
                  <a:gsLst>
                    <a:gs pos="19000">
                      <a:schemeClr val="bg1">
                        <a:alpha val="0"/>
                      </a:schemeClr>
                    </a:gs>
                    <a:gs pos="74000">
                      <a:srgbClr val="FAFAFA">
                        <a:alpha val="100000"/>
                      </a:srgbClr>
                    </a:gs>
                  </a:gsLst>
                  <a:lin ang="16200000" scaled="0"/>
                </a:gradFill>
              </a:ln>
            </a:endParaRPr>
          </a:p>
        </p:txBody>
      </p:sp>
      <p:sp>
        <p:nvSpPr>
          <p:cNvPr id="79" name="圆角矩形 78"/>
          <p:cNvSpPr/>
          <p:nvPr>
            <p:custDataLst>
              <p:tags r:id="rId2"/>
            </p:custDataLst>
          </p:nvPr>
        </p:nvSpPr>
        <p:spPr>
          <a:xfrm>
            <a:off x="6126480" y="115951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5" name="序号"/>
          <p:cNvSpPr txBox="1"/>
          <p:nvPr>
            <p:custDataLst>
              <p:tags r:id="rId3"/>
            </p:custDataLst>
          </p:nvPr>
        </p:nvSpPr>
        <p:spPr>
          <a:xfrm>
            <a:off x="6332855" y="124333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01.</a:t>
            </a:r>
            <a:endParaRPr lang="en-US" altLang="zh-CN" sz="2400" b="1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4"/>
            </p:custDataLst>
          </p:nvPr>
        </p:nvSpPr>
        <p:spPr>
          <a:xfrm>
            <a:off x="7154545" y="124396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endParaRPr lang="en-US" altLang="zh-CN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6126480" y="259016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序号"/>
          <p:cNvSpPr txBox="1"/>
          <p:nvPr>
            <p:custDataLst>
              <p:tags r:id="rId6"/>
            </p:custDataLst>
          </p:nvPr>
        </p:nvSpPr>
        <p:spPr>
          <a:xfrm>
            <a:off x="6332855" y="267398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02</a:t>
            </a: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.</a:t>
            </a:r>
            <a:endParaRPr lang="en-US" altLang="zh-CN" sz="2400" b="1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7"/>
            </p:custDataLst>
          </p:nvPr>
        </p:nvSpPr>
        <p:spPr>
          <a:xfrm>
            <a:off x="6126480" y="4020820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0" name="序号"/>
          <p:cNvSpPr txBox="1"/>
          <p:nvPr>
            <p:custDataLst>
              <p:tags r:id="rId8"/>
            </p:custDataLst>
          </p:nvPr>
        </p:nvSpPr>
        <p:spPr>
          <a:xfrm>
            <a:off x="6332855" y="4104640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03.</a:t>
            </a:r>
            <a:endParaRPr lang="en-US" altLang="zh-CN" sz="2400" b="1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9"/>
            </p:custDataLst>
          </p:nvPr>
        </p:nvSpPr>
        <p:spPr>
          <a:xfrm>
            <a:off x="7154545" y="4105275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endParaRPr lang="en-US" altLang="zh-CN" sz="20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6126480" y="5451475"/>
            <a:ext cx="5400040" cy="86423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BEBEBE">
                  <a:alpha val="0"/>
                </a:srgbClr>
              </a:gs>
            </a:gsLst>
            <a:lin ang="0" scaled="0"/>
          </a:gradFill>
          <a:ln w="6350">
            <a:gradFill>
              <a:gsLst>
                <a:gs pos="0">
                  <a:srgbClr val="93B3D8"/>
                </a:gs>
                <a:gs pos="65000">
                  <a:srgbClr val="93B3D8">
                    <a:alpha val="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4" name="序号"/>
          <p:cNvSpPr txBox="1"/>
          <p:nvPr>
            <p:custDataLst>
              <p:tags r:id="rId11"/>
            </p:custDataLst>
          </p:nvPr>
        </p:nvSpPr>
        <p:spPr>
          <a:xfrm>
            <a:off x="6332855" y="5535295"/>
            <a:ext cx="804545" cy="6972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04.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标题"/>
          <p:cNvSpPr txBox="1"/>
          <p:nvPr>
            <p:custDataLst>
              <p:tags r:id="rId12"/>
            </p:custDataLst>
          </p:nvPr>
        </p:nvSpPr>
        <p:spPr>
          <a:xfrm>
            <a:off x="7154545" y="5535930"/>
            <a:ext cx="4208780" cy="69596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endParaRPr lang="en-US" altLang="zh-CN" sz="20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  <p:custDataLst>
              <p:tags r:id="rId13"/>
            </p:custDataLst>
          </p:nvPr>
        </p:nvSpPr>
        <p:spPr>
          <a:xfrm>
            <a:off x="4923790" y="2590165"/>
            <a:ext cx="1175385" cy="2406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录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4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7"/>
          <a:stretch>
            <a:fillRect/>
          </a:stretch>
        </p:blipFill>
        <p:spPr>
          <a:xfrm>
            <a:off x="0" y="10160"/>
            <a:ext cx="4437380" cy="68478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图片 6" descr="b4bef48a6b44a0d9762269b396a6bd7a"/>
          <p:cNvPicPr/>
          <p:nvPr/>
        </p:nvPicPr>
        <p:blipFill>
          <a:blip r:embed="rId16"/>
          <a:stretch>
            <a:fillRect/>
          </a:stretch>
        </p:blipFill>
        <p:spPr>
          <a:xfrm>
            <a:off x="9236710" y="164465"/>
            <a:ext cx="2675890" cy="504190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9065" y="239395"/>
            <a:ext cx="2762250" cy="54229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>
            <p:custDataLst>
              <p:tags r:id="rId1"/>
            </p:custDataLst>
          </p:nvPr>
        </p:nvCxnSpPr>
        <p:spPr>
          <a:xfrm flipH="1">
            <a:off x="5103710" y="2656520"/>
            <a:ext cx="893392" cy="753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5869838" y="3795699"/>
            <a:ext cx="873586" cy="873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52400" dist="114300" dir="4200000" algn="t" rotWithShape="0">
              <a:schemeClr val="accent1">
                <a:lumMod val="50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5869838" y="2219727"/>
            <a:ext cx="873586" cy="873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  <a:effectLst>
            <a:outerShdw blurRad="152400" dist="114300" dir="4200000" algn="t" rotWithShape="0">
              <a:schemeClr val="accent2">
                <a:lumMod val="50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5269628" y="5267161"/>
            <a:ext cx="873586" cy="873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52400" dist="114300" dir="4200000" algn="t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HarmonyOS Sans SC Medium" panose="000006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927977" y="2232204"/>
            <a:ext cx="4189036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965987" y="2190776"/>
            <a:ext cx="971864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HarmonyOS Sans SC Bold" panose="00000800000000000000" pitchFamily="2" charset="-122"/>
                <a:ea typeface="HarmonyOS Sans SC Bold" panose="00000800000000000000" pitchFamily="2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effectLst/>
              <a:latin typeface="HarmonyOS Sans SC Bold" panose="00000800000000000000" pitchFamily="2" charset="-122"/>
              <a:ea typeface="HarmonyOS Sans SC Bold" panose="00000800000000000000" pitchFamily="2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839346" y="3704183"/>
            <a:ext cx="4189036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5987759" y="3782514"/>
            <a:ext cx="971864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HarmonyOS Sans SC Bold" panose="00000800000000000000" pitchFamily="2" charset="-122"/>
                <a:ea typeface="HarmonyOS Sans SC Bold" panose="00000800000000000000" pitchFamily="2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effectLst/>
              <a:latin typeface="HarmonyOS Sans SC Bold" panose="00000800000000000000" pitchFamily="2" charset="-122"/>
              <a:ea typeface="HarmonyOS Sans SC Bold" panose="00000800000000000000" pitchFamily="2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5334767" y="5295804"/>
            <a:ext cx="971864" cy="709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/>
                <a:latin typeface="HarmonyOS Sans SC Bold" panose="00000800000000000000" pitchFamily="2" charset="-122"/>
                <a:ea typeface="HarmonyOS Sans SC Bold" panose="00000800000000000000" pitchFamily="2" charset="-122"/>
                <a:cs typeface="HarmonyOS Sans SC Medium" panose="00000600000000000000" charset="-122"/>
                <a:sym typeface="HarmonyOS Sans SC Bold" panose="00000800000000000000" pitchFamily="2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effectLst/>
              <a:latin typeface="HarmonyOS Sans SC Bold" panose="00000800000000000000" pitchFamily="2" charset="-122"/>
              <a:ea typeface="HarmonyOS Sans SC Bold" panose="00000800000000000000" pitchFamily="2" charset="-122"/>
              <a:cs typeface="HarmonyOS Sans SC Medium" panose="00000600000000000000" charset="-122"/>
              <a:sym typeface="HarmonyOS Sans SC Bold" panose="00000800000000000000" pitchFamily="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6271030" y="5197183"/>
            <a:ext cx="4189036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60000"/>
              </a:lnSpc>
              <a:defRPr sz="1600">
                <a:solidFill>
                  <a:schemeClr val="bg1">
                    <a:lumMod val="50000"/>
                  </a:schemeClr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HarmonyOS Sans SC Medium" panose="00000600000000000000" charset="-122"/>
              </a:rPr>
              <a:t>文字是您思想的提炼，为了最终演示发布的良好效果，请您尽量言简意赅的阐述观点。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HarmonyOS Sans SC Medium" panose="00000600000000000000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3834587" y="5624225"/>
            <a:ext cx="843722" cy="711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32" y="89535"/>
            <a:ext cx="6013303" cy="6857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0" name="直接连接符 29"/>
          <p:cNvCxnSpPr/>
          <p:nvPr/>
        </p:nvCxnSpPr>
        <p:spPr>
          <a:xfrm flipH="1">
            <a:off x="4414463" y="4251957"/>
            <a:ext cx="527692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16"/>
          <p:cNvSpPr txBox="1"/>
          <p:nvPr/>
        </p:nvSpPr>
        <p:spPr>
          <a:xfrm>
            <a:off x="6563689" y="1366787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latin typeface="汉仪菱心体简" panose="02010400000101010101" charset="-122"/>
                <a:ea typeface="汉仪菱心体简" panose="02010400000101010101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HarmonyOS Sans SC Bold" panose="00000800000000000000" pitchFamily="2" charset="-122"/>
              </a:rPr>
              <a:t>请输入标题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HarmonyOS Sans SC Bold" panose="000008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20116" y="1550529"/>
            <a:ext cx="659662" cy="275020"/>
            <a:chOff x="28116" y="483768"/>
            <a:chExt cx="784431" cy="32703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等腰三角形 20"/>
            <p:cNvSpPr/>
            <p:nvPr/>
          </p:nvSpPr>
          <p:spPr>
            <a:xfrm rot="16200000" flipV="1">
              <a:off x="5561" y="506323"/>
              <a:ext cx="327039" cy="281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rot="17939856" flipV="1">
              <a:off x="439400" y="583248"/>
              <a:ext cx="148574" cy="1280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6200000" flipV="1">
              <a:off x="712148" y="600807"/>
              <a:ext cx="107836" cy="92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>
              <p:custDataLst>
                <p:tags r:id="rId14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平行四边形 36"/>
            <p:cNvSpPr/>
            <p:nvPr>
              <p:custDataLst>
                <p:tags r:id="rId1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文本框 17"/>
            <p:cNvSpPr txBox="1"/>
            <p:nvPr>
              <p:custDataLst>
                <p:tags r:id="rId16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17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55" name="图片 54" descr="6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6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546" b="23408"/>
          <a:stretch>
            <a:fillRect/>
          </a:stretch>
        </p:blipFill>
        <p:spPr>
          <a:xfrm>
            <a:off x="0" y="3737094"/>
            <a:ext cx="12191365" cy="265303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74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889" y="-317"/>
            <a:ext cx="12235815" cy="6881495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4"/>
            </p:custDataLst>
          </p:nvPr>
        </p:nvSpPr>
        <p:spPr>
          <a:xfrm>
            <a:off x="0" y="2237724"/>
            <a:ext cx="12192000" cy="2142506"/>
          </a:xfrm>
          <a:prstGeom prst="round1Rect">
            <a:avLst>
              <a:gd name="adj" fmla="val 0"/>
            </a:avLst>
          </a:prstGeom>
          <a:solidFill>
            <a:schemeClr val="accent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30000" detail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8" y="2094483"/>
            <a:ext cx="12192000" cy="2285747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80870" y="2903856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9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15" y="1676788"/>
            <a:ext cx="5013722" cy="3337259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159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9" name="文本框 22"/>
          <p:cNvSpPr txBox="1"/>
          <p:nvPr>
            <p:custDataLst>
              <p:tags r:id="rId3"/>
            </p:custDataLst>
          </p:nvPr>
        </p:nvSpPr>
        <p:spPr>
          <a:xfrm flipH="1">
            <a:off x="7284202" y="4091489"/>
            <a:ext cx="3898359" cy="193802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大黑简" panose="02010600000101010101" charset="-122"/>
                <a:sym typeface="汉仪大黑简" panose="02010600000101010101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  <a:p>
            <a:pPr marL="285750" indent="-285750" algn="just">
              <a:lnSpc>
                <a:spcPct val="200000"/>
              </a:lnSpc>
              <a:buFont typeface="汉仪大黑简" panose="02010600000101010101" charset="-122"/>
              <a:buChar char="•"/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大黑简" panose="02010600000101010101" charset="-122"/>
              <a:sym typeface="汉仪大黑简" panose="0201060000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1545591" y="2233295"/>
            <a:ext cx="3579144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1590675" y="2112010"/>
            <a:ext cx="4354830" cy="0"/>
          </a:xfrm>
          <a:prstGeom prst="line">
            <a:avLst/>
          </a:prstGeom>
          <a:ln w="11430">
            <a:solidFill>
              <a:srgbClr val="7149B9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7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9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590675" y="1598180"/>
            <a:ext cx="227917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dirty="0"/>
              <a:t>输入小标题</a:t>
            </a:r>
            <a:endParaRPr lang="zh-CN" altLang="en-US" dirty="0"/>
          </a:p>
        </p:txBody>
      </p:sp>
      <p:sp>
        <p:nvSpPr>
          <p:cNvPr id="40" name="Freeform 9"/>
          <p:cNvSpPr/>
          <p:nvPr/>
        </p:nvSpPr>
        <p:spPr>
          <a:xfrm>
            <a:off x="1545591" y="3069943"/>
            <a:ext cx="4451446" cy="2634819"/>
          </a:xfrm>
          <a:custGeom>
            <a:avLst/>
            <a:gdLst/>
            <a:ahLst/>
            <a:cxnLst/>
            <a:rect l="l" t="t" r="r" b="b"/>
            <a:pathLst>
              <a:path w="1246045" h="630562">
                <a:moveTo>
                  <a:pt x="31335" y="0"/>
                </a:moveTo>
                <a:lnTo>
                  <a:pt x="1214710" y="0"/>
                </a:lnTo>
                <a:cubicBezTo>
                  <a:pt x="1232016" y="0"/>
                  <a:pt x="1246045" y="14029"/>
                  <a:pt x="1246045" y="31335"/>
                </a:cubicBezTo>
                <a:lnTo>
                  <a:pt x="1246045" y="599227"/>
                </a:lnTo>
                <a:cubicBezTo>
                  <a:pt x="1246045" y="616533"/>
                  <a:pt x="1232016" y="630562"/>
                  <a:pt x="1214710" y="630562"/>
                </a:cubicBezTo>
                <a:lnTo>
                  <a:pt x="31335" y="630562"/>
                </a:lnTo>
                <a:cubicBezTo>
                  <a:pt x="14029" y="630562"/>
                  <a:pt x="0" y="616533"/>
                  <a:pt x="0" y="599227"/>
                </a:cubicBezTo>
                <a:lnTo>
                  <a:pt x="0" y="31335"/>
                </a:lnTo>
                <a:cubicBezTo>
                  <a:pt x="0" y="14029"/>
                  <a:pt x="14029" y="0"/>
                  <a:pt x="3133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</p:sp>
      <p:graphicFrame>
        <p:nvGraphicFramePr>
          <p:cNvPr id="22" name="内容占位符 6"/>
          <p:cNvGraphicFramePr/>
          <p:nvPr/>
        </p:nvGraphicFramePr>
        <p:xfrm>
          <a:off x="6762467" y="1269243"/>
          <a:ext cx="4640238" cy="443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" name="图片 3" descr="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alphaModFix amt="2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3" b="15113"/>
          <a:stretch>
            <a:fillRect/>
          </a:stretch>
        </p:blipFill>
        <p:spPr>
          <a:xfrm>
            <a:off x="858781" y="702551"/>
            <a:ext cx="10275943" cy="54886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TextBox 13"/>
          <p:cNvSpPr txBox="1"/>
          <p:nvPr>
            <p:custDataLst>
              <p:tags r:id="rId3"/>
            </p:custDataLst>
          </p:nvPr>
        </p:nvSpPr>
        <p:spPr>
          <a:xfrm>
            <a:off x="858781" y="2156241"/>
            <a:ext cx="3204545" cy="100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演示文稿是一种实用的工具，可以是演示，演讲，报告等。大部分时间，它们都是在为观众服务。演示文稿是一种实用的工具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14" name="TextBox 14"/>
          <p:cNvSpPr txBox="1"/>
          <p:nvPr>
            <p:custDataLst>
              <p:tags r:id="rId4"/>
            </p:custDataLst>
          </p:nvPr>
        </p:nvSpPr>
        <p:spPr>
          <a:xfrm>
            <a:off x="4493728" y="2156241"/>
            <a:ext cx="3204545" cy="100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演示文稿是一种实用的工具，可以是演示，演讲，报告等。大部分时间，它们都是在为观众服务。演示文稿是一种实用的工具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sp>
        <p:nvSpPr>
          <p:cNvPr id="15" name="TextBox 15"/>
          <p:cNvSpPr txBox="1"/>
          <p:nvPr>
            <p:custDataLst>
              <p:tags r:id="rId5"/>
            </p:custDataLst>
          </p:nvPr>
        </p:nvSpPr>
        <p:spPr>
          <a:xfrm>
            <a:off x="8115974" y="2156241"/>
            <a:ext cx="3204545" cy="100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sz="1335" dirty="0" err="1">
                <a:solidFill>
                  <a:srgbClr val="2B2A2A"/>
                </a:solidFill>
                <a:latin typeface="微软雅黑" panose="020B0503020204020204" charset="-122"/>
                <a:ea typeface="微软雅黑" panose="020B0503020204020204" charset="-122"/>
                <a:cs typeface="思源宋体"/>
                <a:sym typeface="思源宋体"/>
              </a:rPr>
              <a:t>演示文稿是一种实用的工具，可以是演示，演讲，报告等。大部分时间，它们都是在为观众服务。演示文稿是一种实用的工具</a:t>
            </a:r>
            <a:endParaRPr lang="en-US" sz="1335" dirty="0">
              <a:solidFill>
                <a:srgbClr val="2B2A2A"/>
              </a:solidFill>
              <a:latin typeface="微软雅黑" panose="020B0503020204020204" charset="-122"/>
              <a:ea typeface="微软雅黑" panose="020B0503020204020204" charset="-122"/>
              <a:cs typeface="思源宋体"/>
              <a:sym typeface="思源宋体"/>
            </a:endParaRPr>
          </a:p>
        </p:txBody>
      </p:sp>
      <p:grpSp>
        <p:nvGrpSpPr>
          <p:cNvPr id="16" name="Group 16"/>
          <p:cNvGrpSpPr/>
          <p:nvPr>
            <p:custDataLst>
              <p:tags r:id="rId6"/>
            </p:custDataLst>
          </p:nvPr>
        </p:nvGrpSpPr>
        <p:grpSpPr>
          <a:xfrm>
            <a:off x="871481" y="1726194"/>
            <a:ext cx="2022850" cy="341206"/>
            <a:chOff x="0" y="-16160"/>
            <a:chExt cx="4045700" cy="68241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18" name="Freeform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0" name="TextBox 20"/>
            <p:cNvSpPr txBox="1"/>
            <p:nvPr>
              <p:custDataLst>
                <p:tags r:id="rId8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pSp>
        <p:nvGrpSpPr>
          <p:cNvPr id="21" name="Group 21"/>
          <p:cNvGrpSpPr/>
          <p:nvPr>
            <p:custDataLst>
              <p:tags r:id="rId9"/>
            </p:custDataLst>
          </p:nvPr>
        </p:nvGrpSpPr>
        <p:grpSpPr>
          <a:xfrm>
            <a:off x="4493728" y="1726194"/>
            <a:ext cx="2022850" cy="341206"/>
            <a:chOff x="0" y="-16160"/>
            <a:chExt cx="4045700" cy="68241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23" name="Freeform 23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rgbClr val="E78F35"/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5" name="TextBox 25"/>
            <p:cNvSpPr txBox="1"/>
            <p:nvPr>
              <p:custDataLst>
                <p:tags r:id="rId11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pSp>
        <p:nvGrpSpPr>
          <p:cNvPr id="26" name="Group 26"/>
          <p:cNvGrpSpPr/>
          <p:nvPr>
            <p:custDataLst>
              <p:tags r:id="rId12"/>
            </p:custDataLst>
          </p:nvPr>
        </p:nvGrpSpPr>
        <p:grpSpPr>
          <a:xfrm>
            <a:off x="8115974" y="1726194"/>
            <a:ext cx="2022850" cy="341206"/>
            <a:chOff x="0" y="-16160"/>
            <a:chExt cx="4045700" cy="682413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045700" cy="666253"/>
              <a:chOff x="0" y="0"/>
              <a:chExt cx="1039241" cy="171144"/>
            </a:xfrm>
          </p:grpSpPr>
          <p:sp>
            <p:nvSpPr>
              <p:cNvPr id="28" name="Freeform 2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0"/>
                <a:ext cx="1039241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1039241" h="171144">
                    <a:moveTo>
                      <a:pt x="85572" y="0"/>
                    </a:moveTo>
                    <a:lnTo>
                      <a:pt x="953669" y="0"/>
                    </a:lnTo>
                    <a:cubicBezTo>
                      <a:pt x="1000929" y="0"/>
                      <a:pt x="1039241" y="38312"/>
                      <a:pt x="1039241" y="85572"/>
                    </a:cubicBezTo>
                    <a:lnTo>
                      <a:pt x="1039241" y="85572"/>
                    </a:lnTo>
                    <a:cubicBezTo>
                      <a:pt x="1039241" y="132832"/>
                      <a:pt x="1000929" y="171144"/>
                      <a:pt x="953669" y="171144"/>
                    </a:cubicBezTo>
                    <a:lnTo>
                      <a:pt x="85572" y="171144"/>
                    </a:lnTo>
                    <a:cubicBezTo>
                      <a:pt x="38312" y="171144"/>
                      <a:pt x="0" y="132832"/>
                      <a:pt x="0" y="85572"/>
                    </a:cubicBezTo>
                    <a:lnTo>
                      <a:pt x="0" y="85572"/>
                    </a:lnTo>
                    <a:cubicBezTo>
                      <a:pt x="0" y="38312"/>
                      <a:pt x="38312" y="0"/>
                      <a:pt x="85572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rnd">
                <a:solidFill>
                  <a:srgbClr val="502B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1039241" cy="218769"/>
              </a:xfrm>
              <a:prstGeom prst="rect">
                <a:avLst/>
              </a:prstGeom>
            </p:spPr>
            <p:txBody>
              <a:bodyPr lIns="22995" tIns="22995" rIns="22995" bIns="22995" rtlCol="0" anchor="ctr"/>
              <a:lstStyle/>
              <a:p>
                <a:pPr algn="ctr">
                  <a:lnSpc>
                    <a:spcPts val="1930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0" name="TextBox 30"/>
            <p:cNvSpPr txBox="1"/>
            <p:nvPr>
              <p:custDataLst>
                <p:tags r:id="rId14"/>
              </p:custDataLst>
            </p:nvPr>
          </p:nvSpPr>
          <p:spPr>
            <a:xfrm>
              <a:off x="292088" y="-16160"/>
              <a:ext cx="3461528" cy="614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  <a:spcBef>
                  <a:spcPct val="0"/>
                </a:spcBef>
              </a:pPr>
              <a:r>
                <a:rPr lang="en-US" sz="1865" b="1" spc="186" dirty="0" err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思源宋体-粗体 Bold"/>
                  <a:sym typeface="思源宋体-粗体 Bold"/>
                </a:rPr>
                <a:t>输入小标题</a:t>
              </a:r>
              <a:endParaRPr lang="en-US" sz="1865" b="1" spc="186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思源宋体-粗体 Bold"/>
                <a:sym typeface="思源宋体-粗体 Bold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521725" y="3429000"/>
          <a:ext cx="8638275" cy="295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" name="矩形 3"/>
            <p:cNvSpPr/>
            <p:nvPr>
              <p:custDataLst>
                <p:tags r:id="rId20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21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>
              <p:custDataLst>
                <p:tags r:id="rId2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文本框 17"/>
            <p:cNvSpPr txBox="1"/>
            <p:nvPr>
              <p:custDataLst>
                <p:tags r:id="rId23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4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11" name="图片 10" descr="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>
            <p:custDataLst>
              <p:tags r:id="rId2"/>
            </p:custDataLst>
          </p:nvPr>
        </p:nvSpPr>
        <p:spPr>
          <a:xfrm>
            <a:off x="8200029" y="224790"/>
            <a:ext cx="2404281" cy="6633209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>
            <p:custDataLst>
              <p:tags r:id="rId3"/>
            </p:custDataLst>
          </p:nvPr>
        </p:nvGrpSpPr>
        <p:grpSpPr>
          <a:xfrm>
            <a:off x="6287068" y="2026693"/>
            <a:ext cx="3825923" cy="4103210"/>
            <a:chOff x="13840" y="5497"/>
            <a:chExt cx="7035" cy="7641"/>
          </a:xfrm>
          <a:effectLst>
            <a:glow rad="393700">
              <a:srgbClr val="F79646">
                <a:lumMod val="60000"/>
                <a:lumOff val="40000"/>
                <a:alpha val="30000"/>
              </a:srgbClr>
            </a:glow>
            <a:outerShdw blurRad="393700" dist="254000" dir="5340000" algn="ctr" rotWithShape="0">
              <a:schemeClr val="accent1">
                <a:lumMod val="40000"/>
                <a:lumOff val="60000"/>
              </a:schemeClr>
            </a:outerShdw>
          </a:effectLst>
        </p:grpSpPr>
        <p:sp>
          <p:nvSpPr>
            <p:cNvPr id="51" name="PA-任意多边形 1"/>
            <p:cNvSpPr/>
            <p:nvPr>
              <p:custDataLst>
                <p:tags r:id="rId4"/>
              </p:custDataLst>
            </p:nvPr>
          </p:nvSpPr>
          <p:spPr>
            <a:xfrm rot="822341">
              <a:off x="18047" y="11287"/>
              <a:ext cx="992" cy="811"/>
            </a:xfrm>
            <a:custGeom>
              <a:avLst/>
              <a:gdLst/>
              <a:ahLst/>
              <a:cxnLst/>
              <a:rect l="0" t="0" r="0" b="0"/>
              <a:pathLst>
                <a:path w="2471308" h="2019301">
                  <a:moveTo>
                    <a:pt x="2395107" y="2019300"/>
                  </a:moveTo>
                  <a:cubicBezTo>
                    <a:pt x="2395107" y="2019300"/>
                    <a:pt x="1010807" y="1143000"/>
                    <a:pt x="896507" y="1079500"/>
                  </a:cubicBezTo>
                  <a:cubicBezTo>
                    <a:pt x="782201" y="1016009"/>
                    <a:pt x="20207" y="406400"/>
                    <a:pt x="7507" y="266700"/>
                  </a:cubicBezTo>
                  <a:cubicBezTo>
                    <a:pt x="0" y="177958"/>
                    <a:pt x="0" y="88742"/>
                    <a:pt x="7507" y="0"/>
                  </a:cubicBezTo>
                  <a:cubicBezTo>
                    <a:pt x="7507" y="0"/>
                    <a:pt x="286907" y="419100"/>
                    <a:pt x="388507" y="508000"/>
                  </a:cubicBezTo>
                  <a:cubicBezTo>
                    <a:pt x="490101" y="596908"/>
                    <a:pt x="807607" y="914400"/>
                    <a:pt x="1468007" y="1295400"/>
                  </a:cubicBezTo>
                  <a:cubicBezTo>
                    <a:pt x="2128418" y="1676381"/>
                    <a:pt x="2471307" y="1981200"/>
                    <a:pt x="2471307" y="1981200"/>
                  </a:cubicBezTo>
                </a:path>
              </a:pathLst>
            </a:custGeom>
            <a:blipFill dpi="0" rotWithShape="0">
              <a:blip r:embed="rId5" cstate="screen"/>
              <a:srcRect/>
              <a:stretch>
                <a:fillRect l="-424000" t="-729000" r="-185000" b="-143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PA_ImportSvg_636772883520059434"/>
            <p:cNvSpPr/>
            <p:nvPr>
              <p:custDataLst>
                <p:tags r:id="rId6"/>
              </p:custDataLst>
            </p:nvPr>
          </p:nvSpPr>
          <p:spPr>
            <a:xfrm rot="822341">
              <a:off x="13840" y="5497"/>
              <a:ext cx="7035" cy="7641"/>
            </a:xfrm>
            <a:custGeom>
              <a:avLst/>
              <a:gdLst/>
              <a:ahLst/>
              <a:cxnLst/>
              <a:rect l="l" t="t" r="r" b="b"/>
              <a:pathLst>
                <a:path w="17525240" h="19033751">
                  <a:moveTo>
                    <a:pt x="17186529" y="11186033"/>
                  </a:moveTo>
                  <a:cubicBezTo>
                    <a:pt x="17167606" y="11184509"/>
                    <a:pt x="17155033" y="11176381"/>
                    <a:pt x="17156939" y="11155172"/>
                  </a:cubicBezTo>
                  <a:cubicBezTo>
                    <a:pt x="17285590" y="11149457"/>
                    <a:pt x="17409796" y="11085576"/>
                    <a:pt x="17525239" y="11030458"/>
                  </a:cubicBezTo>
                  <a:cubicBezTo>
                    <a:pt x="17294099" y="10927461"/>
                    <a:pt x="16989172" y="10936986"/>
                    <a:pt x="16769335" y="11060302"/>
                  </a:cubicBezTo>
                  <a:cubicBezTo>
                    <a:pt x="16794735" y="11028934"/>
                    <a:pt x="16819499" y="10997437"/>
                    <a:pt x="16845535" y="10966831"/>
                  </a:cubicBezTo>
                  <a:cubicBezTo>
                    <a:pt x="16648812" y="10913872"/>
                    <a:pt x="16435960" y="10989563"/>
                    <a:pt x="16298292" y="11137137"/>
                  </a:cubicBezTo>
                  <a:cubicBezTo>
                    <a:pt x="16303789" y="11064343"/>
                    <a:pt x="16328315" y="10994272"/>
                    <a:pt x="16369412" y="10933937"/>
                  </a:cubicBezTo>
                  <a:cubicBezTo>
                    <a:pt x="16414497" y="10863198"/>
                    <a:pt x="15985364" y="11109578"/>
                    <a:pt x="15943835" y="11156060"/>
                  </a:cubicBezTo>
                  <a:cubicBezTo>
                    <a:pt x="15889097" y="11082527"/>
                    <a:pt x="15984094" y="10984356"/>
                    <a:pt x="16025115" y="10937367"/>
                  </a:cubicBezTo>
                  <a:cubicBezTo>
                    <a:pt x="15783815" y="10869802"/>
                    <a:pt x="15509622" y="10879200"/>
                    <a:pt x="15294865" y="11018520"/>
                  </a:cubicBezTo>
                  <a:cubicBezTo>
                    <a:pt x="15288388" y="10944733"/>
                    <a:pt x="15342236" y="10901552"/>
                    <a:pt x="15398752" y="10870057"/>
                  </a:cubicBezTo>
                  <a:cubicBezTo>
                    <a:pt x="15035150" y="11009757"/>
                    <a:pt x="14777975" y="11159363"/>
                    <a:pt x="14512165" y="11327257"/>
                  </a:cubicBezTo>
                  <a:cubicBezTo>
                    <a:pt x="14977875" y="11014837"/>
                    <a:pt x="15451965" y="10591419"/>
                    <a:pt x="15848967" y="10224643"/>
                  </a:cubicBezTo>
                  <a:cubicBezTo>
                    <a:pt x="15819504" y="10216007"/>
                    <a:pt x="15789785" y="10208006"/>
                    <a:pt x="15760067" y="10199243"/>
                  </a:cubicBezTo>
                  <a:cubicBezTo>
                    <a:pt x="16023465" y="9998074"/>
                    <a:pt x="16263623" y="9721087"/>
                    <a:pt x="16393544" y="9425939"/>
                  </a:cubicBezTo>
                  <a:cubicBezTo>
                    <a:pt x="16215744" y="9502901"/>
                    <a:pt x="15994763" y="9501377"/>
                    <a:pt x="15809344" y="9519538"/>
                  </a:cubicBezTo>
                  <a:cubicBezTo>
                    <a:pt x="16111857" y="9392538"/>
                    <a:pt x="16396210" y="9151238"/>
                    <a:pt x="16520544" y="8852153"/>
                  </a:cubicBezTo>
                  <a:cubicBezTo>
                    <a:pt x="16469744" y="8876792"/>
                    <a:pt x="16418944" y="8888730"/>
                    <a:pt x="16366111" y="8877553"/>
                  </a:cubicBezTo>
                  <a:cubicBezTo>
                    <a:pt x="16477999" y="8773160"/>
                    <a:pt x="16627097" y="8636253"/>
                    <a:pt x="16623286" y="8479155"/>
                  </a:cubicBezTo>
                  <a:cubicBezTo>
                    <a:pt x="16491841" y="8535288"/>
                    <a:pt x="16353284" y="8558911"/>
                    <a:pt x="16214727" y="8573897"/>
                  </a:cubicBezTo>
                  <a:cubicBezTo>
                    <a:pt x="16510256" y="8429117"/>
                    <a:pt x="16726156" y="8154797"/>
                    <a:pt x="16786227" y="7849997"/>
                  </a:cubicBezTo>
                  <a:cubicBezTo>
                    <a:pt x="16692786" y="7886851"/>
                    <a:pt x="16593175" y="7905558"/>
                    <a:pt x="16492730" y="7905115"/>
                  </a:cubicBezTo>
                  <a:cubicBezTo>
                    <a:pt x="16558135" y="7863205"/>
                    <a:pt x="16937230" y="7516368"/>
                    <a:pt x="16902178" y="7528814"/>
                  </a:cubicBezTo>
                  <a:cubicBezTo>
                    <a:pt x="16867125" y="7541261"/>
                    <a:pt x="16772765" y="7561199"/>
                    <a:pt x="16725520" y="7541514"/>
                  </a:cubicBezTo>
                  <a:cubicBezTo>
                    <a:pt x="16834458" y="7490286"/>
                    <a:pt x="16930080" y="7414571"/>
                    <a:pt x="17004920" y="7320280"/>
                  </a:cubicBezTo>
                  <a:cubicBezTo>
                    <a:pt x="16979520" y="7332980"/>
                    <a:pt x="16959073" y="7332980"/>
                    <a:pt x="16948279" y="7307580"/>
                  </a:cubicBezTo>
                  <a:cubicBezTo>
                    <a:pt x="17108298" y="7205980"/>
                    <a:pt x="17226663" y="7043039"/>
                    <a:pt x="17339058" y="6896736"/>
                  </a:cubicBezTo>
                  <a:cubicBezTo>
                    <a:pt x="16981425" y="6954648"/>
                    <a:pt x="16599410" y="7191503"/>
                    <a:pt x="16396337" y="7490588"/>
                  </a:cubicBezTo>
                  <a:cubicBezTo>
                    <a:pt x="16409037" y="7437248"/>
                    <a:pt x="16421737" y="7384162"/>
                    <a:pt x="16435453" y="7330949"/>
                  </a:cubicBezTo>
                  <a:cubicBezTo>
                    <a:pt x="16152369" y="7418452"/>
                    <a:pt x="15928595" y="7660005"/>
                    <a:pt x="15845030" y="7924928"/>
                  </a:cubicBezTo>
                  <a:cubicBezTo>
                    <a:pt x="15805914" y="7829551"/>
                    <a:pt x="15796008" y="7759828"/>
                    <a:pt x="15809469" y="7647814"/>
                  </a:cubicBezTo>
                  <a:cubicBezTo>
                    <a:pt x="15822926" y="7535799"/>
                    <a:pt x="15430500" y="8126730"/>
                    <a:pt x="15406370" y="8208772"/>
                  </a:cubicBezTo>
                  <a:cubicBezTo>
                    <a:pt x="15291307" y="8168386"/>
                    <a:pt x="15351125" y="7989570"/>
                    <a:pt x="15374111" y="7907274"/>
                  </a:cubicBezTo>
                  <a:cubicBezTo>
                    <a:pt x="15025115" y="8012049"/>
                    <a:pt x="14756637" y="8291195"/>
                    <a:pt x="14569948" y="8604250"/>
                  </a:cubicBezTo>
                  <a:cubicBezTo>
                    <a:pt x="14515973" y="8528050"/>
                    <a:pt x="14606524" y="8362950"/>
                    <a:pt x="14658848" y="8286750"/>
                  </a:cubicBezTo>
                  <a:cubicBezTo>
                    <a:pt x="14481048" y="8439150"/>
                    <a:pt x="14282801" y="8593709"/>
                    <a:pt x="13985748" y="9086850"/>
                  </a:cubicBezTo>
                  <a:cubicBezTo>
                    <a:pt x="14361286" y="8444230"/>
                    <a:pt x="15312644" y="6844919"/>
                    <a:pt x="15276576" y="6027928"/>
                  </a:cubicBezTo>
                  <a:cubicBezTo>
                    <a:pt x="15221586" y="6134862"/>
                    <a:pt x="15148813" y="6236081"/>
                    <a:pt x="15035276" y="6219825"/>
                  </a:cubicBezTo>
                  <a:cubicBezTo>
                    <a:pt x="15274671" y="5814060"/>
                    <a:pt x="15319375" y="5287645"/>
                    <a:pt x="15241015" y="4819523"/>
                  </a:cubicBezTo>
                  <a:cubicBezTo>
                    <a:pt x="15163800" y="4895723"/>
                    <a:pt x="15001239" y="5073523"/>
                    <a:pt x="14893289" y="4964430"/>
                  </a:cubicBezTo>
                  <a:cubicBezTo>
                    <a:pt x="14969489" y="4886960"/>
                    <a:pt x="15398750" y="4074541"/>
                    <a:pt x="15284323" y="4157472"/>
                  </a:cubicBezTo>
                  <a:cubicBezTo>
                    <a:pt x="15169891" y="4240397"/>
                    <a:pt x="15087346" y="4271772"/>
                    <a:pt x="14961361" y="4283583"/>
                  </a:cubicBezTo>
                  <a:cubicBezTo>
                    <a:pt x="15205201" y="4026535"/>
                    <a:pt x="15345790" y="3621024"/>
                    <a:pt x="15285211" y="3240024"/>
                  </a:cubicBezTo>
                  <a:cubicBezTo>
                    <a:pt x="15234411" y="3288792"/>
                    <a:pt x="15183611" y="3334893"/>
                    <a:pt x="15132048" y="3381883"/>
                  </a:cubicBezTo>
                  <a:cubicBezTo>
                    <a:pt x="15347948" y="2965450"/>
                    <a:pt x="15395319" y="2379599"/>
                    <a:pt x="15261208" y="1929638"/>
                  </a:cubicBezTo>
                  <a:cubicBezTo>
                    <a:pt x="15163164" y="2148586"/>
                    <a:pt x="15050388" y="2384044"/>
                    <a:pt x="15027528" y="2631186"/>
                  </a:cubicBezTo>
                  <a:cubicBezTo>
                    <a:pt x="14994381" y="2633726"/>
                    <a:pt x="14983205" y="2609088"/>
                    <a:pt x="14982951" y="2572766"/>
                  </a:cubicBezTo>
                  <a:cubicBezTo>
                    <a:pt x="14920965" y="2717372"/>
                    <a:pt x="14891110" y="2873710"/>
                    <a:pt x="14895447" y="3030982"/>
                  </a:cubicBezTo>
                  <a:cubicBezTo>
                    <a:pt x="14847187" y="2988437"/>
                    <a:pt x="14816835" y="2867025"/>
                    <a:pt x="14811119" y="2818765"/>
                  </a:cubicBezTo>
                  <a:cubicBezTo>
                    <a:pt x="14805408" y="2770505"/>
                    <a:pt x="14635225" y="3419729"/>
                    <a:pt x="14625572" y="3520948"/>
                  </a:cubicBezTo>
                  <a:cubicBezTo>
                    <a:pt x="14569398" y="3403614"/>
                    <a:pt x="14534973" y="3277063"/>
                    <a:pt x="14523972" y="3147441"/>
                  </a:cubicBezTo>
                  <a:cubicBezTo>
                    <a:pt x="14224126" y="3401441"/>
                    <a:pt x="14042642" y="3818382"/>
                    <a:pt x="14047341" y="4248531"/>
                  </a:cubicBezTo>
                  <a:cubicBezTo>
                    <a:pt x="13987270" y="4078859"/>
                    <a:pt x="13936470" y="3903980"/>
                    <a:pt x="13925294" y="3717544"/>
                  </a:cubicBezTo>
                  <a:cubicBezTo>
                    <a:pt x="13751939" y="3807714"/>
                    <a:pt x="13683994" y="4063746"/>
                    <a:pt x="13631416" y="4256532"/>
                  </a:cubicBezTo>
                  <a:cubicBezTo>
                    <a:pt x="13589505" y="4201922"/>
                    <a:pt x="13574775" y="4136390"/>
                    <a:pt x="13573630" y="4062222"/>
                  </a:cubicBezTo>
                  <a:cubicBezTo>
                    <a:pt x="13315186" y="4387215"/>
                    <a:pt x="13207617" y="4862957"/>
                    <a:pt x="13236192" y="5290312"/>
                  </a:cubicBezTo>
                  <a:cubicBezTo>
                    <a:pt x="13153134" y="5063871"/>
                    <a:pt x="13029436" y="4807712"/>
                    <a:pt x="13015466" y="4555744"/>
                  </a:cubicBezTo>
                  <a:cubicBezTo>
                    <a:pt x="12764260" y="4884801"/>
                    <a:pt x="12593699" y="5330444"/>
                    <a:pt x="12519150" y="5757672"/>
                  </a:cubicBezTo>
                  <a:cubicBezTo>
                    <a:pt x="12493750" y="5728208"/>
                    <a:pt x="12468350" y="5698490"/>
                    <a:pt x="12442950" y="5669534"/>
                  </a:cubicBezTo>
                  <a:cubicBezTo>
                    <a:pt x="12285597" y="6259068"/>
                    <a:pt x="12113766" y="6940803"/>
                    <a:pt x="12015341" y="7585583"/>
                  </a:cubicBezTo>
                  <a:cubicBezTo>
                    <a:pt x="12120626" y="6424930"/>
                    <a:pt x="12239498" y="4229100"/>
                    <a:pt x="12239498" y="4229100"/>
                  </a:cubicBezTo>
                  <a:lnTo>
                    <a:pt x="12137898" y="4292600"/>
                  </a:lnTo>
                  <a:cubicBezTo>
                    <a:pt x="12188698" y="3683000"/>
                    <a:pt x="11909298" y="3060700"/>
                    <a:pt x="11909298" y="3060700"/>
                  </a:cubicBezTo>
                  <a:cubicBezTo>
                    <a:pt x="11883898" y="3200400"/>
                    <a:pt x="11477498" y="3721100"/>
                    <a:pt x="11477498" y="3721100"/>
                  </a:cubicBezTo>
                  <a:cubicBezTo>
                    <a:pt x="11731498" y="3098800"/>
                    <a:pt x="11452098" y="2501900"/>
                    <a:pt x="11452098" y="2501900"/>
                  </a:cubicBezTo>
                  <a:cubicBezTo>
                    <a:pt x="11437050" y="2569761"/>
                    <a:pt x="11396019" y="2629028"/>
                    <a:pt x="11337798" y="2667000"/>
                  </a:cubicBezTo>
                  <a:cubicBezTo>
                    <a:pt x="11363198" y="2222500"/>
                    <a:pt x="11185398" y="2082800"/>
                    <a:pt x="11185398" y="2082800"/>
                  </a:cubicBezTo>
                  <a:cubicBezTo>
                    <a:pt x="11134598" y="2273300"/>
                    <a:pt x="10905998" y="2552700"/>
                    <a:pt x="10905998" y="2552700"/>
                  </a:cubicBezTo>
                  <a:cubicBezTo>
                    <a:pt x="11134598" y="1943100"/>
                    <a:pt x="10740898" y="1384300"/>
                    <a:pt x="10740898" y="1384300"/>
                  </a:cubicBezTo>
                  <a:cubicBezTo>
                    <a:pt x="10677398" y="1562100"/>
                    <a:pt x="10524998" y="1701800"/>
                    <a:pt x="10524998" y="1701800"/>
                  </a:cubicBezTo>
                  <a:cubicBezTo>
                    <a:pt x="10601198" y="1435100"/>
                    <a:pt x="10563098" y="889000"/>
                    <a:pt x="10550398" y="977900"/>
                  </a:cubicBezTo>
                  <a:cubicBezTo>
                    <a:pt x="10537698" y="1066800"/>
                    <a:pt x="10397998" y="1155700"/>
                    <a:pt x="10397998" y="1155700"/>
                  </a:cubicBezTo>
                  <a:cubicBezTo>
                    <a:pt x="10486898" y="952500"/>
                    <a:pt x="10448798" y="698500"/>
                    <a:pt x="10448798" y="698500"/>
                  </a:cubicBezTo>
                  <a:cubicBezTo>
                    <a:pt x="10436098" y="762000"/>
                    <a:pt x="10385298" y="736600"/>
                    <a:pt x="10385298" y="736600"/>
                  </a:cubicBezTo>
                  <a:cubicBezTo>
                    <a:pt x="10448798" y="596900"/>
                    <a:pt x="10359898" y="0"/>
                    <a:pt x="10359898" y="0"/>
                  </a:cubicBezTo>
                  <a:cubicBezTo>
                    <a:pt x="10359898" y="0"/>
                    <a:pt x="9877298" y="635000"/>
                    <a:pt x="10029698" y="1231900"/>
                  </a:cubicBezTo>
                  <a:lnTo>
                    <a:pt x="9915398" y="1041400"/>
                  </a:lnTo>
                  <a:cubicBezTo>
                    <a:pt x="9915398" y="1041400"/>
                    <a:pt x="9610598" y="1473200"/>
                    <a:pt x="9915398" y="2006600"/>
                  </a:cubicBezTo>
                  <a:cubicBezTo>
                    <a:pt x="9915398" y="2006600"/>
                    <a:pt x="9699498" y="1905000"/>
                    <a:pt x="9623298" y="1752600"/>
                  </a:cubicBezTo>
                  <a:cubicBezTo>
                    <a:pt x="9547085" y="1600207"/>
                    <a:pt x="9356598" y="2540000"/>
                    <a:pt x="9623298" y="3136900"/>
                  </a:cubicBezTo>
                  <a:cubicBezTo>
                    <a:pt x="9623298" y="3136900"/>
                    <a:pt x="9470898" y="3225800"/>
                    <a:pt x="9293098" y="2882900"/>
                  </a:cubicBezTo>
                  <a:cubicBezTo>
                    <a:pt x="9293098" y="2882900"/>
                    <a:pt x="8912098" y="3619500"/>
                    <a:pt x="9166098" y="4305300"/>
                  </a:cubicBezTo>
                  <a:cubicBezTo>
                    <a:pt x="9166098" y="4305300"/>
                    <a:pt x="9000998" y="4292600"/>
                    <a:pt x="8962898" y="4051300"/>
                  </a:cubicBezTo>
                  <a:cubicBezTo>
                    <a:pt x="8962898" y="4051300"/>
                    <a:pt x="8674989" y="4951349"/>
                    <a:pt x="9381998" y="6832600"/>
                  </a:cubicBezTo>
                  <a:cubicBezTo>
                    <a:pt x="9089898" y="6071616"/>
                    <a:pt x="8447151" y="4379087"/>
                    <a:pt x="8447151" y="4379087"/>
                  </a:cubicBezTo>
                  <a:lnTo>
                    <a:pt x="8369300" y="4483100"/>
                  </a:lnTo>
                  <a:cubicBezTo>
                    <a:pt x="8173212" y="3903218"/>
                    <a:pt x="7635621" y="3461258"/>
                    <a:pt x="7635621" y="3461258"/>
                  </a:cubicBezTo>
                  <a:cubicBezTo>
                    <a:pt x="7666609" y="3600958"/>
                    <a:pt x="7464552" y="4260215"/>
                    <a:pt x="7464552" y="4260215"/>
                  </a:cubicBezTo>
                  <a:cubicBezTo>
                    <a:pt x="7470140" y="3576701"/>
                    <a:pt x="6942963" y="3157982"/>
                    <a:pt x="6942963" y="3157982"/>
                  </a:cubicBezTo>
                  <a:cubicBezTo>
                    <a:pt x="6954145" y="3229371"/>
                    <a:pt x="6936411" y="3302272"/>
                    <a:pt x="6893687" y="3360547"/>
                  </a:cubicBezTo>
                  <a:cubicBezTo>
                    <a:pt x="6738747" y="2942971"/>
                    <a:pt x="6501003" y="2895854"/>
                    <a:pt x="6501003" y="2895854"/>
                  </a:cubicBezTo>
                  <a:cubicBezTo>
                    <a:pt x="6526403" y="3092958"/>
                    <a:pt x="6407531" y="3451860"/>
                    <a:pt x="6407531" y="3451860"/>
                  </a:cubicBezTo>
                  <a:cubicBezTo>
                    <a:pt x="6392418" y="2791460"/>
                    <a:pt x="5764403" y="2459228"/>
                    <a:pt x="5764403" y="2459228"/>
                  </a:cubicBezTo>
                  <a:cubicBezTo>
                    <a:pt x="5772023" y="2650363"/>
                    <a:pt x="5673725" y="2847086"/>
                    <a:pt x="5673725" y="2847086"/>
                  </a:cubicBezTo>
                  <a:cubicBezTo>
                    <a:pt x="5642864" y="2568956"/>
                    <a:pt x="5381625" y="2087245"/>
                    <a:pt x="5405120" y="2173986"/>
                  </a:cubicBezTo>
                  <a:cubicBezTo>
                    <a:pt x="5428622" y="2260726"/>
                    <a:pt x="5322316" y="2405507"/>
                    <a:pt x="5322316" y="2405507"/>
                  </a:cubicBezTo>
                  <a:cubicBezTo>
                    <a:pt x="5330190" y="2179574"/>
                    <a:pt x="5188077" y="1964817"/>
                    <a:pt x="5188077" y="1964817"/>
                  </a:cubicBezTo>
                  <a:cubicBezTo>
                    <a:pt x="5200777" y="2028317"/>
                    <a:pt x="5138928" y="2028317"/>
                    <a:pt x="5138928" y="2028317"/>
                  </a:cubicBezTo>
                  <a:cubicBezTo>
                    <a:pt x="5146802" y="1871980"/>
                    <a:pt x="4813554" y="1366901"/>
                    <a:pt x="4813554" y="1366901"/>
                  </a:cubicBezTo>
                  <a:cubicBezTo>
                    <a:pt x="4813554" y="1366901"/>
                    <a:pt x="4580382" y="2165731"/>
                    <a:pt x="4978654" y="2641981"/>
                  </a:cubicBezTo>
                  <a:lnTo>
                    <a:pt x="4784852" y="2519807"/>
                  </a:lnTo>
                  <a:cubicBezTo>
                    <a:pt x="4784852" y="2519807"/>
                    <a:pt x="4650105" y="3052318"/>
                    <a:pt x="5177409" y="3401568"/>
                  </a:cubicBezTo>
                  <a:cubicBezTo>
                    <a:pt x="5177409" y="3401568"/>
                    <a:pt x="4916170" y="3406522"/>
                    <a:pt x="4776724" y="3301873"/>
                  </a:cubicBezTo>
                  <a:cubicBezTo>
                    <a:pt x="4637284" y="3197217"/>
                    <a:pt x="4825365" y="4142105"/>
                    <a:pt x="5339588" y="4566539"/>
                  </a:cubicBezTo>
                  <a:cubicBezTo>
                    <a:pt x="5339588" y="4566539"/>
                    <a:pt x="5220589" y="4716780"/>
                    <a:pt x="4900168" y="4484116"/>
                  </a:cubicBezTo>
                  <a:cubicBezTo>
                    <a:pt x="4900168" y="4484116"/>
                    <a:pt x="4811268" y="5329682"/>
                    <a:pt x="5349240" y="5841111"/>
                  </a:cubicBezTo>
                  <a:cubicBezTo>
                    <a:pt x="5349240" y="5841111"/>
                    <a:pt x="5175885" y="5904611"/>
                    <a:pt x="5038979" y="5701411"/>
                  </a:cubicBezTo>
                  <a:cubicBezTo>
                    <a:pt x="5038979" y="5701411"/>
                    <a:pt x="5874004" y="6925818"/>
                    <a:pt x="6997954" y="8310245"/>
                  </a:cubicBezTo>
                  <a:cubicBezTo>
                    <a:pt x="6500114" y="7761478"/>
                    <a:pt x="5973191" y="7394194"/>
                    <a:pt x="5460111" y="6989445"/>
                  </a:cubicBezTo>
                  <a:cubicBezTo>
                    <a:pt x="5451221" y="7031610"/>
                    <a:pt x="5443347" y="7074027"/>
                    <a:pt x="5434711" y="7116445"/>
                  </a:cubicBezTo>
                  <a:cubicBezTo>
                    <a:pt x="5123815" y="6813804"/>
                    <a:pt x="4709160" y="6562726"/>
                    <a:pt x="4281170" y="6465951"/>
                  </a:cubicBezTo>
                  <a:cubicBezTo>
                    <a:pt x="4408170" y="6685915"/>
                    <a:pt x="4430904" y="6986016"/>
                    <a:pt x="4476624" y="7233031"/>
                  </a:cubicBezTo>
                  <a:cubicBezTo>
                    <a:pt x="4265804" y="6857112"/>
                    <a:pt x="3895726" y="6536944"/>
                    <a:pt x="3463037" y="6448679"/>
                  </a:cubicBezTo>
                  <a:cubicBezTo>
                    <a:pt x="3503296" y="6511163"/>
                    <a:pt x="3525521" y="6575679"/>
                    <a:pt x="3515361" y="6651117"/>
                  </a:cubicBezTo>
                  <a:cubicBezTo>
                    <a:pt x="3356738" y="6527547"/>
                    <a:pt x="3147061" y="6362573"/>
                    <a:pt x="2928621" y="6409817"/>
                  </a:cubicBezTo>
                  <a:cubicBezTo>
                    <a:pt x="3021839" y="6572886"/>
                    <a:pt x="3070099" y="6754241"/>
                    <a:pt x="3106421" y="6937756"/>
                  </a:cubicBezTo>
                  <a:cubicBezTo>
                    <a:pt x="2867537" y="6575285"/>
                    <a:pt x="2462426" y="6357197"/>
                    <a:pt x="2028318" y="6357366"/>
                  </a:cubicBezTo>
                  <a:cubicBezTo>
                    <a:pt x="2090780" y="6476050"/>
                    <a:pt x="2128009" y="6606375"/>
                    <a:pt x="2137665" y="6740144"/>
                  </a:cubicBezTo>
                  <a:cubicBezTo>
                    <a:pt x="2071879" y="6662675"/>
                    <a:pt x="1543940" y="6242050"/>
                    <a:pt x="1565403" y="6286373"/>
                  </a:cubicBezTo>
                  <a:cubicBezTo>
                    <a:pt x="1586867" y="6330695"/>
                    <a:pt x="1624966" y="6453124"/>
                    <a:pt x="1601725" y="6522593"/>
                  </a:cubicBezTo>
                  <a:cubicBezTo>
                    <a:pt x="1517759" y="6388285"/>
                    <a:pt x="1400344" y="6278092"/>
                    <a:pt x="1260984" y="6202807"/>
                  </a:cubicBezTo>
                  <a:cubicBezTo>
                    <a:pt x="1280923" y="6233161"/>
                    <a:pt x="1283971" y="6261608"/>
                    <a:pt x="1250316" y="6282944"/>
                  </a:cubicBezTo>
                  <a:cubicBezTo>
                    <a:pt x="1090042" y="6093333"/>
                    <a:pt x="848996" y="5976748"/>
                    <a:pt x="631445" y="5863844"/>
                  </a:cubicBezTo>
                  <a:cubicBezTo>
                    <a:pt x="752095" y="6332855"/>
                    <a:pt x="1125983" y="6786753"/>
                    <a:pt x="1567562" y="6981444"/>
                  </a:cubicBezTo>
                  <a:cubicBezTo>
                    <a:pt x="1491362" y="6978524"/>
                    <a:pt x="1415162" y="6976491"/>
                    <a:pt x="1338962" y="6971412"/>
                  </a:cubicBezTo>
                  <a:cubicBezTo>
                    <a:pt x="1492759" y="7331203"/>
                    <a:pt x="1855852" y="7569581"/>
                    <a:pt x="2236344" y="7611618"/>
                  </a:cubicBezTo>
                  <a:cubicBezTo>
                    <a:pt x="2107058" y="7690358"/>
                    <a:pt x="2009522" y="7722616"/>
                    <a:pt x="1852042" y="7734300"/>
                  </a:cubicBezTo>
                  <a:cubicBezTo>
                    <a:pt x="1694561" y="7745975"/>
                    <a:pt x="2564893" y="8119872"/>
                    <a:pt x="2682495" y="8130413"/>
                  </a:cubicBezTo>
                  <a:cubicBezTo>
                    <a:pt x="2638553" y="8297164"/>
                    <a:pt x="2381378" y="8264144"/>
                    <a:pt x="2263395" y="8255000"/>
                  </a:cubicBezTo>
                  <a:cubicBezTo>
                    <a:pt x="2448561" y="8699500"/>
                    <a:pt x="2785873" y="9106535"/>
                    <a:pt x="3245105" y="9275445"/>
                  </a:cubicBezTo>
                  <a:cubicBezTo>
                    <a:pt x="3143505" y="9369171"/>
                    <a:pt x="3016505" y="9336277"/>
                    <a:pt x="2903094" y="9285986"/>
                  </a:cubicBezTo>
                  <a:cubicBezTo>
                    <a:pt x="3263900" y="9889236"/>
                    <a:pt x="5582793" y="11028426"/>
                    <a:pt x="6703187" y="11516360"/>
                  </a:cubicBezTo>
                  <a:cubicBezTo>
                    <a:pt x="6064758" y="11278235"/>
                    <a:pt x="5339461" y="11098911"/>
                    <a:pt x="4711827" y="10954131"/>
                  </a:cubicBezTo>
                  <a:cubicBezTo>
                    <a:pt x="4724527" y="10992231"/>
                    <a:pt x="4737227" y="11031220"/>
                    <a:pt x="4749927" y="11069700"/>
                  </a:cubicBezTo>
                  <a:cubicBezTo>
                    <a:pt x="4338574" y="10932668"/>
                    <a:pt x="3861562" y="10877676"/>
                    <a:pt x="3445256" y="10956670"/>
                  </a:cubicBezTo>
                  <a:cubicBezTo>
                    <a:pt x="3658743" y="11092941"/>
                    <a:pt x="3818890" y="11335511"/>
                    <a:pt x="3974465" y="11524995"/>
                  </a:cubicBezTo>
                  <a:cubicBezTo>
                    <a:pt x="3615436" y="11289537"/>
                    <a:pt x="3144393" y="11159997"/>
                    <a:pt x="2728214" y="11247881"/>
                  </a:cubicBezTo>
                  <a:cubicBezTo>
                    <a:pt x="2792349" y="11285092"/>
                    <a:pt x="2842514" y="11331066"/>
                    <a:pt x="2867914" y="11397614"/>
                  </a:cubicBezTo>
                  <a:cubicBezTo>
                    <a:pt x="2672461" y="11353545"/>
                    <a:pt x="2413762" y="11293728"/>
                    <a:pt x="2245614" y="11414885"/>
                  </a:cubicBezTo>
                  <a:cubicBezTo>
                    <a:pt x="2402840" y="11516485"/>
                    <a:pt x="2529840" y="11650090"/>
                    <a:pt x="2647315" y="11789917"/>
                  </a:cubicBezTo>
                  <a:cubicBezTo>
                    <a:pt x="2273808" y="11575795"/>
                    <a:pt x="1816735" y="11545696"/>
                    <a:pt x="1440815" y="11707494"/>
                  </a:cubicBezTo>
                  <a:cubicBezTo>
                    <a:pt x="1549393" y="11782137"/>
                    <a:pt x="1642573" y="11876999"/>
                    <a:pt x="1715262" y="11986894"/>
                  </a:cubicBezTo>
                  <a:cubicBezTo>
                    <a:pt x="1621790" y="11946635"/>
                    <a:pt x="967105" y="11792203"/>
                    <a:pt x="1006348" y="11821794"/>
                  </a:cubicBezTo>
                  <a:cubicBezTo>
                    <a:pt x="1045590" y="11851387"/>
                    <a:pt x="1137412" y="11938000"/>
                    <a:pt x="1149858" y="12004929"/>
                  </a:cubicBezTo>
                  <a:cubicBezTo>
                    <a:pt x="1014393" y="11924209"/>
                    <a:pt x="861894" y="11876363"/>
                    <a:pt x="704596" y="11865229"/>
                  </a:cubicBezTo>
                  <a:cubicBezTo>
                    <a:pt x="736092" y="11883263"/>
                    <a:pt x="752094" y="11905869"/>
                    <a:pt x="732917" y="11936223"/>
                  </a:cubicBezTo>
                  <a:cubicBezTo>
                    <a:pt x="505079" y="11837289"/>
                    <a:pt x="241300" y="11829796"/>
                    <a:pt x="0" y="11816588"/>
                  </a:cubicBezTo>
                  <a:cubicBezTo>
                    <a:pt x="324612" y="12163679"/>
                    <a:pt x="861441" y="12403455"/>
                    <a:pt x="1335532" y="12400788"/>
                  </a:cubicBezTo>
                  <a:cubicBezTo>
                    <a:pt x="1268222" y="12426188"/>
                    <a:pt x="1201547" y="12453493"/>
                    <a:pt x="1133094" y="12476988"/>
                  </a:cubicBezTo>
                  <a:cubicBezTo>
                    <a:pt x="1435227" y="12720447"/>
                    <a:pt x="1861693" y="12784074"/>
                    <a:pt x="2211197" y="12677013"/>
                  </a:cubicBezTo>
                  <a:cubicBezTo>
                    <a:pt x="2136013" y="12791313"/>
                    <a:pt x="2066671" y="12854813"/>
                    <a:pt x="1935607" y="12923139"/>
                  </a:cubicBezTo>
                  <a:cubicBezTo>
                    <a:pt x="1804538" y="12991457"/>
                    <a:pt x="2734183" y="12979273"/>
                    <a:pt x="2841117" y="12944094"/>
                  </a:cubicBezTo>
                  <a:cubicBezTo>
                    <a:pt x="2881249" y="13099923"/>
                    <a:pt x="2642870" y="13168376"/>
                    <a:pt x="2536317" y="13204698"/>
                  </a:cubicBezTo>
                  <a:cubicBezTo>
                    <a:pt x="2905506" y="13507465"/>
                    <a:pt x="3388487" y="13721460"/>
                    <a:pt x="3865753" y="13691108"/>
                  </a:cubicBezTo>
                  <a:cubicBezTo>
                    <a:pt x="3821684" y="13807441"/>
                    <a:pt x="3695954" y="13827506"/>
                    <a:pt x="3574288" y="13827761"/>
                  </a:cubicBezTo>
                  <a:cubicBezTo>
                    <a:pt x="4270121" y="14260323"/>
                    <a:pt x="7182231" y="13564998"/>
                    <a:pt x="7936230" y="13520294"/>
                  </a:cubicBezTo>
                  <a:cubicBezTo>
                    <a:pt x="7278498" y="13628117"/>
                    <a:pt x="6160262" y="13995781"/>
                    <a:pt x="5645277" y="14503274"/>
                  </a:cubicBezTo>
                  <a:cubicBezTo>
                    <a:pt x="5750052" y="14479907"/>
                    <a:pt x="5862193" y="14472794"/>
                    <a:pt x="5922645" y="14564362"/>
                  </a:cubicBezTo>
                  <a:cubicBezTo>
                    <a:pt x="5505958" y="14630783"/>
                    <a:pt x="5131689" y="14908913"/>
                    <a:pt x="4872736" y="15241146"/>
                  </a:cubicBezTo>
                  <a:cubicBezTo>
                    <a:pt x="4971288" y="15251813"/>
                    <a:pt x="5190236" y="15264513"/>
                    <a:pt x="5185664" y="15406246"/>
                  </a:cubicBezTo>
                  <a:cubicBezTo>
                    <a:pt x="5086731" y="15396721"/>
                    <a:pt x="4283964" y="15566138"/>
                    <a:pt x="4410075" y="15599921"/>
                  </a:cubicBezTo>
                  <a:cubicBezTo>
                    <a:pt x="4536184" y="15633711"/>
                    <a:pt x="4608322" y="15674724"/>
                    <a:pt x="4695190" y="15758416"/>
                  </a:cubicBezTo>
                  <a:cubicBezTo>
                    <a:pt x="4373499" y="15734032"/>
                    <a:pt x="4018788" y="15871574"/>
                    <a:pt x="3806190" y="16139416"/>
                  </a:cubicBezTo>
                  <a:cubicBezTo>
                    <a:pt x="3869690" y="16146909"/>
                    <a:pt x="3932174" y="16156942"/>
                    <a:pt x="3995293" y="16166213"/>
                  </a:cubicBezTo>
                  <a:cubicBezTo>
                    <a:pt x="3586735" y="16256510"/>
                    <a:pt x="3171190" y="16567026"/>
                    <a:pt x="2959100" y="16928213"/>
                  </a:cubicBezTo>
                  <a:cubicBezTo>
                    <a:pt x="3164459" y="16869921"/>
                    <a:pt x="3390011" y="16812389"/>
                    <a:pt x="3566923" y="16683357"/>
                  </a:cubicBezTo>
                  <a:cubicBezTo>
                    <a:pt x="3589275" y="16705836"/>
                    <a:pt x="3579623" y="16728315"/>
                    <a:pt x="3556382" y="16749905"/>
                  </a:cubicBezTo>
                  <a:cubicBezTo>
                    <a:pt x="3689461" y="16709696"/>
                    <a:pt x="3811255" y="16638839"/>
                    <a:pt x="3911982" y="16543021"/>
                  </a:cubicBezTo>
                  <a:cubicBezTo>
                    <a:pt x="3914268" y="16602838"/>
                    <a:pt x="3853308" y="16696310"/>
                    <a:pt x="3825114" y="16728949"/>
                  </a:cubicBezTo>
                  <a:cubicBezTo>
                    <a:pt x="3796920" y="16761589"/>
                    <a:pt x="4330574" y="16501619"/>
                    <a:pt x="4403218" y="16448787"/>
                  </a:cubicBezTo>
                  <a:cubicBezTo>
                    <a:pt x="4362022" y="16557464"/>
                    <a:pt x="4300227" y="16657165"/>
                    <a:pt x="4221227" y="16742411"/>
                  </a:cubicBezTo>
                  <a:cubicBezTo>
                    <a:pt x="4576827" y="16808831"/>
                    <a:pt x="4963923" y="16694150"/>
                    <a:pt x="5243958" y="16437611"/>
                  </a:cubicBezTo>
                  <a:cubicBezTo>
                    <a:pt x="5169917" y="16580867"/>
                    <a:pt x="5086605" y="16720567"/>
                    <a:pt x="4970908" y="16838423"/>
                  </a:cubicBezTo>
                  <a:cubicBezTo>
                    <a:pt x="5138675" y="16910306"/>
                    <a:pt x="5349749" y="16808579"/>
                    <a:pt x="5509515" y="16732760"/>
                  </a:cubicBezTo>
                  <a:cubicBezTo>
                    <a:pt x="5499736" y="16795117"/>
                    <a:pt x="5465827" y="16844394"/>
                    <a:pt x="5417821" y="16888844"/>
                  </a:cubicBezTo>
                  <a:cubicBezTo>
                    <a:pt x="5793233" y="16883763"/>
                    <a:pt x="6173598" y="16680945"/>
                    <a:pt x="6436869" y="16408530"/>
                  </a:cubicBezTo>
                  <a:cubicBezTo>
                    <a:pt x="6339714" y="16601824"/>
                    <a:pt x="6249036" y="16841727"/>
                    <a:pt x="6091683" y="17000477"/>
                  </a:cubicBezTo>
                  <a:cubicBezTo>
                    <a:pt x="6465444" y="16987777"/>
                    <a:pt x="6865367" y="16848077"/>
                    <a:pt x="7193027" y="16650084"/>
                  </a:cubicBezTo>
                  <a:cubicBezTo>
                    <a:pt x="7189344" y="16685772"/>
                    <a:pt x="7185533" y="16721331"/>
                    <a:pt x="7182613" y="16757019"/>
                  </a:cubicBezTo>
                  <a:cubicBezTo>
                    <a:pt x="7821169" y="16449807"/>
                    <a:pt x="8368666" y="16016863"/>
                    <a:pt x="8930641" y="15587095"/>
                  </a:cubicBezTo>
                  <a:cubicBezTo>
                    <a:pt x="8623428" y="15915771"/>
                    <a:pt x="8165466" y="16187806"/>
                    <a:pt x="8132192" y="16664056"/>
                  </a:cubicBezTo>
                  <a:cubicBezTo>
                    <a:pt x="8178039" y="16608430"/>
                    <a:pt x="8235951" y="16558265"/>
                    <a:pt x="8313929" y="16580490"/>
                  </a:cubicBezTo>
                  <a:cubicBezTo>
                    <a:pt x="8118476" y="16787754"/>
                    <a:pt x="8049769" y="17086966"/>
                    <a:pt x="8070724" y="17366239"/>
                  </a:cubicBezTo>
                  <a:cubicBezTo>
                    <a:pt x="8129905" y="17330806"/>
                    <a:pt x="8255763" y="17246732"/>
                    <a:pt x="8322945" y="17322043"/>
                  </a:cubicBezTo>
                  <a:cubicBezTo>
                    <a:pt x="8264272" y="17358111"/>
                    <a:pt x="7907910" y="17779243"/>
                    <a:pt x="7993380" y="17743937"/>
                  </a:cubicBezTo>
                  <a:cubicBezTo>
                    <a:pt x="8066642" y="17711212"/>
                    <a:pt x="8147332" y="17698715"/>
                    <a:pt x="8227061" y="17707742"/>
                  </a:cubicBezTo>
                  <a:cubicBezTo>
                    <a:pt x="8039101" y="17828520"/>
                    <a:pt x="7912354" y="18046832"/>
                    <a:pt x="7927214" y="18273908"/>
                  </a:cubicBezTo>
                  <a:cubicBezTo>
                    <a:pt x="7965314" y="18251429"/>
                    <a:pt x="8004811" y="18230728"/>
                    <a:pt x="8043927" y="18209392"/>
                  </a:cubicBezTo>
                  <a:cubicBezTo>
                    <a:pt x="7864476" y="18425292"/>
                    <a:pt x="7789165" y="18758667"/>
                    <a:pt x="7850379" y="19033750"/>
                  </a:cubicBezTo>
                  <a:cubicBezTo>
                    <a:pt x="7934199" y="18918434"/>
                    <a:pt x="8029449" y="18795116"/>
                    <a:pt x="8063104" y="18654909"/>
                  </a:cubicBezTo>
                  <a:cubicBezTo>
                    <a:pt x="8086345" y="18657322"/>
                    <a:pt x="8092314" y="18672817"/>
                    <a:pt x="8089901" y="18693772"/>
                  </a:cubicBezTo>
                  <a:cubicBezTo>
                    <a:pt x="8142813" y="18618446"/>
                    <a:pt x="8175043" y="18530559"/>
                    <a:pt x="8183373" y="18438884"/>
                  </a:cubicBezTo>
                  <a:cubicBezTo>
                    <a:pt x="8213979" y="18468983"/>
                    <a:pt x="8226426" y="18542516"/>
                    <a:pt x="8226933" y="18571091"/>
                  </a:cubicBezTo>
                  <a:cubicBezTo>
                    <a:pt x="8227442" y="18599666"/>
                    <a:pt x="8392033" y="18243812"/>
                    <a:pt x="8406130" y="18186408"/>
                  </a:cubicBezTo>
                  <a:cubicBezTo>
                    <a:pt x="8436532" y="18258324"/>
                    <a:pt x="8451584" y="18335797"/>
                    <a:pt x="8450326" y="18413865"/>
                  </a:cubicBezTo>
                  <a:cubicBezTo>
                    <a:pt x="8676875" y="18301855"/>
                    <a:pt x="8831279" y="18082726"/>
                    <a:pt x="8860536" y="17831698"/>
                  </a:cubicBezTo>
                  <a:cubicBezTo>
                    <a:pt x="8890127" y="17936473"/>
                    <a:pt x="8912987" y="18043280"/>
                    <a:pt x="8907526" y="18152373"/>
                  </a:cubicBezTo>
                  <a:cubicBezTo>
                    <a:pt x="9034526" y="18119860"/>
                    <a:pt x="9100185" y="17979653"/>
                    <a:pt x="9150350" y="17874242"/>
                  </a:cubicBezTo>
                  <a:cubicBezTo>
                    <a:pt x="9173726" y="17909113"/>
                    <a:pt x="9183112" y="17951507"/>
                    <a:pt x="9176639" y="17992987"/>
                  </a:cubicBezTo>
                  <a:cubicBezTo>
                    <a:pt x="9379839" y="17834618"/>
                    <a:pt x="9488424" y="17571855"/>
                    <a:pt x="9499092" y="17321665"/>
                  </a:cubicBezTo>
                  <a:cubicBezTo>
                    <a:pt x="9540622" y="17462001"/>
                    <a:pt x="9608439" y="17623799"/>
                    <a:pt x="9600692" y="17771118"/>
                  </a:cubicBezTo>
                  <a:cubicBezTo>
                    <a:pt x="9799066" y="17609448"/>
                    <a:pt x="9949435" y="17371195"/>
                    <a:pt x="10031857" y="17132943"/>
                  </a:cubicBezTo>
                  <a:cubicBezTo>
                    <a:pt x="10047225" y="17152882"/>
                    <a:pt x="10062718" y="17172949"/>
                    <a:pt x="10078466" y="17192506"/>
                  </a:cubicBezTo>
                  <a:cubicBezTo>
                    <a:pt x="10277475" y="16768707"/>
                    <a:pt x="10662666" y="16055220"/>
                    <a:pt x="10760075" y="15599798"/>
                  </a:cubicBezTo>
                  <a:cubicBezTo>
                    <a:pt x="10760075" y="15599798"/>
                    <a:pt x="10836275" y="16717398"/>
                    <a:pt x="11039475" y="16920598"/>
                  </a:cubicBezTo>
                  <a:lnTo>
                    <a:pt x="11064875" y="16742798"/>
                  </a:lnTo>
                  <a:cubicBezTo>
                    <a:pt x="11064875" y="16742798"/>
                    <a:pt x="11153775" y="17263498"/>
                    <a:pt x="11268075" y="17403198"/>
                  </a:cubicBezTo>
                  <a:cubicBezTo>
                    <a:pt x="11268075" y="17403198"/>
                    <a:pt x="11471275" y="16768198"/>
                    <a:pt x="11649075" y="16526898"/>
                  </a:cubicBezTo>
                  <a:cubicBezTo>
                    <a:pt x="11826856" y="16285584"/>
                    <a:pt x="11814175" y="15955398"/>
                    <a:pt x="11864975" y="15790298"/>
                  </a:cubicBezTo>
                  <a:cubicBezTo>
                    <a:pt x="11915767" y="15625195"/>
                    <a:pt x="11953875" y="15053698"/>
                    <a:pt x="11776075" y="14583798"/>
                  </a:cubicBezTo>
                  <a:cubicBezTo>
                    <a:pt x="11598239" y="14113912"/>
                    <a:pt x="11674475" y="13872598"/>
                    <a:pt x="11674475" y="13872598"/>
                  </a:cubicBezTo>
                  <a:lnTo>
                    <a:pt x="11699875" y="13326498"/>
                  </a:lnTo>
                  <a:lnTo>
                    <a:pt x="12286488" y="13618598"/>
                  </a:lnTo>
                  <a:cubicBezTo>
                    <a:pt x="12694793" y="13797287"/>
                    <a:pt x="13122021" y="14043540"/>
                    <a:pt x="13577315" y="14057764"/>
                  </a:cubicBezTo>
                  <a:cubicBezTo>
                    <a:pt x="13536295" y="14040746"/>
                    <a:pt x="13482574" y="14022457"/>
                    <a:pt x="13477494" y="13972039"/>
                  </a:cubicBezTo>
                  <a:cubicBezTo>
                    <a:pt x="13701649" y="14053065"/>
                    <a:pt x="13911960" y="14078338"/>
                    <a:pt x="14147800" y="14039983"/>
                  </a:cubicBezTo>
                  <a:cubicBezTo>
                    <a:pt x="14108430" y="14016234"/>
                    <a:pt x="14020800" y="13979531"/>
                    <a:pt x="14058900" y="13924032"/>
                  </a:cubicBezTo>
                  <a:cubicBezTo>
                    <a:pt x="14097000" y="13944606"/>
                    <a:pt x="14471523" y="14052810"/>
                    <a:pt x="14464030" y="14023220"/>
                  </a:cubicBezTo>
                  <a:cubicBezTo>
                    <a:pt x="14456538" y="13993630"/>
                    <a:pt x="14389481" y="13963149"/>
                    <a:pt x="14390370" y="13916921"/>
                  </a:cubicBezTo>
                  <a:cubicBezTo>
                    <a:pt x="14574901" y="13997312"/>
                    <a:pt x="14761590" y="13976865"/>
                    <a:pt x="14953487" y="13925176"/>
                  </a:cubicBezTo>
                  <a:cubicBezTo>
                    <a:pt x="14924785" y="13913746"/>
                    <a:pt x="14897226" y="13900665"/>
                    <a:pt x="14869668" y="13886441"/>
                  </a:cubicBezTo>
                  <a:cubicBezTo>
                    <a:pt x="15133065" y="13909935"/>
                    <a:pt x="15391510" y="13856088"/>
                    <a:pt x="15646273" y="13792333"/>
                  </a:cubicBezTo>
                  <a:cubicBezTo>
                    <a:pt x="15534639" y="13766933"/>
                    <a:pt x="15423260" y="13731246"/>
                    <a:pt x="15310358" y="13714482"/>
                  </a:cubicBezTo>
                  <a:cubicBezTo>
                    <a:pt x="15310358" y="13699750"/>
                    <a:pt x="15323058" y="13699370"/>
                    <a:pt x="15334996" y="13699243"/>
                  </a:cubicBezTo>
                  <a:cubicBezTo>
                    <a:pt x="15268015" y="13675480"/>
                    <a:pt x="15197404" y="13663575"/>
                    <a:pt x="15126334" y="13664064"/>
                  </a:cubicBezTo>
                  <a:cubicBezTo>
                    <a:pt x="15117318" y="13632568"/>
                    <a:pt x="15235300" y="13653776"/>
                    <a:pt x="15203550" y="13628630"/>
                  </a:cubicBezTo>
                  <a:cubicBezTo>
                    <a:pt x="15171800" y="13603484"/>
                    <a:pt x="14952216" y="13572116"/>
                    <a:pt x="14883256" y="13575671"/>
                  </a:cubicBezTo>
                  <a:cubicBezTo>
                    <a:pt x="14934944" y="13551033"/>
                    <a:pt x="14997556" y="13539603"/>
                    <a:pt x="15056865" y="13531093"/>
                  </a:cubicBezTo>
                  <a:cubicBezTo>
                    <a:pt x="14887067" y="13418699"/>
                    <a:pt x="14707488" y="13381614"/>
                    <a:pt x="14505431" y="13387456"/>
                  </a:cubicBezTo>
                  <a:cubicBezTo>
                    <a:pt x="14587320" y="13359845"/>
                    <a:pt x="14671776" y="13340528"/>
                    <a:pt x="14757526" y="13329797"/>
                  </a:cubicBezTo>
                  <a:cubicBezTo>
                    <a:pt x="14681326" y="13263249"/>
                    <a:pt x="14578583" y="13251692"/>
                    <a:pt x="14481936" y="13237341"/>
                  </a:cubicBezTo>
                  <a:cubicBezTo>
                    <a:pt x="14510232" y="13222156"/>
                    <a:pt x="14541660" y="13213724"/>
                    <a:pt x="14573757" y="13212704"/>
                  </a:cubicBezTo>
                  <a:cubicBezTo>
                    <a:pt x="14370557" y="13127867"/>
                    <a:pt x="14173071" y="13118342"/>
                    <a:pt x="13956792" y="13147044"/>
                  </a:cubicBezTo>
                  <a:cubicBezTo>
                    <a:pt x="14068552" y="13101324"/>
                    <a:pt x="14176629" y="13054081"/>
                    <a:pt x="14295628" y="13030078"/>
                  </a:cubicBezTo>
                  <a:cubicBezTo>
                    <a:pt x="14155088" y="12982431"/>
                    <a:pt x="14007654" y="12958273"/>
                    <a:pt x="13859256" y="12958576"/>
                  </a:cubicBezTo>
                  <a:cubicBezTo>
                    <a:pt x="14349349" y="12921111"/>
                    <a:pt x="15185898" y="12796397"/>
                    <a:pt x="15535656" y="12706100"/>
                  </a:cubicBezTo>
                  <a:cubicBezTo>
                    <a:pt x="15521051" y="12688447"/>
                    <a:pt x="15506066" y="12671175"/>
                    <a:pt x="15491206" y="12653904"/>
                  </a:cubicBezTo>
                  <a:cubicBezTo>
                    <a:pt x="15713965" y="12621392"/>
                    <a:pt x="15948406" y="12528047"/>
                    <a:pt x="16123540" y="12378313"/>
                  </a:cubicBezTo>
                  <a:cubicBezTo>
                    <a:pt x="15992856" y="12360025"/>
                    <a:pt x="15862302" y="12270998"/>
                    <a:pt x="15746223" y="12209276"/>
                  </a:cubicBezTo>
                  <a:cubicBezTo>
                    <a:pt x="15967585" y="12243312"/>
                    <a:pt x="16216123" y="12191496"/>
                    <a:pt x="16389479" y="12036937"/>
                  </a:cubicBezTo>
                  <a:cubicBezTo>
                    <a:pt x="16351788" y="12035358"/>
                    <a:pt x="16316105" y="12019514"/>
                    <a:pt x="16289657" y="11992614"/>
                  </a:cubicBezTo>
                  <a:cubicBezTo>
                    <a:pt x="16391257" y="11965945"/>
                    <a:pt x="16524734" y="11931528"/>
                    <a:pt x="16574519" y="11823196"/>
                  </a:cubicBezTo>
                  <a:cubicBezTo>
                    <a:pt x="16477999" y="11809099"/>
                    <a:pt x="16388082" y="11769983"/>
                    <a:pt x="16301087" y="11725153"/>
                  </a:cubicBezTo>
                  <a:cubicBezTo>
                    <a:pt x="16527388" y="11742114"/>
                    <a:pt x="16746471" y="11641331"/>
                    <a:pt x="16880842" y="11458453"/>
                  </a:cubicBezTo>
                  <a:cubicBezTo>
                    <a:pt x="16811961" y="11445806"/>
                    <a:pt x="16746525" y="11418757"/>
                    <a:pt x="16688819" y="11379078"/>
                  </a:cubicBezTo>
                  <a:cubicBezTo>
                    <a:pt x="16741524" y="11376537"/>
                    <a:pt x="17081503" y="11290812"/>
                    <a:pt x="17057119" y="11285351"/>
                  </a:cubicBezTo>
                  <a:cubicBezTo>
                    <a:pt x="17032734" y="11279892"/>
                    <a:pt x="16969742" y="11255887"/>
                    <a:pt x="16948406" y="11223248"/>
                  </a:cubicBezTo>
                  <a:cubicBezTo>
                    <a:pt x="17029678" y="11232259"/>
                    <a:pt x="17111883" y="11219411"/>
                    <a:pt x="17186529" y="11186033"/>
                  </a:cubicBezTo>
                  <a:close/>
                  <a:moveTo>
                    <a:pt x="13119100" y="8439785"/>
                  </a:moveTo>
                  <a:cubicBezTo>
                    <a:pt x="13186663" y="8180070"/>
                    <a:pt x="13243940" y="7943088"/>
                    <a:pt x="13286739" y="7741285"/>
                  </a:cubicBezTo>
                  <a:cubicBezTo>
                    <a:pt x="13629639" y="6115685"/>
                    <a:pt x="14620239" y="3524885"/>
                    <a:pt x="14620239" y="3524885"/>
                  </a:cubicBezTo>
                  <a:lnTo>
                    <a:pt x="13119100" y="8439785"/>
                  </a:lnTo>
                  <a:cubicBezTo>
                    <a:pt x="12644120" y="10265156"/>
                    <a:pt x="11661140" y="13214986"/>
                    <a:pt x="11661140" y="13214986"/>
                  </a:cubicBezTo>
                  <a:moveTo>
                    <a:pt x="10213340" y="553085"/>
                  </a:moveTo>
                  <a:lnTo>
                    <a:pt x="10937240" y="7426198"/>
                  </a:lnTo>
                  <a:cubicBezTo>
                    <a:pt x="11281537" y="10369550"/>
                    <a:pt x="11546840" y="13214986"/>
                    <a:pt x="11546840" y="13214986"/>
                  </a:cubicBezTo>
                  <a:lnTo>
                    <a:pt x="10937240" y="7426199"/>
                  </a:lnTo>
                  <a:cubicBezTo>
                    <a:pt x="10905998" y="7158482"/>
                    <a:pt x="10905998" y="7158482"/>
                    <a:pt x="10873740" y="6890386"/>
                  </a:cubicBezTo>
                  <a:cubicBezTo>
                    <a:pt x="10535666" y="4066413"/>
                    <a:pt x="10111359" y="1336294"/>
                    <a:pt x="10213848" y="552450"/>
                  </a:cubicBezTo>
                  <a:moveTo>
                    <a:pt x="1399540" y="12122785"/>
                  </a:moveTo>
                  <a:cubicBezTo>
                    <a:pt x="2263140" y="12033885"/>
                    <a:pt x="11343640" y="13443586"/>
                    <a:pt x="11343640" y="13443586"/>
                  </a:cubicBezTo>
                  <a:moveTo>
                    <a:pt x="4396740" y="16351886"/>
                  </a:moveTo>
                  <a:lnTo>
                    <a:pt x="11254740" y="13557886"/>
                  </a:lnTo>
                  <a:cubicBezTo>
                    <a:pt x="11254740" y="13557886"/>
                    <a:pt x="4778248" y="16313150"/>
                    <a:pt x="4397248" y="16351250"/>
                  </a:cubicBezTo>
                  <a:moveTo>
                    <a:pt x="8308340" y="18104486"/>
                  </a:moveTo>
                  <a:cubicBezTo>
                    <a:pt x="9349740" y="16085186"/>
                    <a:pt x="11343640" y="13684886"/>
                    <a:pt x="11343640" y="13684886"/>
                  </a:cubicBezTo>
                  <a:moveTo>
                    <a:pt x="11343640" y="16529686"/>
                  </a:moveTo>
                  <a:lnTo>
                    <a:pt x="11394440" y="13773786"/>
                  </a:lnTo>
                  <a:cubicBezTo>
                    <a:pt x="11394440" y="13773786"/>
                    <a:pt x="11433048" y="16236950"/>
                    <a:pt x="11344148" y="16529050"/>
                  </a:cubicBezTo>
                  <a:moveTo>
                    <a:pt x="1729740" y="6636386"/>
                  </a:moveTo>
                  <a:cubicBezTo>
                    <a:pt x="1983740" y="6737986"/>
                    <a:pt x="11432540" y="13341986"/>
                    <a:pt x="11432540" y="13341986"/>
                  </a:cubicBezTo>
                  <a:moveTo>
                    <a:pt x="5196840" y="2661286"/>
                  </a:moveTo>
                  <a:lnTo>
                    <a:pt x="11432540" y="13176886"/>
                  </a:lnTo>
                  <a:cubicBezTo>
                    <a:pt x="11432540" y="13176886"/>
                    <a:pt x="5349748" y="3079750"/>
                    <a:pt x="5197348" y="2660650"/>
                  </a:cubicBezTo>
                  <a:moveTo>
                    <a:pt x="11643360" y="13291438"/>
                  </a:moveTo>
                  <a:lnTo>
                    <a:pt x="11598148" y="13341350"/>
                  </a:lnTo>
                  <a:lnTo>
                    <a:pt x="11641836" y="13291947"/>
                  </a:lnTo>
                  <a:lnTo>
                    <a:pt x="11496548" y="13341350"/>
                  </a:lnTo>
                  <a:lnTo>
                    <a:pt x="11648948" y="13283692"/>
                  </a:lnTo>
                  <a:cubicBezTo>
                    <a:pt x="12123420" y="12747117"/>
                    <a:pt x="15773019" y="8624315"/>
                    <a:pt x="16271748" y="8185150"/>
                  </a:cubicBezTo>
                  <a:lnTo>
                    <a:pt x="11650980" y="13282930"/>
                  </a:lnTo>
                  <a:lnTo>
                    <a:pt x="15966948" y="11652250"/>
                  </a:lnTo>
                  <a:cubicBezTo>
                    <a:pt x="15240636" y="12054459"/>
                    <a:pt x="12331700" y="13056363"/>
                    <a:pt x="11643360" y="13291438"/>
                  </a:cubicBezTo>
                  <a:close/>
                </a:path>
              </a:pathLst>
            </a:custGeom>
            <a:blipFill dpi="0" rotWithShape="0">
              <a:blip r:embed="rId5" cstate="screen"/>
              <a:srcRect/>
              <a:stretch>
                <a:fillRect t="-2000" b="-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PA-椭圆 14"/>
            <p:cNvSpPr/>
            <p:nvPr>
              <p:custDataLst>
                <p:tags r:id="rId7"/>
              </p:custDataLst>
            </p:nvPr>
          </p:nvSpPr>
          <p:spPr>
            <a:xfrm rot="822341">
              <a:off x="17970" y="11008"/>
              <a:ext cx="260" cy="372"/>
            </a:xfrm>
            <a:prstGeom prst="ellipse">
              <a:avLst/>
            </a:prstGeom>
            <a:blipFill dpi="0" rotWithShape="0">
              <a:blip r:embed="rId5" cstate="screen"/>
              <a:srcRect/>
              <a:stretch>
                <a:fillRect l="-1587000" t="-1513000" r="-1016000" b="-50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56" name="图示 55"/>
          <p:cNvGraphicFramePr/>
          <p:nvPr/>
        </p:nvGraphicFramePr>
        <p:xfrm>
          <a:off x="1037229" y="1203228"/>
          <a:ext cx="5776594" cy="5429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14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16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4" name="图片 3" descr="6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76707" y="5688794"/>
            <a:ext cx="1443052" cy="523791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100000">
                <a:srgbClr val="5F85C3">
                  <a:alpha val="0"/>
                </a:srgbClr>
              </a:gs>
              <a:gs pos="0">
                <a:srgbClr val="5F85C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3055716"/>
            <a:ext cx="12192000" cy="1365859"/>
          </a:xfrm>
          <a:prstGeom prst="rect">
            <a:avLst/>
          </a:prstGeom>
          <a:gradFill flip="none" rotWithShape="1">
            <a:gsLst>
              <a:gs pos="0">
                <a:srgbClr val="E0BD5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49" name="图片 48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8153"/>
          <a:stretch>
            <a:fillRect/>
          </a:stretch>
        </p:blipFill>
        <p:spPr>
          <a:xfrm>
            <a:off x="6592671" y="1720215"/>
            <a:ext cx="5462270" cy="5131435"/>
          </a:xfrm>
          <a:prstGeom prst="rect">
            <a:avLst/>
          </a:prstGeom>
        </p:spPr>
      </p:pic>
      <p:pic>
        <p:nvPicPr>
          <p:cNvPr id="12" name="图片 11" descr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b="8153"/>
          <a:stretch>
            <a:fillRect/>
          </a:stretch>
        </p:blipFill>
        <p:spPr>
          <a:xfrm>
            <a:off x="682073" y="1694563"/>
            <a:ext cx="5462270" cy="51314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-5848" r="-6552" b="22275"/>
          <a:stretch>
            <a:fillRect/>
          </a:stretch>
        </p:blipFill>
        <p:spPr>
          <a:xfrm>
            <a:off x="862601" y="1778440"/>
            <a:ext cx="5462271" cy="295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矩形 44"/>
          <p:cNvSpPr/>
          <p:nvPr>
            <p:custDataLst>
              <p:tags r:id="rId9"/>
            </p:custDataLst>
          </p:nvPr>
        </p:nvSpPr>
        <p:spPr>
          <a:xfrm>
            <a:off x="2382169" y="6685170"/>
            <a:ext cx="8610859" cy="313954"/>
          </a:xfrm>
          <a:prstGeom prst="rect">
            <a:avLst/>
          </a:prstGeom>
          <a:gradFill>
            <a:gsLst>
              <a:gs pos="47000">
                <a:srgbClr val="FFFFFF"/>
              </a:gs>
              <a:gs pos="100000">
                <a:srgbClr val="FFFFF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6962990" y="4943487"/>
            <a:ext cx="4535046" cy="13469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  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400" dirty="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1"/>
            </p:custDataLst>
          </p:nvPr>
        </p:nvSpPr>
        <p:spPr>
          <a:xfrm>
            <a:off x="958178" y="4980200"/>
            <a:ext cx="4535046" cy="13469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iSans Bold" panose="00000800000000000000" charset="-122"/>
                <a:sym typeface="+mn-ea"/>
              </a:rPr>
              <a:t>  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400" dirty="0">
              <a:solidFill>
                <a:schemeClr val="tx1"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iSans Bold" panose="00000800000000000000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0"/>
          <a:stretch>
            <a:fillRect/>
          </a:stretch>
        </p:blipFill>
        <p:spPr>
          <a:xfrm>
            <a:off x="6867771" y="2055575"/>
            <a:ext cx="4912070" cy="2746849"/>
          </a:xfrm>
          <a:prstGeom prst="snip2DiagRect">
            <a:avLst/>
          </a:prstGeom>
          <a:effectLst>
            <a:softEdge rad="317500"/>
          </a:effectLst>
        </p:spPr>
      </p:pic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>
              <p:custDataLst>
                <p:tags r:id="rId15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6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文本框 17"/>
            <p:cNvSpPr txBox="1"/>
            <p:nvPr>
              <p:custDataLst>
                <p:tags r:id="rId17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01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8" name="图片 7" descr="6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4" y="-1"/>
            <a:ext cx="12235815" cy="6897981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84711" y="-57453"/>
            <a:ext cx="12361422" cy="6945037"/>
          </a:xfrm>
          <a:prstGeom prst="rect">
            <a:avLst/>
          </a:pr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3"/>
            </p:custDataLst>
          </p:nvPr>
        </p:nvSpPr>
        <p:spPr>
          <a:xfrm>
            <a:off x="-84711" y="2172360"/>
            <a:ext cx="12318361" cy="2094573"/>
          </a:xfrm>
          <a:prstGeom prst="round1Rect">
            <a:avLst>
              <a:gd name="adj" fmla="val 0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30000" detail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76" y="1981186"/>
            <a:ext cx="12235815" cy="2293961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880870" y="3473450"/>
            <a:ext cx="49504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70000"/>
              </a:lnSpc>
            </a:pPr>
            <a:r>
              <a: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输入文字</a:t>
            </a:r>
            <a:endParaRPr lang="zh-CN" sz="1400" b="1" strike="noStrike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1975803" y="3497580"/>
            <a:ext cx="15982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7"/>
          <p:cNvSpPr txBox="1"/>
          <p:nvPr/>
        </p:nvSpPr>
        <p:spPr>
          <a:xfrm>
            <a:off x="1872722" y="2842080"/>
            <a:ext cx="3214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输入标题文字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8"/>
            </p:custDataLst>
          </p:nvPr>
        </p:nvSpPr>
        <p:spPr>
          <a:xfrm>
            <a:off x="226060" y="2774633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51" y="1594288"/>
            <a:ext cx="6738013" cy="37583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647700"/>
          </a:effectLst>
          <a:scene3d>
            <a:camera prst="perspectiveLeft"/>
            <a:lightRig rig="threePt" dir="t"/>
          </a:scene3d>
        </p:spPr>
      </p:pic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4450" y="1446312"/>
            <a:ext cx="4840605" cy="2909946"/>
          </a:xfrm>
          <a:prstGeom prst="rect">
            <a:avLst/>
          </a:prstGeom>
        </p:spPr>
      </p:pic>
      <p:sp>
        <p:nvSpPr>
          <p:cNvPr id="46" name="矩形 45"/>
          <p:cNvSpPr/>
          <p:nvPr>
            <p:custDataLst>
              <p:tags r:id="rId3"/>
            </p:custDataLst>
          </p:nvPr>
        </p:nvSpPr>
        <p:spPr>
          <a:xfrm>
            <a:off x="3850640" y="1446312"/>
            <a:ext cx="2482215" cy="30816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4"/>
            </p:custDataLst>
          </p:nvPr>
        </p:nvSpPr>
        <p:spPr>
          <a:xfrm>
            <a:off x="4391025" y="2596515"/>
            <a:ext cx="1410335" cy="322580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ctr"/>
            <a:r>
              <a:rPr lang="zh-CN" altLang="en-US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lang="zh-CN" altLang="en-US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4134485" y="3074035"/>
            <a:ext cx="192405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zh-CN" sz="1200" kern="0" spc="150" dirty="0">
                <a:solidFill>
                  <a:srgbClr val="FFFFFF">
                    <a:alpha val="80000"/>
                  </a:srgb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单击此处输入你的正文，文字是您思想的提炼。</a:t>
            </a:r>
            <a:endParaRPr lang="zh-CN" altLang="zh-CN" sz="1200" kern="0" spc="150" dirty="0">
              <a:solidFill>
                <a:srgbClr val="FFFFFF">
                  <a:alpha val="80000"/>
                </a:srgb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6394450" y="3985895"/>
            <a:ext cx="4840605" cy="5022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583680" y="4089241"/>
            <a:ext cx="1553210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zh-CN" altLang="en-US" sz="1600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添加标题</a:t>
            </a:r>
            <a:endParaRPr lang="zh-CN" altLang="en-US" sz="1600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402590" y="3990785"/>
            <a:ext cx="3384550" cy="5060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rgbClr val="77D65E">
              <a:shade val="50000"/>
            </a:srgbClr>
          </a:lnRef>
          <a:fillRef idx="1">
            <a:srgbClr val="77D65E"/>
          </a:fillRef>
          <a:effectRef idx="0">
            <a:srgbClr val="77D65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927100" y="4055586"/>
            <a:ext cx="1302385" cy="375285"/>
          </a:xfrm>
          <a:prstGeom prst="rect">
            <a:avLst/>
          </a:prstGeom>
          <a:noFill/>
        </p:spPr>
        <p:txBody>
          <a:bodyPr wrap="none" bIns="0" rtlCol="0" anchor="ctr" anchorCtr="0">
            <a:noAutofit/>
          </a:bodyPr>
          <a:lstStyle/>
          <a:p>
            <a:pPr algn="l"/>
            <a:r>
              <a:rPr lang="zh-CN" altLang="en-US" sz="1600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添加标题</a:t>
            </a:r>
            <a:endParaRPr lang="zh-CN" altLang="en-US" sz="1600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" y="1410335"/>
            <a:ext cx="3384550" cy="2539404"/>
          </a:xfrm>
          <a:prstGeom prst="rect">
            <a:avLst/>
          </a:prstGeom>
        </p:spPr>
      </p:pic>
      <p:graphicFrame>
        <p:nvGraphicFramePr>
          <p:cNvPr id="38" name="图示 37"/>
          <p:cNvGraphicFramePr/>
          <p:nvPr/>
        </p:nvGraphicFramePr>
        <p:xfrm>
          <a:off x="471171" y="4631313"/>
          <a:ext cx="10763884" cy="1909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-97790" y="61595"/>
            <a:ext cx="12299950" cy="933450"/>
            <a:chOff x="6121" y="1678"/>
            <a:chExt cx="19370" cy="147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矩形 13"/>
            <p:cNvSpPr/>
            <p:nvPr>
              <p:custDataLst>
                <p:tags r:id="rId16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/>
            <p:cNvSpPr/>
            <p:nvPr>
              <p:custDataLst>
                <p:tags r:id="rId17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平行四边形 12"/>
            <p:cNvSpPr/>
            <p:nvPr>
              <p:custDataLst>
                <p:tags r:id="rId1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65" y="206375"/>
            <a:ext cx="5569585" cy="645160"/>
            <a:chOff x="239" y="228"/>
            <a:chExt cx="8771" cy="10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文本框 17"/>
            <p:cNvSpPr txBox="1"/>
            <p:nvPr>
              <p:custDataLst>
                <p:tags r:id="rId19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02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2410" y="500"/>
              <a:ext cx="6600" cy="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  <a:sym typeface="+mn-ea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4" name="图片 3" descr="6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379095"/>
            <a:ext cx="2689860" cy="52832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9848_1*h_i*1_1"/>
  <p:tag name="KSO_WM_TEMPLATE_CATEGORY" val="diagram"/>
  <p:tag name="KSO_WM_TEMPLATE_INDEX" val="20229848"/>
  <p:tag name="KSO_WM_UNIT_LAYERLEVEL" val="1_1"/>
  <p:tag name="KSO_WM_TAG_VERSION" val="1.0"/>
  <p:tag name="KSO_WM_BEAUTIFY_FLAG" val=""/>
  <p:tag name="KSO_WM_DIAGRAM_VIRTUALLY_FRAME" val="{&quot;height&quot;:417.68196850393696,&quot;left&quot;:0,&quot;top&quot;:133.43015748031496,&quot;width&quot;:960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9848_1*h_i*1_1"/>
  <p:tag name="KSO_WM_TEMPLATE_CATEGORY" val="diagram"/>
  <p:tag name="KSO_WM_TEMPLATE_INDEX" val="20229848"/>
  <p:tag name="KSO_WM_UNIT_LAYERLEVEL" val="1_1"/>
  <p:tag name="KSO_WM_TAG_VERSION" val="1.0"/>
  <p:tag name="KSO_WM_BEAUTIFY_FLAG" val=""/>
  <p:tag name="KSO_WM_DIAGRAM_VIRTUALLY_FRAME" val="{&quot;height&quot;:417.68196850393696,&quot;left&quot;:0,&quot;top&quot;:133.43015748031496,&quot;width&quot;:960}"/>
</p:tagLst>
</file>

<file path=ppt/tags/tag102.xml><?xml version="1.0" encoding="utf-8"?>
<p:tagLst xmlns:p="http://schemas.openxmlformats.org/presentationml/2006/main">
  <p:tag name="KSO_WM_DIAGRAM_VIRTUALLY_FRAME" val="{&quot;height&quot;:417.68196850393696,&quot;left&quot;:0,&quot;top&quot;:133.43015748031496,&quot;width&quot;:960}"/>
</p:tagLst>
</file>

<file path=ppt/tags/tag103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417.68196850393696,&quot;left&quot;:0,&quot;top&quot;:133.43015748031496,&quot;width&quot;:960}"/>
</p:tagLst>
</file>

<file path=ppt/tags/tag104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DIAGRAM_VIRTUALLY_FRAME" val="{&quot;height&quot;:417.68196850393696,&quot;left&quot;:0,&quot;top&quot;:133.43015748031496,&quot;width&quot;:960}"/>
</p:tagLst>
</file>

<file path=ppt/tags/tag10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DIAGRAM_VIRTUALLY_FRAME" val="{&quot;height&quot;:417.68196850393696,&quot;left&quot;:0,&quot;top&quot;:133.43015748031496,&quot;width&quot;:960}"/>
</p:tagLst>
</file>

<file path=ppt/tags/tag106.xml><?xml version="1.0" encoding="utf-8"?>
<p:tagLst xmlns:p="http://schemas.openxmlformats.org/presentationml/2006/main">
  <p:tag name="KSO_WM_DIAGRAM_VIRTUALLY_FRAME" val="{&quot;height&quot;:417.68196850393696,&quot;left&quot;:0,&quot;top&quot;:133.43015748031496,&quot;width&quot;:960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1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15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1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8347_1*h_i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3_1"/>
  <p:tag name="KSO_WM_UNIT_ID" val="diagram20228347_1*h_a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3_1"/>
  <p:tag name="KSO_WM_UNIT_ID" val="diagram20228347_1*h_f*3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347_1*h_i*2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347_1*h_a*2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347_1*h_i*1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347_1*h_a*1_1"/>
  <p:tag name="KSO_WM_TEMPLATE_CATEGORY" val="diagram"/>
  <p:tag name="KSO_WM_TEMPLATE_INDEX" val="20228347"/>
  <p:tag name="KSO_WM_UNIT_LAYERLEVEL" val="1_1"/>
  <p:tag name="KSO_WM_TAG_VERSION" val="1.0"/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5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3*n_h_i*1_1_4"/>
  <p:tag name="KSO_WM_TEMPLATE_CATEGORY" val="diagram"/>
  <p:tag name="KSO_WM_TEMPLATE_INDEX" val="20230957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LINE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57_3*n_h_h_a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3*n_h_h_a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3*n_h_a*1_1_1"/>
  <p:tag name="KSO_WM_TEMPLATE_CATEGORY" val="diagram"/>
  <p:tag name="KSO_WM_TEMPLATE_INDEX" val="20230957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3*n_h_h_f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57_3*n_h_h_f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3*n_h_h_f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3*n_h_h_f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27925_3*n_h_i*1_1_2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27925_3*n_h_i*1_1_1"/>
  <p:tag name="KSO_WM_TEMPLATE_CATEGORY" val="diagram"/>
  <p:tag name="KSO_WM_TEMPLATE_INDEX" val="20227925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7925_3*n_h_h_i*1_2_3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7925_3*n_h_h_i*1_2_2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7925_3*n_h_h_i*1_2_1_1"/>
  <p:tag name="KSO_WM_TEMPLATE_CATEGORY" val="diagram"/>
  <p:tag name="KSO_WM_TEMPLATE_INDEX" val="20227925"/>
  <p:tag name="KSO_WM_UNIT_LAYERLEVEL" val="1_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9822_1*h_i*1_2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1_1"/>
  <p:tag name="KSO_WM_UNIT_ID" val="diagram20229822_1*h_i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22_1*h_a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9822_1*h_f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22_1*h_i*2_3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1"/>
  <p:tag name="KSO_WM_UNIT_ID" val="diagram20229822_1*h_i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3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22_1*h_f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4.xml><?xml version="1.0" encoding="utf-8"?>
<p:tagLst xmlns:p="http://schemas.openxmlformats.org/presentationml/2006/main">
  <p:tag name="KSO_WM_UNIT_SUBTYPE" val="a"/>
  <p:tag name="KSO_WM_UNIT_PRESET_TEXT" val="单击此处输入你的正文，文字是您思想的提炼，请尽量言简意赅的阐述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22_1*f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9822_1*i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22_1*h_a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01494_3*m_i*1_5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01494_3*m_i*1_6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01494_3*m_i*1_7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01494_3*m_i*1_8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01494_3*m_i*1_9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1494_3*m_i*1_2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01494_3*m_i*1_3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01494_3*m_i*1_4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94_3*m_h_i*1_1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2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94_3*m_h_f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494_3*m_h_i*1_2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4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94_3*m_h_f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494_3*m_h_i*1_3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6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94_3*m_h_f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94_3*m_h_i*1_4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94_3*m_h_i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94_3*m_h_f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494_3*m_i*1_1"/>
  <p:tag name="KSO_WM_TEMPLATE_CATEGORY" val="diagram"/>
  <p:tag name="KSO_WM_TEMPLATE_INDEX" val="20201494"/>
  <p:tag name="KSO_WM_UNIT_LAYERLEVEL" val="1_1"/>
  <p:tag name="KSO_WM_TAG_VERSION" val="1.0"/>
  <p:tag name="KSO_WM_UNIT_FILL_FORE_SCHEMECOLOR_INDEX" val="5"/>
  <p:tag name="KSO_WM_UNIT_FILL_TYPE" val="1"/>
  <p:tag name="KSO_WM_UNIT_USESOURCEFORMAT_APPLY" val="1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21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1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2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2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25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26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27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28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29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1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2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3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4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5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6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7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8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39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1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2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3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4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5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6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7.xml><?xml version="1.0" encoding="utf-8"?>
<p:tagLst xmlns:p="http://schemas.openxmlformats.org/presentationml/2006/main">
  <p:tag name="KSO_WM_DIAGRAM_VIRTUALLY_FRAME" val="{&quot;height&quot;:471.2138582677165,&quot;left&quot;:68.62055118110236,&quot;top&quot;:169.24818897637795,&quot;width&quot;:1268.4485826771654}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20201436_1*r_i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20201436_1*r_i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20201436_1*r_i*1_3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20201436_1*r_i*1_4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20201436_1*r_i*1_5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8.xml><?xml version="1.0" encoding="utf-8"?>
<p:tagLst xmlns:p="http://schemas.openxmlformats.org/presentationml/2006/main"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20201436_1*r_t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标题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59.xml><?xml version="1.0" encoding="utf-8"?>
<p:tagLst xmlns:p="http://schemas.openxmlformats.org/presentationml/2006/main"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201436_1*r_v*1_1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文本具体内容，简明扼要的阐述您的观点。根据需要可酌情增减文字，以便观者准确的理解您传达的思想。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20201436_1*r_t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标题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61.xml><?xml version="1.0" encoding="utf-8"?>
<p:tagLst xmlns:p="http://schemas.openxmlformats.org/presentationml/2006/main"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2"/>
  <p:tag name="KSO_WM_UNIT_ID" val="diagram20201436_1*r_v*1_2"/>
  <p:tag name="KSO_WM_TEMPLATE_CATEGORY" val="diagram"/>
  <p:tag name="KSO_WM_TEMPLATE_INDEX" val="20201436"/>
  <p:tag name="KSO_WM_UNIT_LAYERLEVEL" val="1_1"/>
  <p:tag name="KSO_WM_TAG_VERSION" val="1.0"/>
  <p:tag name="KSO_WM_BEAUTIFY_FLAG" val=""/>
  <p:tag name="KSO_WM_UNIT_DIAGRAM_CONTRAST_TITLE_CNT" val="2"/>
  <p:tag name="KSO_WM_UNIT_DIAGRAM_DIMENSION_TITLE_CNT" val="1"/>
  <p:tag name="KSO_WM_UNIT_PRESET_TEXT" val="单击此处添加文本具体内容，简明扼要的阐述您的观点。根据需要可酌情增减文字，以便观者准确的理解您传达的思想。"/>
  <p:tag name="KSO_WM_UNIT_TEXT_FILL_FORE_SCHEMECOLOR_INDEX" val="14"/>
  <p:tag name="KSO_WM_UNIT_TEXT_FILL_TYPE" val="1"/>
  <p:tag name="KSO_WM_UNIT_USESOURCEFORMAT_APPLY" val="1"/>
  <p:tag name="KSO_WM_DIAGRAM_VIRTUALLY_FRAME" val="{&quot;height&quot;:338.6968503937008,&quot;left&quot;:56.62897637795275,&quot;top&quot;:135.91771653543307,&quot;width&quot;:846.742125984252}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7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7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8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8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84.xml><?xml version="1.0" encoding="utf-8"?>
<p:tagLst xmlns:p="http://schemas.openxmlformats.org/presentationml/2006/main">
  <p:tag name="KSO_WM_UNIT_TEXT_FORE_SCHEMECOLOR_INDEX_BRIGHTNESS" val="0"/>
  <p:tag name="KSO_WM_UNIT_TEXT_FORE_SCHEMECOLOR_INDEX" val="14"/>
  <p:tag name="KSO_WM_UNIT_TEXT_LINE_FILL_TYPE" val="2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1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2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3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4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5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6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7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8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299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VIRTUALLY_FRAME" val="{&quot;height&quot;:333.2585826771653,&quot;left&quot;:401.8669291338582,&quot;top&quot;:172.50204724409448,&quot;width&quot;:473.48842519685047}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9.xml><?xml version="1.0" encoding="utf-8"?>
<p:tagLst xmlns:p="http://schemas.openxmlformats.org/presentationml/2006/main">
  <p:tag name="COMMONDATA" val="eyJoZGlkIjoiMTU2ZDc0ZjNmMzdmMDBlNmUzZGQ5ODRkNDBiMjE1YzkifQ=="/>
  <p:tag name="KSO_WPP_MARK_KEY" val="3af471a3-1903-4892-9bf8-0083f46c5fa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897_4*b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CONTENTS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1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897_4*l_h_i*1_1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1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1_1"/>
  <p:tag name="KSO_WM_DIAGRAM_VERSION" val="3"/>
  <p:tag name="KSO_WM_UNIT_VALUE" val="34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2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897_4*l_h_i*1_2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2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3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897_4*l_h_i*1_3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3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3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897_4*l_h_i*1_4_1"/>
  <p:tag name="KSO_WM_TEMPLATE_CATEGORY" val="custom"/>
  <p:tag name="KSO_WM_TEMPLATE_INDEX" val="20230897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0.800000011920929,&quot;transparency&quot;:1}],&quot;type&quot;:3},&quot;glow&quot;:{&quot;colorType&quot;:0},&quot;line&quot;:{&quot;gradient&quot;:[{&quot;brightness&quot;:0,&quot;colorType&quot;:1,&quot;foreColorIndex&quot;:5,&quot;pos&quot;:0,&quot;transparency&quot;:0.3499999940395355},{&quot;brightness&quot;:0,&quot;colorType&quot;:1,&quot;foreColorIndex&quot;:5,&quot;pos&quot;:0.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897_4*l_h_i*1_4_2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UNIT_PRESET_TEXT" val="04.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897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897_4*l_h_a*1_4_1"/>
  <p:tag name="KSO_WM_DIAGRAM_VERSION" val="3"/>
  <p:tag name="KSO_WM_UNIT_PRESET_TEXT" val="单击添加目录标题"/>
  <p:tag name="KSO_WM_DIAGRAM_MAX_ITEMCNT" val="6"/>
  <p:tag name="KSO_WM_DIAGRAM_MIN_ITEMCNT" val="2"/>
  <p:tag name="KSO_WM_DIAGRAM_VIRTUALLY_FRAME" val="{&quot;height&quot;:468.25,&quot;left&quot;:482.4,&quot;top&quot;:60.174999999999955,&quot;width&quot;:425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897_4*a*1"/>
  <p:tag name="KSO_WM_TEMPLATE_CATEGORY" val="custom"/>
  <p:tag name="KSO_WM_TEMPLATE_INDEX" val="20230897"/>
  <p:tag name="KSO_WM_UNIT_LAYERLEVEL" val="1"/>
  <p:tag name="KSO_WM_TAG_VERSION" val="1.0"/>
  <p:tag name="KSO_WM_BEAUTIFY_FLAG" val="#wm#"/>
  <p:tag name="KSO_WM_DIAGRAM_GROUP_CODE" val="l1-1"/>
  <p:tag name="KSO_WM_UNIT_PRESET_TEXT" val="目录"/>
</p:tagLst>
</file>

<file path=ppt/tags/tag54.xml><?xml version="1.0" encoding="utf-8"?>
<p:tagLst xmlns:p="http://schemas.openxmlformats.org/presentationml/2006/main">
  <p:tag name="KSO_WM_SLIDE_ID" val="custom2023089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897"/>
  <p:tag name="KSO_WM_SLIDE_TYPE" val="contents"/>
  <p:tag name="KSO_WM_SLIDE_SUBTYPE" val="diag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  <p:tag name="KSO_WM_BEAUTIFY_FLAG" val="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57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6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1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2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3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4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5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6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7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8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79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81.xml><?xml version="1.0" encoding="utf-8"?>
<p:tagLst xmlns:p="http://schemas.openxmlformats.org/presentationml/2006/main">
  <p:tag name="KSO_WM_DIAGRAM_VIRTUALLY_FRAME" val="{&quot;height&quot;:237.21866141732283,&quot;left&quot;:67.62055118110236,&quot;top&quot;:135.9207874015748,&quot;width&quot;:1269.4486614173225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2796_1*i*1"/>
  <p:tag name="KSO_WM_TEMPLATE_CATEGORY" val="custom"/>
  <p:tag name="KSO_WM_TEMPLATE_INDEX" val="40492796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2_1*i*1"/>
  <p:tag name="KSO_WM_TEMPLATE_CATEGORY" val="crop"/>
  <p:tag name="KSO_WM_TEMPLATE_INDEX" val="2019500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9.xml><?xml version="1.0" encoding="utf-8"?>
<p:tagLst xmlns:p="http://schemas.openxmlformats.org/presentationml/2006/main">
  <p:tag name="PA" val="v5.2.2"/>
  <p:tag name="PICTUREFILLRANGE" val="8377de9c-323d-4b58-81c2-bba0ce578db5"/>
  <p:tag name="KSO_WM_UNIT_VALUE" val="191*233"/>
  <p:tag name="KSO_WM_UNIT_HIGHLIGHT" val="0"/>
  <p:tag name="KSO_WM_UNIT_COMPATIBLE" val="0"/>
  <p:tag name="KSO_WM_UNIT_DIAGRAM_ISNUMVISUAL" val="0"/>
  <p:tag name="KSO_WM_UNIT_DIAGRAM_ISREFERUNIT" val="0"/>
  <p:tag name="KSO_WM_DIAGRAM_GROUP_CODE" val="1725054518"/>
  <p:tag name="KSO_WM_UNIT_TYPE" val="ζ_h_d"/>
  <p:tag name="KSO_WM_UNIT_INDEX" val="1_1_1"/>
  <p:tag name="KSO_WM_UNIT_ID" val="crop20195002_1*ζ_h_d*1_1_1"/>
  <p:tag name="KSO_WM_TEMPLATE_CATEGORY" val="crop"/>
  <p:tag name="KSO_WM_TEMPLATE_INDEX" val="20195002"/>
  <p:tag name="KSO_WM_UNIT_LAYERLEVEL" val="1_1_1"/>
  <p:tag name="KSO_WM_TAG_VERSION" val="1.0"/>
  <p:tag name="KSO_WM_BEAUTIFY_FLAG" val="#wm#"/>
  <p:tag name="KSO_WM_UNIT_DIAGRAM_MODELTYPE" val="creativeCrop"/>
  <p:tag name="KSO_WM_BLIP_RECT_LEFT" val="-424"/>
  <p:tag name="KSO_WM_BLIP_RECT_RIGHT" val="-185"/>
  <p:tag name="KSO_WM_BLIP_RECT_TOP" val="-729"/>
  <p:tag name="KSO_WM_BLIP_RECT_BOTTOM" val="-143"/>
  <p:tag name="KSO_WM_CREATIVE_CROP_ORG_WIDTH" val="351.75"/>
  <p:tag name="KSO_WM_CREATIVE_CROP_ORG_HEIGHT" val="393.75"/>
  <p:tag name="KSO_WM_CREATIVE_CROP_HEIGHT" val="382.05"/>
  <p:tag name="KSO_WM_CREATIVE_CROP_WIDTH" val="351.75"/>
  <p:tag name="KSO_WM_CREATIVE_CROP_VERSION" val="1"/>
  <p:tag name="KSO_WM_CREATIVE_CROP_TEMPLATE_ID" val="3107019"/>
  <p:tag name="KSO_WM_DIAGRAM_VIRTUALLY_FRAME" val="{&quot;height&quot;:427.25,&quot;left&quot;:692,&quot;top&quot;:219.25,&quot;width&quot;:366.7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2"/>
  <p:tag name="PICTUREFILLRANGE" val="8377de9c-323d-4b58-81c2-bba0ce578db5"/>
  <p:tag name="KSO_WM_UNIT_VALUE" val="1796*1654"/>
  <p:tag name="KSO_WM_UNIT_HIGHLIGHT" val="0"/>
  <p:tag name="KSO_WM_UNIT_COMPATIBLE" val="0"/>
  <p:tag name="KSO_WM_UNIT_DIAGRAM_ISNUMVISUAL" val="0"/>
  <p:tag name="KSO_WM_UNIT_DIAGRAM_ISREFERUNIT" val="0"/>
  <p:tag name="KSO_WM_DIAGRAM_GROUP_CODE" val="1725054518"/>
  <p:tag name="KSO_WM_UNIT_TYPE" val="ζ_h_d"/>
  <p:tag name="KSO_WM_UNIT_INDEX" val="1_1_2"/>
  <p:tag name="KSO_WM_UNIT_ID" val="crop20195002_1*ζ_h_d*1_1_2"/>
  <p:tag name="KSO_WM_TEMPLATE_CATEGORY" val="crop"/>
  <p:tag name="KSO_WM_TEMPLATE_INDEX" val="20195002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0"/>
  <p:tag name="KSO_WM_BLIP_RECT_TOP" val="-2"/>
  <p:tag name="KSO_WM_BLIP_RECT_BOTTOM" val="-2"/>
  <p:tag name="KSO_WM_CREATIVE_CROP_ORG_WIDTH" val="351.75"/>
  <p:tag name="KSO_WM_CREATIVE_CROP_ORG_HEIGHT" val="393.75"/>
  <p:tag name="KSO_WM_CREATIVE_CROP_HEIGHT" val="382.05"/>
  <p:tag name="KSO_WM_CREATIVE_CROP_WIDTH" val="351.75"/>
  <p:tag name="KSO_WM_CREATIVE_CROP_VERSION" val="1"/>
  <p:tag name="KSO_WM_CREATIVE_CROP_TEMPLATE_ID" val="3107019"/>
  <p:tag name="KSO_WM_DIAGRAM_VIRTUALLY_FRAME" val="{&quot;height&quot;:427.25,&quot;left&quot;:692,&quot;top&quot;:219.25,&quot;width&quot;:366.7}"/>
</p:tagLst>
</file>

<file path=ppt/tags/tag91.xml><?xml version="1.0" encoding="utf-8"?>
<p:tagLst xmlns:p="http://schemas.openxmlformats.org/presentationml/2006/main">
  <p:tag name="PA" val="v5.2.2"/>
  <p:tag name="PICTUREFILLRANGE" val="8377de9c-323d-4b58-81c2-bba0ce578db5"/>
  <p:tag name="KSO_WM_UNIT_VALUE" val="87*61"/>
  <p:tag name="KSO_WM_UNIT_HIGHLIGHT" val="0"/>
  <p:tag name="KSO_WM_UNIT_COMPATIBLE" val="0"/>
  <p:tag name="KSO_WM_UNIT_DIAGRAM_ISNUMVISUAL" val="0"/>
  <p:tag name="KSO_WM_UNIT_DIAGRAM_ISREFERUNIT" val="0"/>
  <p:tag name="KSO_WM_DIAGRAM_GROUP_CODE" val="1725054518"/>
  <p:tag name="KSO_WM_UNIT_TYPE" val="ζ_h_d"/>
  <p:tag name="KSO_WM_UNIT_INDEX" val="1_1_3"/>
  <p:tag name="KSO_WM_UNIT_ID" val="crop20195002_1*ζ_h_d*1_1_3"/>
  <p:tag name="KSO_WM_TEMPLATE_CATEGORY" val="crop"/>
  <p:tag name="KSO_WM_TEMPLATE_INDEX" val="20195002"/>
  <p:tag name="KSO_WM_UNIT_LAYERLEVEL" val="1_1_1"/>
  <p:tag name="KSO_WM_TAG_VERSION" val="1.0"/>
  <p:tag name="KSO_WM_BEAUTIFY_FLAG" val="#wm#"/>
  <p:tag name="KSO_WM_UNIT_DIAGRAM_MODELTYPE" val="creativeCrop"/>
  <p:tag name="KSO_WM_BLIP_RECT_LEFT" val="-1587"/>
  <p:tag name="KSO_WM_BLIP_RECT_RIGHT" val="-1016"/>
  <p:tag name="KSO_WM_BLIP_RECT_TOP" val="-1513"/>
  <p:tag name="KSO_WM_BLIP_RECT_BOTTOM" val="-504"/>
  <p:tag name="KSO_WM_CREATIVE_CROP_ORG_WIDTH" val="351.75"/>
  <p:tag name="KSO_WM_CREATIVE_CROP_ORG_HEIGHT" val="393.75"/>
  <p:tag name="KSO_WM_CREATIVE_CROP_HEIGHT" val="382.05"/>
  <p:tag name="KSO_WM_CREATIVE_CROP_WIDTH" val="351.75"/>
  <p:tag name="KSO_WM_CREATIVE_CROP_VERSION" val="1"/>
  <p:tag name="KSO_WM_CREATIVE_CROP_TEMPLATE_ID" val="3107019"/>
  <p:tag name="KSO_WM_DIAGRAM_VIRTUALLY_FRAME" val="{&quot;height&quot;:427.25,&quot;left&quot;:692,&quot;top&quot;:219.25,&quot;width&quot;:366.7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29848_1*i*4"/>
  <p:tag name="KSO_WM_TEMPLATE_CATEGORY" val="diagram"/>
  <p:tag name="KSO_WM_TEMPLATE_INDEX" val="20229848"/>
  <p:tag name="KSO_WM_UNIT_LAYERLEVEL" val="1"/>
  <p:tag name="KSO_WM_TAG_VERSION" val="1.0"/>
  <p:tag name="KSO_WM_DIAGRAM_VIRTUALLY_FRAME" val="{&quot;height&quot;:417.68196850393696,&quot;left&quot;:0,&quot;top&quot;:133.43015748031496,&quot;width&quot;:960}"/>
</p:tagLst>
</file>

<file path=ppt/tags/tag9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29848_1*i*9"/>
  <p:tag name="KSO_WM_TEMPLATE_CATEGORY" val="diagram"/>
  <p:tag name="KSO_WM_TEMPLATE_INDEX" val="20229848"/>
  <p:tag name="KSO_WM_UNIT_LAYERLEVEL" val="1"/>
  <p:tag name="KSO_WM_TAG_VERSION" val="1.0"/>
  <p:tag name="KSO_WM_DIAGRAM_VIRTUALLY_FRAME" val="{&quot;height&quot;:417.68196850393696,&quot;left&quot;:0,&quot;top&quot;:133.43015748031496,&quot;width&quot;:960}"/>
</p:tagLst>
</file>

<file path=ppt/theme/theme1.xml><?xml version="1.0" encoding="utf-8"?>
<a:theme xmlns:a="http://schemas.openxmlformats.org/drawingml/2006/main" name="Office 主题​​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PresentationFormat>宽屏</PresentationFormat>
  <Paragraphs>247</Paragraphs>
  <Slides>21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微软雅黑</vt:lpstr>
      <vt:lpstr>思源黑体 CN Normal</vt:lpstr>
      <vt:lpstr>汉仪大黑简</vt:lpstr>
      <vt:lpstr>黑体</vt:lpstr>
      <vt:lpstr>思源宋体</vt:lpstr>
      <vt:lpstr>思源宋体-粗体 Bold</vt:lpstr>
      <vt:lpstr>Calibri</vt:lpstr>
      <vt:lpstr>MiSans Bold</vt:lpstr>
      <vt:lpstr>Arial Unicode MS</vt:lpstr>
      <vt:lpstr>HarmonyOS Sans SC Medium</vt:lpstr>
      <vt:lpstr>HarmonyOS Sans SC Bold</vt:lpstr>
      <vt:lpstr>汉仪菱心体简</vt:lpstr>
      <vt:lpstr>Office 主题​​</vt:lpstr>
      <vt:lpstr>PowerPoint 演示文稿</vt:lpstr>
      <vt:lpstr>目  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2025-12-26T02:44:42Z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BA0C2A5D0F8B4C7CBF4A3DEF1BAE6CC0_13</vt:lpwstr>
  </property>
</Properties>
</file>