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handoutMasterIdLst>
    <p:handoutMasterId r:id="rId27"/>
  </p:handoutMasterIdLst>
  <p:sldIdLst>
    <p:sldId id="257" r:id="rId3"/>
    <p:sldId id="258" r:id="rId4"/>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Lst>
  <p:sldSz cx="18288000" cy="10287000"/>
  <p:notesSz cx="6858000" cy="9144000"/>
  <p:embeddedFontLst>
    <p:embeddedFont>
      <p:font typeface="微软雅黑" panose="020B0503020204020204" charset="-12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3" userDrawn="1">
          <p15:clr>
            <a:srgbClr val="A4A3A4"/>
          </p15:clr>
        </p15:guide>
        <p15:guide id="2" pos="2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4F80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0" d="100"/>
          <a:sy n="70" d="100"/>
        </p:scale>
        <p:origin x="260" y="60"/>
      </p:cViewPr>
      <p:guideLst>
        <p:guide orient="horz" pos="2053"/>
        <p:guide pos="285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210" name=""/>
        <p:cNvGrpSpPr/>
        <p:nvPr/>
      </p:nvGrpSpPr>
      <p:grpSpPr>
        <a:xfrm>
          <a:off x="0" y="0"/>
          <a:ext cx="0" cy="0"/>
          <a:chOff x="0" y="0"/>
          <a:chExt cx="0" cy="0"/>
        </a:xfrm>
      </p:grpSpPr>
      <p:sp>
        <p:nvSpPr>
          <p:cNvPr id="1049117"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1049118"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
        <p:nvSpPr>
          <p:cNvPr id="1049119"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1049120"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09" name=""/>
        <p:cNvGrpSpPr/>
        <p:nvPr/>
      </p:nvGrpSpPr>
      <p:grpSpPr>
        <a:xfrm>
          <a:off x="0" y="0"/>
          <a:ext cx="0" cy="0"/>
          <a:chOff x="0" y="0"/>
          <a:chExt cx="0" cy="0"/>
        </a:xfrm>
      </p:grpSpPr>
      <p:sp>
        <p:nvSpPr>
          <p:cNvPr id="104911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微软雅黑" panose="020B0503020204020204" charset="-122"/>
              </a:defRPr>
            </a:lvl1pPr>
          </a:lstStyle>
          <a:p>
            <a:endParaRPr lang="cs-CZ"/>
          </a:p>
        </p:txBody>
      </p:sp>
      <p:sp>
        <p:nvSpPr>
          <p:cNvPr id="104911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微软雅黑" panose="020B0503020204020204" charset="-122"/>
              </a:defRPr>
            </a:lvl1pPr>
          </a:lstStyle>
          <a:p>
            <a:fld id="{B7268E1E-0E44-426D-905E-8AD9B19D2182}" type="datetimeFigureOut">
              <a:rPr lang="cs-CZ" smtClean="0"/>
            </a:fld>
            <a:endParaRPr lang="cs-CZ"/>
          </a:p>
        </p:txBody>
      </p:sp>
      <p:sp>
        <p:nvSpPr>
          <p:cNvPr id="104911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a:endParaRPr lang="cs-CZ"/>
          </a:p>
        </p:txBody>
      </p:sp>
      <p:sp>
        <p:nvSpPr>
          <p:cNvPr id="104911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cs-CZ"/>
          </a:p>
        </p:txBody>
      </p:sp>
      <p:sp>
        <p:nvSpPr>
          <p:cNvPr id="104911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微软雅黑" panose="020B0503020204020204" charset="-122"/>
              </a:defRPr>
            </a:lvl1pPr>
          </a:lstStyle>
          <a:p>
            <a:endParaRPr lang="cs-CZ"/>
          </a:p>
        </p:txBody>
      </p:sp>
      <p:sp>
        <p:nvSpPr>
          <p:cNvPr id="104911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微软雅黑" panose="020B0503020204020204" charset="-122"/>
              </a:defRPr>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sp>
        <p:nvSpPr>
          <p:cNvPr id="104860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0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602"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p/>
        </p:txBody>
      </p:sp>
      <p:sp>
        <p:nvSpPr>
          <p:cNvPr id="104860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5</a:t>
            </a:r>
            <a:endParaRPr lang="en-US"/>
          </a:p>
        </p:txBody>
      </p:sp>
      <p:sp>
        <p:nvSpPr>
          <p:cNvPr id="104860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0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68" name=""/>
        <p:cNvGrpSpPr/>
        <p:nvPr/>
      </p:nvGrpSpPr>
      <p:grpSpPr>
        <a:xfrm>
          <a:off x="0" y="0"/>
          <a:ext cx="0" cy="0"/>
          <a:chOff x="0" y="0"/>
          <a:chExt cx="0" cy="0"/>
        </a:xfrm>
      </p:grpSpPr>
      <p:sp>
        <p:nvSpPr>
          <p:cNvPr id="104899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99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99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99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18</a:t>
            </a:r>
            <a:endParaRPr lang="en-US"/>
          </a:p>
        </p:txBody>
      </p:sp>
      <p:sp>
        <p:nvSpPr>
          <p:cNvPr id="104899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9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90" name=""/>
        <p:cNvGrpSpPr/>
        <p:nvPr/>
      </p:nvGrpSpPr>
      <p:grpSpPr>
        <a:xfrm>
          <a:off x="0" y="0"/>
          <a:ext cx="0" cy="0"/>
          <a:chOff x="0" y="0"/>
          <a:chExt cx="0" cy="0"/>
        </a:xfrm>
      </p:grpSpPr>
      <p:sp>
        <p:nvSpPr>
          <p:cNvPr id="104904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4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9049"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p/>
        </p:txBody>
      </p:sp>
      <p:sp>
        <p:nvSpPr>
          <p:cNvPr id="104905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15</a:t>
            </a:r>
            <a:endParaRPr lang="en-US"/>
          </a:p>
        </p:txBody>
      </p:sp>
      <p:sp>
        <p:nvSpPr>
          <p:cNvPr id="104905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5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99" name=""/>
        <p:cNvGrpSpPr/>
        <p:nvPr/>
      </p:nvGrpSpPr>
      <p:grpSpPr>
        <a:xfrm>
          <a:off x="0" y="0"/>
          <a:ext cx="0" cy="0"/>
          <a:chOff x="0" y="0"/>
          <a:chExt cx="0" cy="0"/>
        </a:xfrm>
      </p:grpSpPr>
      <p:sp>
        <p:nvSpPr>
          <p:cNvPr id="104907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7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907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07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17</a:t>
            </a:r>
            <a:endParaRPr lang="en-US"/>
          </a:p>
        </p:txBody>
      </p:sp>
      <p:sp>
        <p:nvSpPr>
          <p:cNvPr id="104907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7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207" name=""/>
        <p:cNvGrpSpPr/>
        <p:nvPr/>
      </p:nvGrpSpPr>
      <p:grpSpPr>
        <a:xfrm>
          <a:off x="0" y="0"/>
          <a:ext cx="0" cy="0"/>
          <a:chOff x="0" y="0"/>
          <a:chExt cx="0" cy="0"/>
        </a:xfrm>
      </p:grpSpPr>
      <p:sp>
        <p:nvSpPr>
          <p:cNvPr id="104910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10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910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10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13</a:t>
            </a:r>
            <a:endParaRPr lang="en-US"/>
          </a:p>
        </p:txBody>
      </p:sp>
      <p:sp>
        <p:nvSpPr>
          <p:cNvPr id="104910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10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
        <p:nvSpPr>
          <p:cNvPr id="104863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3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63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p/>
        </p:txBody>
      </p:sp>
      <p:sp>
        <p:nvSpPr>
          <p:cNvPr id="104863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11</a:t>
            </a:r>
            <a:endParaRPr lang="en-US"/>
          </a:p>
        </p:txBody>
      </p:sp>
      <p:sp>
        <p:nvSpPr>
          <p:cNvPr id="104863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3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sp>
        <p:nvSpPr>
          <p:cNvPr id="104866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6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66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66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12</a:t>
            </a:r>
            <a:endParaRPr lang="en-US"/>
          </a:p>
        </p:txBody>
      </p:sp>
      <p:sp>
        <p:nvSpPr>
          <p:cNvPr id="104866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6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76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6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76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7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26</a:t>
            </a:r>
            <a:endParaRPr lang="en-US"/>
          </a:p>
        </p:txBody>
      </p:sp>
      <p:sp>
        <p:nvSpPr>
          <p:cNvPr id="104877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7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79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9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79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9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14</a:t>
            </a:r>
            <a:endParaRPr lang="en-US"/>
          </a:p>
        </p:txBody>
      </p:sp>
      <p:sp>
        <p:nvSpPr>
          <p:cNvPr id="104879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9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828"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29"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830"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p/>
        </p:txBody>
      </p:sp>
      <p:sp>
        <p:nvSpPr>
          <p:cNvPr id="1048831"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12</a:t>
            </a:r>
            <a:endParaRPr lang="en-US"/>
          </a:p>
        </p:txBody>
      </p:sp>
      <p:sp>
        <p:nvSpPr>
          <p:cNvPr id="1048832"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33"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04884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4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845"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p/>
        </p:txBody>
      </p:sp>
      <p:sp>
        <p:nvSpPr>
          <p:cNvPr id="104884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7</a:t>
            </a:r>
            <a:endParaRPr lang="en-US"/>
          </a:p>
        </p:txBody>
      </p:sp>
      <p:sp>
        <p:nvSpPr>
          <p:cNvPr id="104884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4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89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9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89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89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24</a:t>
            </a:r>
            <a:endParaRPr lang="en-US"/>
          </a:p>
        </p:txBody>
      </p:sp>
      <p:sp>
        <p:nvSpPr>
          <p:cNvPr id="104889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9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894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94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104894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p/>
        </p:txBody>
      </p:sp>
      <p:sp>
        <p:nvSpPr>
          <p:cNvPr id="104894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r>
              <a:rPr lang="en-US"/>
              <a:t>16</a:t>
            </a:r>
            <a:endParaRPr lang="en-US"/>
          </a:p>
        </p:txBody>
      </p:sp>
      <p:sp>
        <p:nvSpPr>
          <p:cNvPr id="104894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4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3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6"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3"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微软雅黑" panose="020B0503020204020204" charset="-122"/>
          <a:ea typeface="微软雅黑" panose="020B0503020204020204" charset="-122"/>
          <a:cs typeface="微软雅黑" panose="020B0503020204020204" charset="-122"/>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微软雅黑" panose="020B0503020204020204" charset="-122"/>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微软雅黑" panose="020B0503020204020204" charset="-122"/>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微软雅黑" panose="020B050302020402020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微软雅黑" panose="020B050302020402020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微软雅黑" panose="020B050302020402020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xml"/><Relationship Id="rId6" Type="http://schemas.openxmlformats.org/officeDocument/2006/relationships/image" Target="../media/image3.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82.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jpeg"/><Relationship Id="rId13" Type="http://schemas.openxmlformats.org/officeDocument/2006/relationships/notesSlide" Target="../notesSlides/notesSlide4.xml"/><Relationship Id="rId12" Type="http://schemas.openxmlformats.org/officeDocument/2006/relationships/slideLayout" Target="../slideLayouts/slideLayout1.xml"/><Relationship Id="rId11" Type="http://schemas.openxmlformats.org/officeDocument/2006/relationships/image" Target="../media/image10.png"/><Relationship Id="rId10" Type="http://schemas.openxmlformats.org/officeDocument/2006/relationships/tags" Target="../tags/tag83.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3" Type="http://schemas.openxmlformats.org/officeDocument/2006/relationships/image" Target="../media/image19.jpeg"/><Relationship Id="rId2" Type="http://schemas.openxmlformats.org/officeDocument/2006/relationships/image" Target="../media/image25.jpeg"/><Relationship Id="rId15" Type="http://schemas.openxmlformats.org/officeDocument/2006/relationships/notesSlide" Target="../notesSlides/notesSlide5.xml"/><Relationship Id="rId14" Type="http://schemas.openxmlformats.org/officeDocument/2006/relationships/slideLayout" Target="../slideLayouts/slideLayout1.xml"/><Relationship Id="rId13" Type="http://schemas.openxmlformats.org/officeDocument/2006/relationships/image" Target="../media/image10.png"/><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image" Target="../media/image7.pn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3" Type="http://schemas.openxmlformats.org/officeDocument/2006/relationships/notesSlide" Target="../notesSlides/notesSlide6.xml"/><Relationship Id="rId42" Type="http://schemas.openxmlformats.org/officeDocument/2006/relationships/slideLayout" Target="../slideLayouts/slideLayout1.xml"/><Relationship Id="rId41" Type="http://schemas.openxmlformats.org/officeDocument/2006/relationships/image" Target="../media/image10.png"/><Relationship Id="rId40" Type="http://schemas.openxmlformats.org/officeDocument/2006/relationships/tags" Target="../tags/tag123.xml"/><Relationship Id="rId4" Type="http://schemas.openxmlformats.org/officeDocument/2006/relationships/tags" Target="../tags/tag89.xml"/><Relationship Id="rId39" Type="http://schemas.openxmlformats.org/officeDocument/2006/relationships/tags" Target="../tags/tag122.xml"/><Relationship Id="rId38" Type="http://schemas.openxmlformats.org/officeDocument/2006/relationships/tags" Target="../tags/tag121.xml"/><Relationship Id="rId37" Type="http://schemas.openxmlformats.org/officeDocument/2006/relationships/image" Target="../media/image7.png"/><Relationship Id="rId36" Type="http://schemas.openxmlformats.org/officeDocument/2006/relationships/tags" Target="../tags/tag120.xml"/><Relationship Id="rId35" Type="http://schemas.openxmlformats.org/officeDocument/2006/relationships/tags" Target="../tags/tag119.xml"/><Relationship Id="rId34" Type="http://schemas.openxmlformats.org/officeDocument/2006/relationships/tags" Target="../tags/tag118.xml"/><Relationship Id="rId33" Type="http://schemas.openxmlformats.org/officeDocument/2006/relationships/tags" Target="../tags/tag117.xml"/><Relationship Id="rId32" Type="http://schemas.openxmlformats.org/officeDocument/2006/relationships/tags" Target="../tags/tag116.xml"/><Relationship Id="rId31" Type="http://schemas.openxmlformats.org/officeDocument/2006/relationships/tags" Target="../tags/tag115.xml"/><Relationship Id="rId30" Type="http://schemas.openxmlformats.org/officeDocument/2006/relationships/tags" Target="../tags/tag114.xml"/><Relationship Id="rId3" Type="http://schemas.openxmlformats.org/officeDocument/2006/relationships/tags" Target="../tags/tag88.xml"/><Relationship Id="rId29" Type="http://schemas.openxmlformats.org/officeDocument/2006/relationships/tags" Target="../tags/tag113.xml"/><Relationship Id="rId28" Type="http://schemas.openxmlformats.org/officeDocument/2006/relationships/tags" Target="../tags/tag112.xml"/><Relationship Id="rId27" Type="http://schemas.openxmlformats.org/officeDocument/2006/relationships/tags" Target="../tags/tag111.xml"/><Relationship Id="rId26" Type="http://schemas.openxmlformats.org/officeDocument/2006/relationships/tags" Target="../tags/tag110.xml"/><Relationship Id="rId25" Type="http://schemas.openxmlformats.org/officeDocument/2006/relationships/tags" Target="../tags/tag109.xml"/><Relationship Id="rId24" Type="http://schemas.openxmlformats.org/officeDocument/2006/relationships/tags" Target="../tags/tag108.xml"/><Relationship Id="rId23" Type="http://schemas.openxmlformats.org/officeDocument/2006/relationships/tags" Target="../tags/tag107.xml"/><Relationship Id="rId22" Type="http://schemas.openxmlformats.org/officeDocument/2006/relationships/tags" Target="../tags/tag106.xml"/><Relationship Id="rId21" Type="http://schemas.openxmlformats.org/officeDocument/2006/relationships/tags" Target="../tags/tag105.xml"/><Relationship Id="rId20" Type="http://schemas.openxmlformats.org/officeDocument/2006/relationships/image" Target="../media/image31.png"/><Relationship Id="rId2" Type="http://schemas.openxmlformats.org/officeDocument/2006/relationships/tags" Target="../tags/tag87.xml"/><Relationship Id="rId19" Type="http://schemas.openxmlformats.org/officeDocument/2006/relationships/tags" Target="../tags/tag104.xml"/><Relationship Id="rId18" Type="http://schemas.openxmlformats.org/officeDocument/2006/relationships/tags" Target="../tags/tag103.xml"/><Relationship Id="rId17" Type="http://schemas.openxmlformats.org/officeDocument/2006/relationships/tags" Target="../tags/tag102.xml"/><Relationship Id="rId16" Type="http://schemas.openxmlformats.org/officeDocument/2006/relationships/tags" Target="../tags/tag101.xml"/><Relationship Id="rId15" Type="http://schemas.openxmlformats.org/officeDocument/2006/relationships/tags" Target="../tags/tag100.xml"/><Relationship Id="rId14" Type="http://schemas.openxmlformats.org/officeDocument/2006/relationships/tags" Target="../tags/tag99.xml"/><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33.png"/><Relationship Id="rId2" Type="http://schemas.openxmlformats.org/officeDocument/2006/relationships/tags" Target="../tags/tag124.xml"/><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128.xml"/><Relationship Id="rId7" Type="http://schemas.openxmlformats.org/officeDocument/2006/relationships/image" Target="../media/image35.jpeg"/><Relationship Id="rId6" Type="http://schemas.openxmlformats.org/officeDocument/2006/relationships/tags" Target="../tags/tag127.xml"/><Relationship Id="rId5" Type="http://schemas.openxmlformats.org/officeDocument/2006/relationships/image" Target="../media/image34.jpeg"/><Relationship Id="rId49" Type="http://schemas.openxmlformats.org/officeDocument/2006/relationships/notesSlide" Target="../notesSlides/notesSlide8.xml"/><Relationship Id="rId48" Type="http://schemas.openxmlformats.org/officeDocument/2006/relationships/slideLayout" Target="../slideLayouts/slideLayout1.xml"/><Relationship Id="rId47" Type="http://schemas.openxmlformats.org/officeDocument/2006/relationships/image" Target="../media/image10.png"/><Relationship Id="rId46" Type="http://schemas.openxmlformats.org/officeDocument/2006/relationships/tags" Target="../tags/tag161.xml"/><Relationship Id="rId45" Type="http://schemas.openxmlformats.org/officeDocument/2006/relationships/tags" Target="../tags/tag160.xml"/><Relationship Id="rId44" Type="http://schemas.openxmlformats.org/officeDocument/2006/relationships/image" Target="../media/image8.png"/><Relationship Id="rId43" Type="http://schemas.openxmlformats.org/officeDocument/2006/relationships/tags" Target="../tags/tag159.xml"/><Relationship Id="rId42" Type="http://schemas.openxmlformats.org/officeDocument/2006/relationships/tags" Target="../tags/tag158.xml"/><Relationship Id="rId41" Type="http://schemas.openxmlformats.org/officeDocument/2006/relationships/tags" Target="../tags/tag157.xml"/><Relationship Id="rId40" Type="http://schemas.openxmlformats.org/officeDocument/2006/relationships/tags" Target="../tags/tag156.xml"/><Relationship Id="rId4" Type="http://schemas.openxmlformats.org/officeDocument/2006/relationships/tags" Target="../tags/tag126.xml"/><Relationship Id="rId39" Type="http://schemas.openxmlformats.org/officeDocument/2006/relationships/tags" Target="../tags/tag155.xml"/><Relationship Id="rId38" Type="http://schemas.openxmlformats.org/officeDocument/2006/relationships/tags" Target="../tags/tag154.xml"/><Relationship Id="rId37" Type="http://schemas.openxmlformats.org/officeDocument/2006/relationships/image" Target="../media/image37.png"/><Relationship Id="rId36" Type="http://schemas.openxmlformats.org/officeDocument/2006/relationships/tags" Target="../tags/tag153.xml"/><Relationship Id="rId35" Type="http://schemas.openxmlformats.org/officeDocument/2006/relationships/tags" Target="../tags/tag152.xml"/><Relationship Id="rId34" Type="http://schemas.openxmlformats.org/officeDocument/2006/relationships/image" Target="../media/image24.png"/><Relationship Id="rId33" Type="http://schemas.openxmlformats.org/officeDocument/2006/relationships/tags" Target="../tags/tag151.xml"/><Relationship Id="rId32" Type="http://schemas.openxmlformats.org/officeDocument/2006/relationships/tags" Target="../tags/tag150.xml"/><Relationship Id="rId31" Type="http://schemas.openxmlformats.org/officeDocument/2006/relationships/tags" Target="../tags/tag149.xml"/><Relationship Id="rId30" Type="http://schemas.openxmlformats.org/officeDocument/2006/relationships/tags" Target="../tags/tag148.xml"/><Relationship Id="rId3" Type="http://schemas.openxmlformats.org/officeDocument/2006/relationships/image" Target="../media/image26.jpeg"/><Relationship Id="rId29" Type="http://schemas.openxmlformats.org/officeDocument/2006/relationships/image" Target="../media/image23.png"/><Relationship Id="rId28" Type="http://schemas.openxmlformats.org/officeDocument/2006/relationships/tags" Target="../tags/tag147.xml"/><Relationship Id="rId27" Type="http://schemas.openxmlformats.org/officeDocument/2006/relationships/tags" Target="../tags/tag146.xml"/><Relationship Id="rId26" Type="http://schemas.openxmlformats.org/officeDocument/2006/relationships/tags" Target="../tags/tag145.xml"/><Relationship Id="rId25" Type="http://schemas.openxmlformats.org/officeDocument/2006/relationships/tags" Target="../tags/tag144.xml"/><Relationship Id="rId24" Type="http://schemas.openxmlformats.org/officeDocument/2006/relationships/tags" Target="../tags/tag143.xml"/><Relationship Id="rId23" Type="http://schemas.openxmlformats.org/officeDocument/2006/relationships/tags" Target="../tags/tag142.xml"/><Relationship Id="rId22" Type="http://schemas.openxmlformats.org/officeDocument/2006/relationships/tags" Target="../tags/tag141.xml"/><Relationship Id="rId21" Type="http://schemas.openxmlformats.org/officeDocument/2006/relationships/tags" Target="../tags/tag140.xml"/><Relationship Id="rId20" Type="http://schemas.openxmlformats.org/officeDocument/2006/relationships/tags" Target="../tags/tag139.xml"/><Relationship Id="rId2" Type="http://schemas.openxmlformats.org/officeDocument/2006/relationships/tags" Target="../tags/tag125.xml"/><Relationship Id="rId19" Type="http://schemas.openxmlformats.org/officeDocument/2006/relationships/tags" Target="../tags/tag138.xml"/><Relationship Id="rId18" Type="http://schemas.openxmlformats.org/officeDocument/2006/relationships/tags" Target="../tags/tag137.xml"/><Relationship Id="rId17" Type="http://schemas.openxmlformats.org/officeDocument/2006/relationships/tags" Target="../tags/tag136.xml"/><Relationship Id="rId16" Type="http://schemas.openxmlformats.org/officeDocument/2006/relationships/tags" Target="../tags/tag135.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image" Target="../media/image8.png"/><Relationship Id="rId7" Type="http://schemas.openxmlformats.org/officeDocument/2006/relationships/tags" Target="../tags/tag16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4.jpeg"/><Relationship Id="rId3" Type="http://schemas.openxmlformats.org/officeDocument/2006/relationships/image" Target="../media/image39.png"/><Relationship Id="rId2" Type="http://schemas.openxmlformats.org/officeDocument/2006/relationships/image" Target="../media/image38.jpeg"/><Relationship Id="rId12" Type="http://schemas.openxmlformats.org/officeDocument/2006/relationships/slideLayout" Target="../slideLayouts/slideLayout1.xml"/><Relationship Id="rId11" Type="http://schemas.openxmlformats.org/officeDocument/2006/relationships/image" Target="../media/image10.png"/><Relationship Id="rId10" Type="http://schemas.openxmlformats.org/officeDocument/2006/relationships/tags" Target="../tags/tag164.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image" Target="../media/image26.jpeg"/><Relationship Id="rId34" Type="http://schemas.openxmlformats.org/officeDocument/2006/relationships/notesSlide" Target="../notesSlides/notesSlide9.xml"/><Relationship Id="rId33" Type="http://schemas.openxmlformats.org/officeDocument/2006/relationships/slideLayout" Target="../slideLayouts/slideLayout1.xml"/><Relationship Id="rId32" Type="http://schemas.openxmlformats.org/officeDocument/2006/relationships/image" Target="../media/image10.png"/><Relationship Id="rId31" Type="http://schemas.openxmlformats.org/officeDocument/2006/relationships/image" Target="../media/image45.png"/><Relationship Id="rId30" Type="http://schemas.openxmlformats.org/officeDocument/2006/relationships/tags" Target="../tags/tag188.xml"/><Relationship Id="rId3" Type="http://schemas.openxmlformats.org/officeDocument/2006/relationships/tags" Target="../tags/tag166.xml"/><Relationship Id="rId29" Type="http://schemas.openxmlformats.org/officeDocument/2006/relationships/tags" Target="../tags/tag187.xml"/><Relationship Id="rId28" Type="http://schemas.openxmlformats.org/officeDocument/2006/relationships/tags" Target="../tags/tag186.xml"/><Relationship Id="rId27" Type="http://schemas.openxmlformats.org/officeDocument/2006/relationships/tags" Target="../tags/tag185.xml"/><Relationship Id="rId26" Type="http://schemas.openxmlformats.org/officeDocument/2006/relationships/tags" Target="../tags/tag184.xml"/><Relationship Id="rId25" Type="http://schemas.openxmlformats.org/officeDocument/2006/relationships/tags" Target="../tags/tag183.xml"/><Relationship Id="rId24" Type="http://schemas.openxmlformats.org/officeDocument/2006/relationships/image" Target="../media/image44.png"/><Relationship Id="rId23" Type="http://schemas.openxmlformats.org/officeDocument/2006/relationships/tags" Target="../tags/tag182.xml"/><Relationship Id="rId22" Type="http://schemas.openxmlformats.org/officeDocument/2006/relationships/tags" Target="../tags/tag181.xml"/><Relationship Id="rId21" Type="http://schemas.openxmlformats.org/officeDocument/2006/relationships/tags" Target="../tags/tag180.xml"/><Relationship Id="rId20" Type="http://schemas.openxmlformats.org/officeDocument/2006/relationships/image" Target="../media/image43.png"/><Relationship Id="rId2" Type="http://schemas.openxmlformats.org/officeDocument/2006/relationships/tags" Target="../tags/tag165.xml"/><Relationship Id="rId19" Type="http://schemas.openxmlformats.org/officeDocument/2006/relationships/tags" Target="../tags/tag179.xml"/><Relationship Id="rId18" Type="http://schemas.openxmlformats.org/officeDocument/2006/relationships/image" Target="../media/image42.png"/><Relationship Id="rId17" Type="http://schemas.openxmlformats.org/officeDocument/2006/relationships/tags" Target="../tags/tag178.xml"/><Relationship Id="rId16" Type="http://schemas.openxmlformats.org/officeDocument/2006/relationships/tags" Target="../tags/tag177.xml"/><Relationship Id="rId15" Type="http://schemas.openxmlformats.org/officeDocument/2006/relationships/tags" Target="../tags/tag176.xml"/><Relationship Id="rId14" Type="http://schemas.openxmlformats.org/officeDocument/2006/relationships/tags" Target="../tags/tag175.xml"/><Relationship Id="rId13" Type="http://schemas.openxmlformats.org/officeDocument/2006/relationships/tags" Target="../tags/tag174.xml"/><Relationship Id="rId12" Type="http://schemas.openxmlformats.org/officeDocument/2006/relationships/tags" Target="../tags/tag173.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90.xml"/><Relationship Id="rId7" Type="http://schemas.openxmlformats.org/officeDocument/2006/relationships/image" Target="../media/image9.png"/><Relationship Id="rId6" Type="http://schemas.openxmlformats.org/officeDocument/2006/relationships/tags" Target="../tags/tag189.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jpeg"/><Relationship Id="rId11" Type="http://schemas.openxmlformats.org/officeDocument/2006/relationships/notesSlide" Target="../notesSlides/notesSlide10.xml"/><Relationship Id="rId10" Type="http://schemas.openxmlformats.org/officeDocument/2006/relationships/slideLayout" Target="../slideLayouts/slideLayout1.xml"/><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image" Target="../media/image5.jpeg"/><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5" Type="http://schemas.openxmlformats.org/officeDocument/2006/relationships/notesSlide" Target="../notesSlides/notesSlide1.xml"/><Relationship Id="rId24" Type="http://schemas.openxmlformats.org/officeDocument/2006/relationships/slideLayout" Target="../slideLayouts/slideLayout1.xml"/><Relationship Id="rId23" Type="http://schemas.openxmlformats.org/officeDocument/2006/relationships/image" Target="../media/image10.png"/><Relationship Id="rId22" Type="http://schemas.openxmlformats.org/officeDocument/2006/relationships/image" Target="../media/image9.png"/><Relationship Id="rId21" Type="http://schemas.openxmlformats.org/officeDocument/2006/relationships/tags" Target="../tags/tag20.xml"/><Relationship Id="rId20" Type="http://schemas.openxmlformats.org/officeDocument/2006/relationships/image" Target="../media/image8.png"/><Relationship Id="rId2" Type="http://schemas.openxmlformats.org/officeDocument/2006/relationships/tags" Target="../tags/tag5.xml"/><Relationship Id="rId19" Type="http://schemas.openxmlformats.org/officeDocument/2006/relationships/tags" Target="../tags/tag19.xml"/><Relationship Id="rId18" Type="http://schemas.openxmlformats.org/officeDocument/2006/relationships/image" Target="../media/image7.png"/><Relationship Id="rId17" Type="http://schemas.openxmlformats.org/officeDocument/2006/relationships/tags" Target="../tags/tag18.xml"/><Relationship Id="rId16" Type="http://schemas.openxmlformats.org/officeDocument/2006/relationships/image" Target="../media/image6.png"/><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image" Target="../media/image50.jpeg"/><Relationship Id="rId60" Type="http://schemas.openxmlformats.org/officeDocument/2006/relationships/notesSlide" Target="../notesSlides/notesSlide11.xml"/><Relationship Id="rId6" Type="http://schemas.openxmlformats.org/officeDocument/2006/relationships/tags" Target="../tags/tag195.xml"/><Relationship Id="rId59" Type="http://schemas.openxmlformats.org/officeDocument/2006/relationships/slideLayout" Target="../slideLayouts/slideLayout1.xml"/><Relationship Id="rId58" Type="http://schemas.openxmlformats.org/officeDocument/2006/relationships/image" Target="../media/image10.png"/><Relationship Id="rId57" Type="http://schemas.openxmlformats.org/officeDocument/2006/relationships/tags" Target="../tags/tag239.xml"/><Relationship Id="rId56" Type="http://schemas.openxmlformats.org/officeDocument/2006/relationships/tags" Target="../tags/tag238.xml"/><Relationship Id="rId55" Type="http://schemas.openxmlformats.org/officeDocument/2006/relationships/image" Target="../media/image9.png"/><Relationship Id="rId54" Type="http://schemas.openxmlformats.org/officeDocument/2006/relationships/tags" Target="../tags/tag237.xml"/><Relationship Id="rId53" Type="http://schemas.openxmlformats.org/officeDocument/2006/relationships/tags" Target="../tags/tag236.xml"/><Relationship Id="rId52" Type="http://schemas.openxmlformats.org/officeDocument/2006/relationships/image" Target="../media/image23.png"/><Relationship Id="rId51" Type="http://schemas.openxmlformats.org/officeDocument/2006/relationships/tags" Target="../tags/tag235.xml"/><Relationship Id="rId50" Type="http://schemas.openxmlformats.org/officeDocument/2006/relationships/tags" Target="../tags/tag234.xml"/><Relationship Id="rId5" Type="http://schemas.openxmlformats.org/officeDocument/2006/relationships/tags" Target="../tags/tag194.xml"/><Relationship Id="rId49" Type="http://schemas.openxmlformats.org/officeDocument/2006/relationships/image" Target="../media/image37.png"/><Relationship Id="rId48" Type="http://schemas.openxmlformats.org/officeDocument/2006/relationships/tags" Target="../tags/tag233.xml"/><Relationship Id="rId47" Type="http://schemas.openxmlformats.org/officeDocument/2006/relationships/tags" Target="../tags/tag232.xml"/><Relationship Id="rId46" Type="http://schemas.openxmlformats.org/officeDocument/2006/relationships/image" Target="../media/image24.png"/><Relationship Id="rId45" Type="http://schemas.openxmlformats.org/officeDocument/2006/relationships/tags" Target="../tags/tag231.xml"/><Relationship Id="rId44" Type="http://schemas.openxmlformats.org/officeDocument/2006/relationships/tags" Target="../tags/tag230.xml"/><Relationship Id="rId43" Type="http://schemas.openxmlformats.org/officeDocument/2006/relationships/tags" Target="../tags/tag229.xml"/><Relationship Id="rId42" Type="http://schemas.openxmlformats.org/officeDocument/2006/relationships/tags" Target="../tags/tag228.xml"/><Relationship Id="rId41" Type="http://schemas.openxmlformats.org/officeDocument/2006/relationships/tags" Target="../tags/tag227.xml"/><Relationship Id="rId40" Type="http://schemas.openxmlformats.org/officeDocument/2006/relationships/tags" Target="../tags/tag226.xml"/><Relationship Id="rId4" Type="http://schemas.openxmlformats.org/officeDocument/2006/relationships/tags" Target="../tags/tag193.xml"/><Relationship Id="rId39" Type="http://schemas.openxmlformats.org/officeDocument/2006/relationships/tags" Target="../tags/tag225.xml"/><Relationship Id="rId38" Type="http://schemas.openxmlformats.org/officeDocument/2006/relationships/tags" Target="../tags/tag224.xml"/><Relationship Id="rId37" Type="http://schemas.openxmlformats.org/officeDocument/2006/relationships/tags" Target="../tags/tag223.xml"/><Relationship Id="rId36" Type="http://schemas.openxmlformats.org/officeDocument/2006/relationships/tags" Target="../tags/tag222.xml"/><Relationship Id="rId35" Type="http://schemas.openxmlformats.org/officeDocument/2006/relationships/tags" Target="../tags/tag221.xml"/><Relationship Id="rId34" Type="http://schemas.openxmlformats.org/officeDocument/2006/relationships/tags" Target="../tags/tag220.xml"/><Relationship Id="rId33" Type="http://schemas.openxmlformats.org/officeDocument/2006/relationships/tags" Target="../tags/tag219.xml"/><Relationship Id="rId32" Type="http://schemas.openxmlformats.org/officeDocument/2006/relationships/tags" Target="../tags/tag218.xml"/><Relationship Id="rId31" Type="http://schemas.openxmlformats.org/officeDocument/2006/relationships/tags" Target="../tags/tag217.xml"/><Relationship Id="rId30" Type="http://schemas.openxmlformats.org/officeDocument/2006/relationships/tags" Target="../tags/tag216.xml"/><Relationship Id="rId3" Type="http://schemas.openxmlformats.org/officeDocument/2006/relationships/tags" Target="../tags/tag192.xml"/><Relationship Id="rId29" Type="http://schemas.openxmlformats.org/officeDocument/2006/relationships/tags" Target="../tags/tag215.xml"/><Relationship Id="rId28" Type="http://schemas.openxmlformats.org/officeDocument/2006/relationships/tags" Target="../tags/tag214.xml"/><Relationship Id="rId27" Type="http://schemas.openxmlformats.org/officeDocument/2006/relationships/tags" Target="../tags/tag213.xml"/><Relationship Id="rId26" Type="http://schemas.openxmlformats.org/officeDocument/2006/relationships/tags" Target="../tags/tag212.xml"/><Relationship Id="rId25" Type="http://schemas.openxmlformats.org/officeDocument/2006/relationships/tags" Target="../tags/tag211.xml"/><Relationship Id="rId24" Type="http://schemas.openxmlformats.org/officeDocument/2006/relationships/tags" Target="../tags/tag210.xml"/><Relationship Id="rId23" Type="http://schemas.openxmlformats.org/officeDocument/2006/relationships/tags" Target="../tags/tag209.xml"/><Relationship Id="rId22" Type="http://schemas.openxmlformats.org/officeDocument/2006/relationships/tags" Target="../tags/tag208.xml"/><Relationship Id="rId21" Type="http://schemas.openxmlformats.org/officeDocument/2006/relationships/tags" Target="../tags/tag207.xml"/><Relationship Id="rId20" Type="http://schemas.openxmlformats.org/officeDocument/2006/relationships/tags" Target="../tags/tag206.xml"/><Relationship Id="rId2" Type="http://schemas.openxmlformats.org/officeDocument/2006/relationships/tags" Target="../tags/tag191.xml"/><Relationship Id="rId19" Type="http://schemas.openxmlformats.org/officeDocument/2006/relationships/tags" Target="../tags/tag205.xml"/><Relationship Id="rId18" Type="http://schemas.openxmlformats.org/officeDocument/2006/relationships/tags" Target="../tags/tag204.xml"/><Relationship Id="rId17" Type="http://schemas.openxmlformats.org/officeDocument/2006/relationships/tags" Target="../tags/tag203.xml"/><Relationship Id="rId16" Type="http://schemas.openxmlformats.org/officeDocument/2006/relationships/tags" Target="../tags/tag202.xml"/><Relationship Id="rId15" Type="http://schemas.openxmlformats.org/officeDocument/2006/relationships/tags" Target="../tags/tag201.xml"/><Relationship Id="rId14" Type="http://schemas.openxmlformats.org/officeDocument/2006/relationships/image" Target="../media/image16.jpeg"/><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image" Target="../media/image51.jpeg"/><Relationship Id="rId10" Type="http://schemas.openxmlformats.org/officeDocument/2006/relationships/tags" Target="../tags/tag198.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30.pn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19.jpeg"/><Relationship Id="rId2" Type="http://schemas.openxmlformats.org/officeDocument/2006/relationships/image" Target="../media/image40.jpe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41.xml"/><Relationship Id="rId7" Type="http://schemas.openxmlformats.org/officeDocument/2006/relationships/image" Target="../media/image9.png"/><Relationship Id="rId6" Type="http://schemas.openxmlformats.org/officeDocument/2006/relationships/tags" Target="../tags/tag240.xml"/><Relationship Id="rId5" Type="http://schemas.openxmlformats.org/officeDocument/2006/relationships/image" Target="../media/image24.png"/><Relationship Id="rId4" Type="http://schemas.openxmlformats.org/officeDocument/2006/relationships/image" Target="../media/image54.png"/><Relationship Id="rId3" Type="http://schemas.openxmlformats.org/officeDocument/2006/relationships/image" Target="../media/image53.jpeg"/><Relationship Id="rId2" Type="http://schemas.openxmlformats.org/officeDocument/2006/relationships/image" Target="../media/image52.jpeg"/><Relationship Id="rId11" Type="http://schemas.openxmlformats.org/officeDocument/2006/relationships/notesSlide" Target="../notesSlides/notesSlide13.xml"/><Relationship Id="rId10" Type="http://schemas.openxmlformats.org/officeDocument/2006/relationships/slideLayout" Target="../slideLayouts/slideLayout1.xml"/><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45.xml"/><Relationship Id="rId6" Type="http://schemas.openxmlformats.org/officeDocument/2006/relationships/image" Target="../media/image3.png"/><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image" Target="../media/image2.png"/><Relationship Id="rId2" Type="http://schemas.openxmlformats.org/officeDocument/2006/relationships/tags" Target="../tags/tag24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image" Target="../media/image10.png"/><Relationship Id="rId13" Type="http://schemas.openxmlformats.org/officeDocument/2006/relationships/tags" Target="../tags/tag30.xml"/><Relationship Id="rId12" Type="http://schemas.openxmlformats.org/officeDocument/2006/relationships/image" Target="../media/image6.png"/><Relationship Id="rId11" Type="http://schemas.openxmlformats.org/officeDocument/2006/relationships/tags" Target="../tags/tag29.xml"/><Relationship Id="rId10" Type="http://schemas.openxmlformats.org/officeDocument/2006/relationships/image" Target="../media/image13.jpe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0" Type="http://schemas.openxmlformats.org/officeDocument/2006/relationships/notesSlide" Target="../notesSlides/notesSlide3.xml"/><Relationship Id="rId2" Type="http://schemas.openxmlformats.org/officeDocument/2006/relationships/image" Target="../media/image13.jpeg"/><Relationship Id="rId19" Type="http://schemas.openxmlformats.org/officeDocument/2006/relationships/slideLayout" Target="../slideLayouts/slideLayout1.xml"/><Relationship Id="rId18" Type="http://schemas.openxmlformats.org/officeDocument/2006/relationships/image" Target="../media/image10.png"/><Relationship Id="rId17" Type="http://schemas.openxmlformats.org/officeDocument/2006/relationships/image" Target="../media/image6.png"/><Relationship Id="rId16" Type="http://schemas.openxmlformats.org/officeDocument/2006/relationships/tags" Target="../tags/tag43.xml"/><Relationship Id="rId15" Type="http://schemas.openxmlformats.org/officeDocument/2006/relationships/image" Target="../media/image14.png"/><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8" Type="http://schemas.openxmlformats.org/officeDocument/2006/relationships/slideLayout" Target="../slideLayouts/slideLayout1.xml"/><Relationship Id="rId27" Type="http://schemas.openxmlformats.org/officeDocument/2006/relationships/image" Target="../media/image10.png"/><Relationship Id="rId26" Type="http://schemas.openxmlformats.org/officeDocument/2006/relationships/tags" Target="../tags/tag67.xml"/><Relationship Id="rId25" Type="http://schemas.openxmlformats.org/officeDocument/2006/relationships/tags" Target="../tags/tag66.xml"/><Relationship Id="rId24" Type="http://schemas.openxmlformats.org/officeDocument/2006/relationships/image" Target="../media/image6.png"/><Relationship Id="rId23" Type="http://schemas.openxmlformats.org/officeDocument/2006/relationships/tags" Target="../tags/tag65.xml"/><Relationship Id="rId22" Type="http://schemas.openxmlformats.org/officeDocument/2006/relationships/tags" Target="../tags/tag64.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tags" Target="../tags/tag44.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19.jpeg"/><Relationship Id="rId20" Type="http://schemas.openxmlformats.org/officeDocument/2006/relationships/slideLayout" Target="../slideLayouts/slideLayout1.xml"/><Relationship Id="rId2" Type="http://schemas.openxmlformats.org/officeDocument/2006/relationships/image" Target="../media/image18.png"/><Relationship Id="rId19" Type="http://schemas.openxmlformats.org/officeDocument/2006/relationships/image" Target="../media/image10.png"/><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image" Target="../media/image7.png"/><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7" name=""/>
        <p:cNvGrpSpPr/>
        <p:nvPr/>
      </p:nvGrpSpPr>
      <p:grpSpPr/>
      <p:sp>
        <p:nvSpPr>
          <p:cNvPr id="1048580" name="矩形 17"/>
          <p:cNvSpPr/>
          <p:nvPr/>
        </p:nvSpPr>
        <p:spPr>
          <a:xfrm>
            <a:off x="-155257" y="9660255"/>
            <a:ext cx="18548033" cy="626745"/>
          </a:xfrm>
          <a:prstGeom prst="rect">
            <a:avLst/>
          </a:prstGeom>
          <a:solidFill>
            <a:srgbClr val="1F62BD"/>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pic>
        <p:nvPicPr>
          <p:cNvPr id="2097152" name="图片 9" descr="658ea0c2-27fe-44ad-b615-f529a429f987"/>
          <p:cNvPicPr>
            <a:picLocks noChangeAspect="1"/>
          </p:cNvPicPr>
          <p:nvPr>
            <p:custDataLst>
              <p:tags r:id="rId2"/>
            </p:custDataLst>
          </p:nvPr>
        </p:nvPicPr>
        <p:blipFill>
          <a:blip r:embed="rId3">
            <a:biLevel thresh="50000"/>
          </a:blip>
          <a:stretch>
            <a:fillRect/>
          </a:stretch>
        </p:blipFill>
        <p:spPr>
          <a:xfrm>
            <a:off x="-154940" y="6405880"/>
            <a:ext cx="18442305" cy="3223895"/>
          </a:xfrm>
          <a:prstGeom prst="rect">
            <a:avLst/>
          </a:prstGeom>
        </p:spPr>
      </p:pic>
      <p:sp>
        <p:nvSpPr>
          <p:cNvPr id="8" name="文本框 7"/>
          <p:cNvSpPr txBox="1"/>
          <p:nvPr>
            <p:custDataLst>
              <p:tags r:id="rId4"/>
            </p:custDataLst>
          </p:nvPr>
        </p:nvSpPr>
        <p:spPr>
          <a:xfrm>
            <a:off x="2007870" y="2887028"/>
            <a:ext cx="14127480" cy="1476375"/>
          </a:xfrm>
          <a:prstGeom prst="rect">
            <a:avLst/>
          </a:prstGeom>
          <a:noFill/>
        </p:spPr>
        <p:txBody>
          <a:bodyPr wrap="square" rtlCol="0">
            <a:spAutoFit/>
          </a:bodyPr>
          <a:p>
            <a:pPr algn="dist"/>
            <a:r>
              <a:rPr lang="zh-CN" altLang="en-US" sz="9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江苏第二师范学院PPT模板</a:t>
            </a:r>
            <a:endParaRPr lang="zh-CN" altLang="en-US" sz="9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5"/>
            </p:custDataLst>
          </p:nvPr>
        </p:nvSpPr>
        <p:spPr>
          <a:xfrm>
            <a:off x="7802880" y="5143500"/>
            <a:ext cx="2676525" cy="460375"/>
          </a:xfrm>
          <a:prstGeom prst="rect">
            <a:avLst/>
          </a:prstGeom>
          <a:noFill/>
        </p:spPr>
        <p:txBody>
          <a:bodyPr wrap="square" rtlCol="0" anchor="t">
            <a:spAutoFit/>
          </a:bodyPr>
          <a:p>
            <a:pPr algn="dist"/>
            <a:r>
              <a:rPr kumimoji="1" lang="zh-CN" altLang="en-US"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单位名称</a:t>
            </a:r>
            <a:endParaRPr kumimoji="1" lang="zh-CN" altLang="en-US"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pic>
        <p:nvPicPr>
          <p:cNvPr id="7" name="图片 6" descr="b4bef48a6b44a0d9762269b396a6bd7a"/>
          <p:cNvPicPr/>
          <p:nvPr/>
        </p:nvPicPr>
        <p:blipFill>
          <a:blip r:embed="rId6"/>
          <a:stretch>
            <a:fillRect/>
          </a:stretch>
        </p:blipFill>
        <p:spPr>
          <a:xfrm>
            <a:off x="407670" y="359093"/>
            <a:ext cx="4013835" cy="7562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74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86" name="Group 3"/>
          <p:cNvGrpSpPr/>
          <p:nvPr/>
        </p:nvGrpSpPr>
        <p:grpSpPr>
          <a:xfrm>
            <a:off x="1058227" y="2263797"/>
            <a:ext cx="16120110" cy="6234160"/>
            <a:chOff x="0" y="0"/>
            <a:chExt cx="21493480" cy="8312214"/>
          </a:xfrm>
        </p:grpSpPr>
        <p:sp>
          <p:nvSpPr>
            <p:cNvPr id="1048741" name="Freeform 4"/>
            <p:cNvSpPr/>
            <p:nvPr/>
          </p:nvSpPr>
          <p:spPr>
            <a:xfrm>
              <a:off x="0" y="0"/>
              <a:ext cx="21493480" cy="8312277"/>
            </a:xfrm>
            <a:custGeom>
              <a:avLst/>
              <a:gdLst/>
              <a:ahLst/>
              <a:cxnLst/>
              <a:rect l="l" t="t" r="r" b="b"/>
              <a:pathLst>
                <a:path w="21493480" h="8312277">
                  <a:moveTo>
                    <a:pt x="0" y="251079"/>
                  </a:moveTo>
                  <a:cubicBezTo>
                    <a:pt x="0" y="112395"/>
                    <a:pt x="112395" y="0"/>
                    <a:pt x="251079" y="0"/>
                  </a:cubicBezTo>
                  <a:lnTo>
                    <a:pt x="21242401" y="0"/>
                  </a:lnTo>
                  <a:cubicBezTo>
                    <a:pt x="21381086" y="0"/>
                    <a:pt x="21493480" y="112395"/>
                    <a:pt x="21493480" y="251079"/>
                  </a:cubicBezTo>
                  <a:lnTo>
                    <a:pt x="21493480" y="8061198"/>
                  </a:lnTo>
                  <a:cubicBezTo>
                    <a:pt x="21493480" y="8199882"/>
                    <a:pt x="21381086" y="8312277"/>
                    <a:pt x="21242401" y="8312277"/>
                  </a:cubicBezTo>
                  <a:lnTo>
                    <a:pt x="251079" y="8312277"/>
                  </a:lnTo>
                  <a:cubicBezTo>
                    <a:pt x="112395" y="8312277"/>
                    <a:pt x="0" y="8199882"/>
                    <a:pt x="0" y="8061198"/>
                  </a:cubicBezTo>
                  <a:close/>
                </a:path>
              </a:pathLst>
            </a:custGeom>
            <a:solidFill>
              <a:srgbClr val="FFFFFF"/>
            </a:solidFill>
            <a:ln w="12700">
              <a:noFill/>
            </a:ln>
          </p:spPr>
          <p:txBody>
            <a:bodyPr/>
            <a:p>
              <a:endParaRPr lang="zh-CN" altLang="en-US">
                <a:ln>
                  <a:noFill/>
                </a:ln>
                <a:cs typeface="微软雅黑" panose="020B0503020204020204" charset="-122"/>
              </a:endParaRPr>
            </a:p>
          </p:txBody>
        </p:sp>
      </p:grpSp>
      <p:grpSp>
        <p:nvGrpSpPr>
          <p:cNvPr id="87" name="Group 5"/>
          <p:cNvGrpSpPr/>
          <p:nvPr/>
        </p:nvGrpSpPr>
        <p:grpSpPr>
          <a:xfrm>
            <a:off x="10877055" y="1661770"/>
            <a:ext cx="5549417" cy="7826340"/>
            <a:chOff x="0" y="0"/>
            <a:chExt cx="7399223" cy="10435120"/>
          </a:xfrm>
        </p:grpSpPr>
        <p:sp>
          <p:nvSpPr>
            <p:cNvPr id="1048742" name="Freeform 6"/>
            <p:cNvSpPr/>
            <p:nvPr/>
          </p:nvSpPr>
          <p:spPr>
            <a:xfrm>
              <a:off x="-44" y="-46"/>
              <a:ext cx="7399363" cy="10435506"/>
            </a:xfrm>
            <a:custGeom>
              <a:avLst/>
              <a:gdLst/>
              <a:ahLst/>
              <a:cxnLst/>
              <a:rect l="l" t="t" r="r" b="b"/>
              <a:pathLst>
                <a:path w="7399363" h="10435506">
                  <a:moveTo>
                    <a:pt x="855262" y="10018568"/>
                  </a:moveTo>
                  <a:lnTo>
                    <a:pt x="853992" y="10018568"/>
                  </a:lnTo>
                  <a:cubicBezTo>
                    <a:pt x="862501" y="10031522"/>
                    <a:pt x="922318" y="10094641"/>
                    <a:pt x="919905" y="10090831"/>
                  </a:cubicBezTo>
                  <a:lnTo>
                    <a:pt x="921175" y="10092101"/>
                  </a:lnTo>
                  <a:lnTo>
                    <a:pt x="922445" y="10093371"/>
                  </a:lnTo>
                  <a:lnTo>
                    <a:pt x="924858" y="10095911"/>
                  </a:lnTo>
                  <a:lnTo>
                    <a:pt x="927271" y="10098451"/>
                  </a:lnTo>
                  <a:lnTo>
                    <a:pt x="934637" y="10104928"/>
                  </a:lnTo>
                  <a:cubicBezTo>
                    <a:pt x="920032" y="10094641"/>
                    <a:pt x="860215" y="10026315"/>
                    <a:pt x="855389" y="10018568"/>
                  </a:cubicBezTo>
                  <a:close/>
                  <a:moveTo>
                    <a:pt x="44" y="9952782"/>
                  </a:moveTo>
                  <a:lnTo>
                    <a:pt x="44" y="9951512"/>
                  </a:lnTo>
                  <a:lnTo>
                    <a:pt x="44" y="7147606"/>
                  </a:lnTo>
                  <a:lnTo>
                    <a:pt x="44" y="7145066"/>
                  </a:lnTo>
                  <a:lnTo>
                    <a:pt x="44" y="5927517"/>
                  </a:lnTo>
                  <a:lnTo>
                    <a:pt x="44" y="5926247"/>
                  </a:lnTo>
                  <a:lnTo>
                    <a:pt x="44" y="5924977"/>
                  </a:lnTo>
                  <a:lnTo>
                    <a:pt x="44" y="2385995"/>
                  </a:lnTo>
                  <a:lnTo>
                    <a:pt x="44" y="2383455"/>
                  </a:lnTo>
                  <a:lnTo>
                    <a:pt x="44" y="2382185"/>
                  </a:lnTo>
                  <a:lnTo>
                    <a:pt x="44" y="248966"/>
                  </a:lnTo>
                  <a:lnTo>
                    <a:pt x="44" y="242489"/>
                  </a:lnTo>
                  <a:lnTo>
                    <a:pt x="44" y="236012"/>
                  </a:lnTo>
                  <a:lnTo>
                    <a:pt x="44" y="229535"/>
                  </a:lnTo>
                  <a:cubicBezTo>
                    <a:pt x="-1226" y="99360"/>
                    <a:pt x="141522" y="-2494"/>
                    <a:pt x="220897" y="46"/>
                  </a:cubicBezTo>
                  <a:lnTo>
                    <a:pt x="224580" y="46"/>
                  </a:lnTo>
                  <a:lnTo>
                    <a:pt x="230676" y="46"/>
                  </a:lnTo>
                  <a:lnTo>
                    <a:pt x="235502" y="46"/>
                  </a:lnTo>
                  <a:lnTo>
                    <a:pt x="7163860" y="46"/>
                  </a:lnTo>
                  <a:lnTo>
                    <a:pt x="7169956" y="46"/>
                  </a:lnTo>
                  <a:lnTo>
                    <a:pt x="7176052" y="46"/>
                  </a:lnTo>
                  <a:lnTo>
                    <a:pt x="7182148" y="46"/>
                  </a:lnTo>
                  <a:cubicBezTo>
                    <a:pt x="7305338" y="-1224"/>
                    <a:pt x="7401731" y="149652"/>
                    <a:pt x="7399318" y="233472"/>
                  </a:cubicBezTo>
                  <a:lnTo>
                    <a:pt x="7399318" y="237282"/>
                  </a:lnTo>
                  <a:lnTo>
                    <a:pt x="7399318" y="243759"/>
                  </a:lnTo>
                  <a:lnTo>
                    <a:pt x="7399318" y="248966"/>
                  </a:lnTo>
                  <a:lnTo>
                    <a:pt x="7399318" y="2379518"/>
                  </a:lnTo>
                  <a:lnTo>
                    <a:pt x="7399318" y="2380788"/>
                  </a:lnTo>
                  <a:lnTo>
                    <a:pt x="7399318" y="2382058"/>
                  </a:lnTo>
                  <a:lnTo>
                    <a:pt x="7399318" y="2384598"/>
                  </a:lnTo>
                  <a:lnTo>
                    <a:pt x="7399318" y="2385868"/>
                  </a:lnTo>
                  <a:lnTo>
                    <a:pt x="7399318" y="4107861"/>
                  </a:lnTo>
                  <a:lnTo>
                    <a:pt x="7399318" y="4104051"/>
                  </a:lnTo>
                  <a:lnTo>
                    <a:pt x="7399318" y="4101511"/>
                  </a:lnTo>
                  <a:lnTo>
                    <a:pt x="7399318" y="4110528"/>
                  </a:lnTo>
                  <a:lnTo>
                    <a:pt x="7399318" y="4114338"/>
                  </a:lnTo>
                  <a:lnTo>
                    <a:pt x="7399318" y="4115608"/>
                  </a:lnTo>
                  <a:lnTo>
                    <a:pt x="7399318" y="4118148"/>
                  </a:lnTo>
                  <a:lnTo>
                    <a:pt x="7399318" y="4116878"/>
                  </a:lnTo>
                  <a:lnTo>
                    <a:pt x="7399318" y="4118148"/>
                  </a:lnTo>
                  <a:lnTo>
                    <a:pt x="7399318" y="4123355"/>
                  </a:lnTo>
                  <a:lnTo>
                    <a:pt x="7399318" y="4127165"/>
                  </a:lnTo>
                  <a:lnTo>
                    <a:pt x="7399318" y="4130975"/>
                  </a:lnTo>
                  <a:lnTo>
                    <a:pt x="7399318" y="4136182"/>
                  </a:lnTo>
                  <a:lnTo>
                    <a:pt x="7399318" y="5080300"/>
                  </a:lnTo>
                  <a:lnTo>
                    <a:pt x="7398048" y="5070013"/>
                  </a:lnTo>
                  <a:lnTo>
                    <a:pt x="7398048" y="5063536"/>
                  </a:lnTo>
                  <a:lnTo>
                    <a:pt x="7398048" y="5090587"/>
                  </a:lnTo>
                  <a:lnTo>
                    <a:pt x="7399318" y="5100874"/>
                  </a:lnTo>
                  <a:lnTo>
                    <a:pt x="7399318" y="5103414"/>
                  </a:lnTo>
                  <a:lnTo>
                    <a:pt x="7399318" y="5147229"/>
                  </a:lnTo>
                  <a:lnTo>
                    <a:pt x="7399318" y="5148499"/>
                  </a:lnTo>
                  <a:lnTo>
                    <a:pt x="7398048" y="5176820"/>
                  </a:lnTo>
                  <a:lnTo>
                    <a:pt x="7398048" y="5594650"/>
                  </a:lnTo>
                  <a:lnTo>
                    <a:pt x="7399318" y="5603667"/>
                  </a:lnTo>
                  <a:lnTo>
                    <a:pt x="7399318" y="5615224"/>
                  </a:lnTo>
                  <a:lnTo>
                    <a:pt x="7399318" y="5625511"/>
                  </a:lnTo>
                  <a:lnTo>
                    <a:pt x="7398048" y="5630718"/>
                  </a:lnTo>
                  <a:lnTo>
                    <a:pt x="7398048" y="9257584"/>
                  </a:lnTo>
                  <a:lnTo>
                    <a:pt x="7399318" y="9289842"/>
                  </a:lnTo>
                  <a:lnTo>
                    <a:pt x="7399318" y="9319560"/>
                  </a:lnTo>
                  <a:lnTo>
                    <a:pt x="7399318" y="9350548"/>
                  </a:lnTo>
                  <a:cubicBezTo>
                    <a:pt x="7405414" y="9967006"/>
                    <a:pt x="6729520" y="10448082"/>
                    <a:pt x="6356267" y="10435255"/>
                  </a:cubicBezTo>
                  <a:lnTo>
                    <a:pt x="6335566" y="10435255"/>
                  </a:lnTo>
                  <a:lnTo>
                    <a:pt x="6312325" y="10435255"/>
                  </a:lnTo>
                  <a:lnTo>
                    <a:pt x="6285528" y="10433985"/>
                  </a:lnTo>
                  <a:lnTo>
                    <a:pt x="1703114" y="10433985"/>
                  </a:lnTo>
                  <a:lnTo>
                    <a:pt x="1673777" y="10435255"/>
                  </a:lnTo>
                  <a:lnTo>
                    <a:pt x="1644440" y="10433985"/>
                  </a:lnTo>
                  <a:lnTo>
                    <a:pt x="1621199" y="10432715"/>
                  </a:lnTo>
                  <a:lnTo>
                    <a:pt x="1623612" y="10433985"/>
                  </a:lnTo>
                  <a:lnTo>
                    <a:pt x="1649266" y="10435255"/>
                  </a:lnTo>
                  <a:lnTo>
                    <a:pt x="1655362" y="10435255"/>
                  </a:lnTo>
                  <a:lnTo>
                    <a:pt x="235502" y="10435255"/>
                  </a:lnTo>
                  <a:lnTo>
                    <a:pt x="229406" y="10435255"/>
                  </a:lnTo>
                  <a:lnTo>
                    <a:pt x="223310" y="10435255"/>
                  </a:lnTo>
                  <a:lnTo>
                    <a:pt x="217214" y="10435255"/>
                  </a:lnTo>
                  <a:cubicBezTo>
                    <a:pt x="94024" y="10436525"/>
                    <a:pt x="-2369" y="10285649"/>
                    <a:pt x="44" y="10201829"/>
                  </a:cubicBezTo>
                  <a:lnTo>
                    <a:pt x="44" y="10196622"/>
                  </a:lnTo>
                  <a:lnTo>
                    <a:pt x="44" y="10191415"/>
                  </a:lnTo>
                  <a:lnTo>
                    <a:pt x="44" y="10186208"/>
                  </a:lnTo>
                  <a:lnTo>
                    <a:pt x="44" y="9952782"/>
                  </a:lnTo>
                  <a:close/>
                  <a:moveTo>
                    <a:pt x="590467" y="7080550"/>
                  </a:moveTo>
                  <a:lnTo>
                    <a:pt x="590467" y="6011464"/>
                  </a:lnTo>
                  <a:lnTo>
                    <a:pt x="590467" y="7080677"/>
                  </a:lnTo>
                  <a:close/>
                  <a:moveTo>
                    <a:pt x="7399318" y="4107861"/>
                  </a:moveTo>
                  <a:lnTo>
                    <a:pt x="7399318" y="4115608"/>
                  </a:lnTo>
                  <a:lnTo>
                    <a:pt x="7399318" y="4116878"/>
                  </a:lnTo>
                  <a:lnTo>
                    <a:pt x="7399318" y="4114338"/>
                  </a:lnTo>
                  <a:lnTo>
                    <a:pt x="7399318" y="4109131"/>
                  </a:lnTo>
                  <a:lnTo>
                    <a:pt x="7399318" y="4107861"/>
                  </a:lnTo>
                  <a:close/>
                  <a:moveTo>
                    <a:pt x="590467" y="5618018"/>
                  </a:moveTo>
                  <a:lnTo>
                    <a:pt x="590467" y="5630972"/>
                  </a:lnTo>
                  <a:lnTo>
                    <a:pt x="590467" y="5632242"/>
                  </a:lnTo>
                  <a:lnTo>
                    <a:pt x="590467" y="5618018"/>
                  </a:lnTo>
                  <a:close/>
                  <a:moveTo>
                    <a:pt x="590467" y="5603794"/>
                  </a:moveTo>
                  <a:lnTo>
                    <a:pt x="590467" y="5602524"/>
                  </a:lnTo>
                  <a:lnTo>
                    <a:pt x="590467" y="5603794"/>
                  </a:lnTo>
                  <a:lnTo>
                    <a:pt x="590467" y="5605064"/>
                  </a:lnTo>
                  <a:lnTo>
                    <a:pt x="590467" y="5603794"/>
                  </a:lnTo>
                  <a:close/>
                  <a:moveTo>
                    <a:pt x="7399191" y="5080173"/>
                  </a:moveTo>
                  <a:lnTo>
                    <a:pt x="7399191" y="5103414"/>
                  </a:lnTo>
                  <a:lnTo>
                    <a:pt x="7399191" y="5107224"/>
                  </a:lnTo>
                  <a:lnTo>
                    <a:pt x="7399191" y="5098207"/>
                  </a:lnTo>
                  <a:lnTo>
                    <a:pt x="7399191" y="5083983"/>
                  </a:lnTo>
                  <a:lnTo>
                    <a:pt x="7399191" y="5080173"/>
                  </a:lnTo>
                  <a:close/>
                  <a:moveTo>
                    <a:pt x="7399191" y="5113701"/>
                  </a:moveTo>
                  <a:lnTo>
                    <a:pt x="7399191" y="5107224"/>
                  </a:lnTo>
                  <a:lnTo>
                    <a:pt x="7399191" y="5113701"/>
                  </a:lnTo>
                  <a:lnTo>
                    <a:pt x="7399191" y="5125258"/>
                  </a:lnTo>
                  <a:lnTo>
                    <a:pt x="7399191" y="5134275"/>
                  </a:lnTo>
                  <a:lnTo>
                    <a:pt x="7399191" y="5114971"/>
                  </a:lnTo>
                  <a:lnTo>
                    <a:pt x="7399191" y="5113701"/>
                  </a:lnTo>
                  <a:close/>
                  <a:moveTo>
                    <a:pt x="7399191" y="5134275"/>
                  </a:moveTo>
                  <a:lnTo>
                    <a:pt x="7399191" y="5136815"/>
                  </a:lnTo>
                  <a:lnTo>
                    <a:pt x="7399191" y="5147102"/>
                  </a:lnTo>
                  <a:lnTo>
                    <a:pt x="7399191" y="5176820"/>
                  </a:lnTo>
                  <a:lnTo>
                    <a:pt x="7399191" y="5145832"/>
                  </a:lnTo>
                  <a:lnTo>
                    <a:pt x="7399191" y="5134275"/>
                  </a:lnTo>
                  <a:close/>
                  <a:moveTo>
                    <a:pt x="1655616" y="10435128"/>
                  </a:moveTo>
                  <a:lnTo>
                    <a:pt x="1676317" y="10435128"/>
                  </a:lnTo>
                  <a:lnTo>
                    <a:pt x="1703114" y="10435128"/>
                  </a:lnTo>
                  <a:lnTo>
                    <a:pt x="1655489" y="10435128"/>
                  </a:lnTo>
                  <a:close/>
                </a:path>
              </a:pathLst>
            </a:custGeom>
            <a:blipFill>
              <a:blip r:embed="rId2"/>
              <a:stretch>
                <a:fillRect l="-2823" r="-2823"/>
              </a:stretch>
            </a:blipFill>
          </p:spPr>
          <p:txBody>
            <a:bodyPr/>
            <a:p>
              <a:endParaRPr lang="zh-CN" altLang="en-US">
                <a:cs typeface="微软雅黑" panose="020B0503020204020204" charset="-122"/>
              </a:endParaRPr>
            </a:p>
          </p:txBody>
        </p:sp>
      </p:grpSp>
      <p:sp>
        <p:nvSpPr>
          <p:cNvPr id="1048743" name="Freeform 7"/>
          <p:cNvSpPr/>
          <p:nvPr/>
        </p:nvSpPr>
        <p:spPr>
          <a:xfrm>
            <a:off x="10877055" y="1661774"/>
            <a:ext cx="5574784" cy="7826336"/>
          </a:xfrm>
          <a:custGeom>
            <a:avLst/>
            <a:gdLst/>
            <a:ahLst/>
            <a:cxnLst/>
            <a:rect l="l" t="t" r="r" b="b"/>
            <a:pathLst>
              <a:path w="5574784" h="7826336">
                <a:moveTo>
                  <a:pt x="0" y="0"/>
                </a:moveTo>
                <a:lnTo>
                  <a:pt x="5574784" y="0"/>
                </a:lnTo>
                <a:lnTo>
                  <a:pt x="5574784" y="7826336"/>
                </a:lnTo>
                <a:lnTo>
                  <a:pt x="0" y="7826336"/>
                </a:lnTo>
                <a:lnTo>
                  <a:pt x="0" y="0"/>
                </a:lnTo>
                <a:close/>
              </a:path>
            </a:pathLst>
          </a:custGeom>
          <a:blipFill>
            <a:blip r:embed="rId3"/>
            <a:stretch>
              <a:fillRect/>
            </a:stretch>
          </a:blipFill>
        </p:spPr>
        <p:txBody>
          <a:bodyPr/>
          <a:p>
            <a:endParaRPr lang="zh-CN" altLang="en-US">
              <a:cs typeface="微软雅黑" panose="020B0503020204020204" charset="-122"/>
            </a:endParaRPr>
          </a:p>
        </p:txBody>
      </p:sp>
      <p:grpSp>
        <p:nvGrpSpPr>
          <p:cNvPr id="88" name="Group 8"/>
          <p:cNvGrpSpPr/>
          <p:nvPr/>
        </p:nvGrpSpPr>
        <p:grpSpPr>
          <a:xfrm>
            <a:off x="15549220" y="8630850"/>
            <a:ext cx="883920" cy="857250"/>
            <a:chOff x="0" y="0"/>
            <a:chExt cx="1178560" cy="1143000"/>
          </a:xfrm>
        </p:grpSpPr>
        <p:sp>
          <p:nvSpPr>
            <p:cNvPr id="1048744" name="Freeform 9"/>
            <p:cNvSpPr/>
            <p:nvPr/>
          </p:nvSpPr>
          <p:spPr>
            <a:xfrm>
              <a:off x="0" y="0"/>
              <a:ext cx="1178560" cy="1143000"/>
            </a:xfrm>
            <a:custGeom>
              <a:avLst/>
              <a:gdLst/>
              <a:ahLst/>
              <a:cxnLst/>
              <a:rect l="l" t="t" r="r" b="b"/>
              <a:pathLst>
                <a:path w="1178560" h="1143000">
                  <a:moveTo>
                    <a:pt x="1178560" y="0"/>
                  </a:moveTo>
                  <a:cubicBezTo>
                    <a:pt x="1178560" y="642747"/>
                    <a:pt x="647700" y="1143000"/>
                    <a:pt x="0" y="1143000"/>
                  </a:cubicBezTo>
                  <a:cubicBezTo>
                    <a:pt x="135890" y="899795"/>
                    <a:pt x="278130" y="397002"/>
                    <a:pt x="207010" y="125984"/>
                  </a:cubicBezTo>
                  <a:cubicBezTo>
                    <a:pt x="490220" y="170180"/>
                    <a:pt x="718820" y="176403"/>
                    <a:pt x="1178560" y="0"/>
                  </a:cubicBezTo>
                  <a:close/>
                </a:path>
              </a:pathLst>
            </a:custGeom>
            <a:solidFill>
              <a:srgbClr val="68A4C6">
                <a:alpha val="65882"/>
              </a:srgbClr>
            </a:solidFill>
            <a:ln w="12700">
              <a:noFill/>
            </a:ln>
          </p:spPr>
          <p:txBody>
            <a:bodyPr/>
            <a:p>
              <a:endParaRPr lang="zh-CN" altLang="en-US">
                <a:ln>
                  <a:noFill/>
                </a:ln>
                <a:cs typeface="微软雅黑" panose="020B0503020204020204" charset="-122"/>
              </a:endParaRPr>
            </a:p>
          </p:txBody>
        </p:sp>
      </p:grpSp>
      <p:sp>
        <p:nvSpPr>
          <p:cNvPr id="1048745" name="TextBox 10"/>
          <p:cNvSpPr txBox="1"/>
          <p:nvPr/>
        </p:nvSpPr>
        <p:spPr>
          <a:xfrm>
            <a:off x="2660580" y="3058992"/>
            <a:ext cx="2925032" cy="548641"/>
          </a:xfrm>
          <a:prstGeom prst="rect">
            <a:avLst/>
          </a:prstGeom>
        </p:spPr>
        <p:txBody>
          <a:bodyPr lIns="0" tIns="0" rIns="0" bIns="0" rtlCol="0" anchor="t">
            <a:spAutoFit/>
          </a:bodyPr>
          <a:p>
            <a:pPr algn="l">
              <a:lnSpc>
                <a:spcPts val="4320"/>
              </a:lnSpc>
            </a:pPr>
            <a:r>
              <a:rPr lang="en-US" sz="36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6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46" name="TextBox 11"/>
          <p:cNvSpPr txBox="1"/>
          <p:nvPr/>
        </p:nvSpPr>
        <p:spPr>
          <a:xfrm>
            <a:off x="2427789" y="4059317"/>
            <a:ext cx="2989831" cy="1920241"/>
          </a:xfrm>
          <a:prstGeom prst="rect">
            <a:avLst/>
          </a:prstGeom>
        </p:spPr>
        <p:txBody>
          <a:bodyPr lIns="0" tIns="0" rIns="0" bIns="0" rtlCol="0" anchor="t">
            <a:spAutoFit/>
          </a:bodyPr>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47" name="AutoShape 12"/>
          <p:cNvSpPr/>
          <p:nvPr/>
        </p:nvSpPr>
        <p:spPr>
          <a:xfrm rot="5356680">
            <a:off x="4736097" y="5197735"/>
            <a:ext cx="2267217" cy="0"/>
          </a:xfrm>
          <a:prstGeom prst="line">
            <a:avLst/>
          </a:prstGeom>
          <a:ln w="1905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748" name="TextBox 13"/>
          <p:cNvSpPr txBox="1"/>
          <p:nvPr/>
        </p:nvSpPr>
        <p:spPr>
          <a:xfrm>
            <a:off x="7338355" y="3058992"/>
            <a:ext cx="2956436" cy="548641"/>
          </a:xfrm>
          <a:prstGeom prst="rect">
            <a:avLst/>
          </a:prstGeom>
        </p:spPr>
        <p:txBody>
          <a:bodyPr lIns="0" tIns="0" rIns="0" bIns="0" rtlCol="0" anchor="t">
            <a:spAutoFit/>
          </a:bodyPr>
          <a:p>
            <a:pPr algn="l">
              <a:lnSpc>
                <a:spcPts val="4320"/>
              </a:lnSpc>
            </a:pPr>
            <a:r>
              <a:rPr lang="en-US" sz="36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6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89" name="Group 14"/>
          <p:cNvGrpSpPr/>
          <p:nvPr/>
        </p:nvGrpSpPr>
        <p:grpSpPr>
          <a:xfrm rot="5400000">
            <a:off x="8900141" y="7413085"/>
            <a:ext cx="203835" cy="388620"/>
            <a:chOff x="0" y="0"/>
            <a:chExt cx="271780" cy="518160"/>
          </a:xfrm>
        </p:grpSpPr>
        <p:sp>
          <p:nvSpPr>
            <p:cNvPr id="1048749" name="Freeform 15"/>
            <p:cNvSpPr/>
            <p:nvPr/>
          </p:nvSpPr>
          <p:spPr>
            <a:xfrm>
              <a:off x="0" y="0"/>
              <a:ext cx="271780" cy="518160"/>
            </a:xfrm>
            <a:custGeom>
              <a:avLst/>
              <a:gdLst/>
              <a:ahLst/>
              <a:cxnLst/>
              <a:rect l="l" t="t" r="r" b="b"/>
              <a:pathLst>
                <a:path w="271780" h="518160">
                  <a:moveTo>
                    <a:pt x="0" y="518160"/>
                  </a:moveTo>
                  <a:lnTo>
                    <a:pt x="0" y="0"/>
                  </a:lnTo>
                  <a:lnTo>
                    <a:pt x="271780" y="518160"/>
                  </a:lnTo>
                  <a:close/>
                </a:path>
              </a:pathLst>
            </a:custGeom>
            <a:gradFill rotWithShape="1">
              <a:gsLst>
                <a:gs pos="72000">
                  <a:srgbClr val="68A4C6">
                    <a:alpha val="100000"/>
                  </a:srgbClr>
                </a:gs>
                <a:gs pos="88000">
                  <a:srgbClr val="6A69B6">
                    <a:alpha val="100000"/>
                  </a:srgbClr>
                </a:gs>
              </a:gsLst>
              <a:lin ang="18540000"/>
            </a:gradFill>
            <a:ln w="12700">
              <a:noFill/>
            </a:ln>
          </p:spPr>
          <p:txBody>
            <a:bodyPr/>
            <a:p>
              <a:endParaRPr lang="zh-CN" altLang="en-US">
                <a:cs typeface="微软雅黑" panose="020B0503020204020204" charset="-122"/>
              </a:endParaRPr>
            </a:p>
          </p:txBody>
        </p:sp>
      </p:grpSp>
      <p:sp>
        <p:nvSpPr>
          <p:cNvPr id="1048750" name="TextBox 16"/>
          <p:cNvSpPr txBox="1"/>
          <p:nvPr/>
        </p:nvSpPr>
        <p:spPr>
          <a:xfrm>
            <a:off x="1874911" y="6760721"/>
            <a:ext cx="2256472" cy="411480"/>
          </a:xfrm>
          <a:prstGeom prst="rect">
            <a:avLst/>
          </a:prstGeom>
        </p:spPr>
        <p:txBody>
          <a:bodyPr lIns="0" tIns="0" rIns="0" bIns="0" rtlCol="0" anchor="t">
            <a:spAutoFit/>
          </a:bodyPr>
          <a:p>
            <a:pPr algn="l">
              <a:lnSpc>
                <a:spcPts val="3240"/>
              </a:lnSpc>
            </a:pPr>
            <a:r>
              <a:rPr lang="en-US" sz="27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时间轴1</a:t>
            </a:r>
            <a:endParaRPr lang="en-US" sz="27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51" name="TextBox 17"/>
          <p:cNvSpPr txBox="1"/>
          <p:nvPr/>
        </p:nvSpPr>
        <p:spPr>
          <a:xfrm>
            <a:off x="11474787" y="2116226"/>
            <a:ext cx="4213860" cy="1536701"/>
          </a:xfrm>
          <a:prstGeom prst="rect">
            <a:avLst/>
          </a:prstGeom>
        </p:spPr>
        <p:txBody>
          <a:bodyPr lIns="0" tIns="0" rIns="0" bIns="0" rtlCol="0" anchor="t">
            <a:spAutoFit/>
          </a:bodyPr>
          <a:p>
            <a:pPr algn="l">
              <a:lnSpc>
                <a:spcPts val="6050"/>
              </a:lnSpc>
            </a:pPr>
            <a:r>
              <a:rPr lang="en-US" sz="3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添加标题描述添加标题描述添加标题描述</a:t>
            </a:r>
            <a:endParaRPr lang="en-US" sz="3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52" name="TextBox 18"/>
          <p:cNvSpPr txBox="1"/>
          <p:nvPr/>
        </p:nvSpPr>
        <p:spPr>
          <a:xfrm>
            <a:off x="11499199" y="3977069"/>
            <a:ext cx="4043486" cy="1440180"/>
          </a:xfrm>
          <a:prstGeom prst="rect">
            <a:avLst/>
          </a:prstGeom>
        </p:spPr>
        <p:txBody>
          <a:bodyPr lIns="0" tIns="0" rIns="0" bIns="0" rtlCol="0" anchor="t">
            <a:spAutoFit/>
          </a:bodyPr>
          <a:p>
            <a:pPr algn="l">
              <a:lnSpc>
                <a:spcPts val="3780"/>
              </a:lnSpc>
            </a:pPr>
            <a:r>
              <a:rPr lang="en-US" sz="2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90" name="Group 19"/>
          <p:cNvGrpSpPr/>
          <p:nvPr/>
        </p:nvGrpSpPr>
        <p:grpSpPr>
          <a:xfrm>
            <a:off x="11216202" y="8027918"/>
            <a:ext cx="1379220" cy="93345"/>
            <a:chOff x="0" y="0"/>
            <a:chExt cx="1838960" cy="124460"/>
          </a:xfrm>
        </p:grpSpPr>
        <p:sp>
          <p:nvSpPr>
            <p:cNvPr id="1048753" name="Freeform 20"/>
            <p:cNvSpPr/>
            <p:nvPr/>
          </p:nvSpPr>
          <p:spPr>
            <a:xfrm>
              <a:off x="0" y="0"/>
              <a:ext cx="1838960" cy="124460"/>
            </a:xfrm>
            <a:custGeom>
              <a:avLst/>
              <a:gdLst/>
              <a:ahLst/>
              <a:cxnLst/>
              <a:rect l="l" t="t" r="r" b="b"/>
              <a:pathLst>
                <a:path w="1838960" h="124460">
                  <a:moveTo>
                    <a:pt x="0" y="124460"/>
                  </a:moveTo>
                  <a:lnTo>
                    <a:pt x="30861" y="0"/>
                  </a:lnTo>
                  <a:lnTo>
                    <a:pt x="129921" y="0"/>
                  </a:lnTo>
                  <a:lnTo>
                    <a:pt x="99060" y="124460"/>
                  </a:lnTo>
                  <a:lnTo>
                    <a:pt x="0" y="124460"/>
                  </a:lnTo>
                  <a:close/>
                  <a:moveTo>
                    <a:pt x="171069" y="124460"/>
                  </a:moveTo>
                  <a:lnTo>
                    <a:pt x="201930" y="0"/>
                  </a:lnTo>
                  <a:lnTo>
                    <a:pt x="300990" y="0"/>
                  </a:lnTo>
                  <a:lnTo>
                    <a:pt x="270002" y="124460"/>
                  </a:lnTo>
                  <a:lnTo>
                    <a:pt x="170942" y="124460"/>
                  </a:lnTo>
                  <a:close/>
                  <a:moveTo>
                    <a:pt x="342011" y="124460"/>
                  </a:moveTo>
                  <a:lnTo>
                    <a:pt x="372999" y="0"/>
                  </a:lnTo>
                  <a:lnTo>
                    <a:pt x="472059" y="0"/>
                  </a:lnTo>
                  <a:lnTo>
                    <a:pt x="441071" y="124460"/>
                  </a:lnTo>
                  <a:lnTo>
                    <a:pt x="342011" y="124460"/>
                  </a:lnTo>
                  <a:close/>
                  <a:moveTo>
                    <a:pt x="513080" y="124460"/>
                  </a:moveTo>
                  <a:lnTo>
                    <a:pt x="543941" y="0"/>
                  </a:lnTo>
                  <a:lnTo>
                    <a:pt x="643001" y="0"/>
                  </a:lnTo>
                  <a:lnTo>
                    <a:pt x="612140" y="124460"/>
                  </a:lnTo>
                  <a:lnTo>
                    <a:pt x="513080" y="124460"/>
                  </a:lnTo>
                  <a:close/>
                  <a:moveTo>
                    <a:pt x="684149" y="124460"/>
                  </a:moveTo>
                  <a:lnTo>
                    <a:pt x="715010" y="0"/>
                  </a:lnTo>
                  <a:lnTo>
                    <a:pt x="814070" y="0"/>
                  </a:lnTo>
                  <a:lnTo>
                    <a:pt x="783209" y="124460"/>
                  </a:lnTo>
                  <a:lnTo>
                    <a:pt x="684149" y="124460"/>
                  </a:lnTo>
                  <a:close/>
                  <a:moveTo>
                    <a:pt x="853948" y="124460"/>
                  </a:moveTo>
                  <a:lnTo>
                    <a:pt x="884809" y="0"/>
                  </a:lnTo>
                  <a:lnTo>
                    <a:pt x="983869" y="0"/>
                  </a:lnTo>
                  <a:lnTo>
                    <a:pt x="952881" y="124460"/>
                  </a:lnTo>
                  <a:lnTo>
                    <a:pt x="853821" y="124460"/>
                  </a:lnTo>
                  <a:close/>
                  <a:moveTo>
                    <a:pt x="1024890" y="124460"/>
                  </a:moveTo>
                  <a:lnTo>
                    <a:pt x="1055751" y="0"/>
                  </a:lnTo>
                  <a:lnTo>
                    <a:pt x="1154811" y="0"/>
                  </a:lnTo>
                  <a:lnTo>
                    <a:pt x="1123950" y="124460"/>
                  </a:lnTo>
                  <a:lnTo>
                    <a:pt x="1024890" y="124460"/>
                  </a:lnTo>
                  <a:close/>
                  <a:moveTo>
                    <a:pt x="1195959" y="124460"/>
                  </a:moveTo>
                  <a:lnTo>
                    <a:pt x="1226820" y="0"/>
                  </a:lnTo>
                  <a:lnTo>
                    <a:pt x="1325880" y="0"/>
                  </a:lnTo>
                  <a:lnTo>
                    <a:pt x="1295019" y="124460"/>
                  </a:lnTo>
                  <a:lnTo>
                    <a:pt x="1195959" y="124460"/>
                  </a:lnTo>
                  <a:close/>
                  <a:moveTo>
                    <a:pt x="1367028" y="124460"/>
                  </a:moveTo>
                  <a:lnTo>
                    <a:pt x="1397889" y="0"/>
                  </a:lnTo>
                  <a:lnTo>
                    <a:pt x="1496949" y="0"/>
                  </a:lnTo>
                  <a:lnTo>
                    <a:pt x="1466088" y="124460"/>
                  </a:lnTo>
                  <a:lnTo>
                    <a:pt x="1367028" y="124460"/>
                  </a:lnTo>
                  <a:close/>
                  <a:moveTo>
                    <a:pt x="1538097" y="124460"/>
                  </a:moveTo>
                  <a:lnTo>
                    <a:pt x="1568958" y="0"/>
                  </a:lnTo>
                  <a:lnTo>
                    <a:pt x="1668018" y="0"/>
                  </a:lnTo>
                  <a:lnTo>
                    <a:pt x="1637030" y="124460"/>
                  </a:lnTo>
                  <a:lnTo>
                    <a:pt x="1537970" y="124460"/>
                  </a:lnTo>
                  <a:close/>
                  <a:moveTo>
                    <a:pt x="1709039" y="124460"/>
                  </a:moveTo>
                  <a:lnTo>
                    <a:pt x="1739900" y="0"/>
                  </a:lnTo>
                  <a:lnTo>
                    <a:pt x="1838960" y="0"/>
                  </a:lnTo>
                  <a:lnTo>
                    <a:pt x="1808099" y="124460"/>
                  </a:lnTo>
                  <a:lnTo>
                    <a:pt x="1709039" y="124460"/>
                  </a:lnTo>
                  <a:close/>
                </a:path>
              </a:pathLst>
            </a:custGeom>
            <a:gradFill rotWithShape="1">
              <a:gsLst>
                <a:gs pos="0">
                  <a:srgbClr val="FFFFFF">
                    <a:alpha val="100000"/>
                  </a:srgbClr>
                </a:gs>
                <a:gs pos="100000">
                  <a:srgbClr val="FFFFFF">
                    <a:alpha val="0"/>
                  </a:srgbClr>
                </a:gs>
              </a:gsLst>
              <a:lin ang="0"/>
            </a:gradFill>
            <a:ln w="12700">
              <a:noFill/>
            </a:ln>
          </p:spPr>
          <p:txBody>
            <a:bodyPr/>
            <a:p>
              <a:endParaRPr lang="zh-CN" altLang="en-US">
                <a:cs typeface="微软雅黑" panose="020B0503020204020204" charset="-122"/>
              </a:endParaRPr>
            </a:p>
          </p:txBody>
        </p:sp>
      </p:grpSp>
      <p:sp>
        <p:nvSpPr>
          <p:cNvPr id="1048754" name="TextBox 21"/>
          <p:cNvSpPr txBox="1"/>
          <p:nvPr/>
        </p:nvSpPr>
        <p:spPr>
          <a:xfrm>
            <a:off x="4918253" y="6760721"/>
            <a:ext cx="2256472" cy="411480"/>
          </a:xfrm>
          <a:prstGeom prst="rect">
            <a:avLst/>
          </a:prstGeom>
        </p:spPr>
        <p:txBody>
          <a:bodyPr lIns="0" tIns="0" rIns="0" bIns="0" rtlCol="0" anchor="t">
            <a:spAutoFit/>
          </a:bodyPr>
          <a:p>
            <a:pPr algn="l">
              <a:lnSpc>
                <a:spcPts val="3240"/>
              </a:lnSpc>
            </a:pPr>
            <a:r>
              <a:rPr lang="en-US" sz="2700" b="1">
                <a:solidFill>
                  <a:srgbClr val="2A679E"/>
                </a:solidFill>
                <a:latin typeface="微软雅黑" panose="020B0503020204020204" charset="-122"/>
                <a:ea typeface="微软雅黑" panose="020B0503020204020204" charset="-122"/>
                <a:cs typeface="微软雅黑" panose="020B0503020204020204" charset="-122"/>
                <a:sym typeface="微软雅黑" panose="020B0503020204020204" charset="-122"/>
              </a:rPr>
              <a:t>时间轴2</a:t>
            </a:r>
            <a:endParaRPr lang="en-US" sz="2700" b="1">
              <a:solidFill>
                <a:srgbClr val="2A67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55" name="TextBox 22"/>
          <p:cNvSpPr txBox="1"/>
          <p:nvPr/>
        </p:nvSpPr>
        <p:spPr>
          <a:xfrm>
            <a:off x="7835208" y="6760721"/>
            <a:ext cx="2256472" cy="411480"/>
          </a:xfrm>
          <a:prstGeom prst="rect">
            <a:avLst/>
          </a:prstGeom>
        </p:spPr>
        <p:txBody>
          <a:bodyPr lIns="0" tIns="0" rIns="0" bIns="0" rtlCol="0" anchor="t">
            <a:spAutoFit/>
          </a:bodyPr>
          <a:p>
            <a:pPr algn="l">
              <a:lnSpc>
                <a:spcPts val="3240"/>
              </a:lnSpc>
            </a:pPr>
            <a:r>
              <a:rPr lang="en-US" sz="27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时间轴3</a:t>
            </a:r>
            <a:endParaRPr lang="en-US" sz="27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56" name="Freeform 23"/>
          <p:cNvSpPr/>
          <p:nvPr/>
        </p:nvSpPr>
        <p:spPr>
          <a:xfrm>
            <a:off x="1912363" y="3108954"/>
            <a:ext cx="593298" cy="575446"/>
          </a:xfrm>
          <a:custGeom>
            <a:avLst/>
            <a:gdLst/>
            <a:ahLst/>
            <a:cxnLst/>
            <a:rect l="l" t="t" r="r" b="b"/>
            <a:pathLst>
              <a:path w="593298" h="575446">
                <a:moveTo>
                  <a:pt x="0" y="0"/>
                </a:moveTo>
                <a:lnTo>
                  <a:pt x="593299" y="0"/>
                </a:lnTo>
                <a:lnTo>
                  <a:pt x="593299" y="575446"/>
                </a:lnTo>
                <a:lnTo>
                  <a:pt x="0" y="575446"/>
                </a:lnTo>
                <a:lnTo>
                  <a:pt x="0" y="0"/>
                </a:lnTo>
                <a:close/>
              </a:path>
            </a:pathLst>
          </a:custGeom>
          <a:blipFill>
            <a:blip r:embed="rId4"/>
            <a:stretch>
              <a:fillRect/>
            </a:stretch>
          </a:blipFill>
        </p:spPr>
        <p:txBody>
          <a:bodyPr/>
          <a:p>
            <a:endParaRPr lang="zh-CN" altLang="en-US">
              <a:cs typeface="微软雅黑" panose="020B0503020204020204" charset="-122"/>
            </a:endParaRPr>
          </a:p>
        </p:txBody>
      </p:sp>
      <p:sp>
        <p:nvSpPr>
          <p:cNvPr id="1048757" name="Freeform 24"/>
          <p:cNvSpPr/>
          <p:nvPr/>
        </p:nvSpPr>
        <p:spPr>
          <a:xfrm>
            <a:off x="6590740" y="3108952"/>
            <a:ext cx="575446" cy="575446"/>
          </a:xfrm>
          <a:custGeom>
            <a:avLst/>
            <a:gdLst/>
            <a:ahLst/>
            <a:cxnLst/>
            <a:rect l="l" t="t" r="r" b="b"/>
            <a:pathLst>
              <a:path w="575446" h="575446">
                <a:moveTo>
                  <a:pt x="0" y="0"/>
                </a:moveTo>
                <a:lnTo>
                  <a:pt x="575447" y="0"/>
                </a:lnTo>
                <a:lnTo>
                  <a:pt x="575447" y="575447"/>
                </a:lnTo>
                <a:lnTo>
                  <a:pt x="0" y="575447"/>
                </a:lnTo>
                <a:lnTo>
                  <a:pt x="0" y="0"/>
                </a:lnTo>
                <a:close/>
              </a:path>
            </a:pathLst>
          </a:custGeom>
          <a:blipFill>
            <a:blip r:embed="rId5"/>
            <a:stretch>
              <a:fillRect/>
            </a:stretch>
          </a:blipFill>
        </p:spPr>
        <p:txBody>
          <a:bodyPr/>
          <a:p>
            <a:endParaRPr lang="zh-CN" altLang="en-US">
              <a:cs typeface="微软雅黑" panose="020B0503020204020204" charset="-122"/>
            </a:endParaRPr>
          </a:p>
        </p:txBody>
      </p:sp>
      <p:sp>
        <p:nvSpPr>
          <p:cNvPr id="1048758" name="AutoShape 25"/>
          <p:cNvSpPr/>
          <p:nvPr/>
        </p:nvSpPr>
        <p:spPr>
          <a:xfrm rot="29460" flipV="1">
            <a:off x="1912620" y="7460615"/>
            <a:ext cx="7283450" cy="59690"/>
          </a:xfrm>
          <a:prstGeom prst="line">
            <a:avLst/>
          </a:prstGeom>
          <a:ln w="38100" cap="rnd">
            <a:solidFill>
              <a:srgbClr val="000000"/>
            </a:solidFill>
            <a:prstDash val="solid"/>
            <a:headEnd type="none" w="sm" len="sm"/>
            <a:tailEnd type="none" w="sm" len="sm"/>
          </a:ln>
        </p:spPr>
        <p:txBody>
          <a:bodyPr/>
          <a:p>
            <a:endParaRPr lang="zh-CN" altLang="en-US">
              <a:cs typeface="微软雅黑" panose="020B0503020204020204" charset="-122"/>
            </a:endParaRPr>
          </a:p>
        </p:txBody>
      </p:sp>
      <p:sp>
        <p:nvSpPr>
          <p:cNvPr id="1048759" name="Freeform 26"/>
          <p:cNvSpPr/>
          <p:nvPr/>
        </p:nvSpPr>
        <p:spPr>
          <a:xfrm>
            <a:off x="1998540" y="4362296"/>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6"/>
            <a:stretch>
              <a:fillRect/>
            </a:stretch>
          </a:blipFill>
          <a:ln cap="sq">
            <a:noFill/>
            <a:prstDash val="solid"/>
            <a:miter/>
          </a:ln>
        </p:spPr>
        <p:txBody>
          <a:bodyPr/>
          <a:p>
            <a:endParaRPr lang="zh-CN" altLang="en-US">
              <a:cs typeface="微软雅黑" panose="020B0503020204020204" charset="-122"/>
            </a:endParaRPr>
          </a:p>
        </p:txBody>
      </p:sp>
      <p:sp>
        <p:nvSpPr>
          <p:cNvPr id="1048760" name="Freeform 27"/>
          <p:cNvSpPr/>
          <p:nvPr/>
        </p:nvSpPr>
        <p:spPr>
          <a:xfrm>
            <a:off x="1998540" y="5328886"/>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6"/>
            <a:stretch>
              <a:fillRect/>
            </a:stretch>
          </a:blipFill>
          <a:ln cap="sq">
            <a:noFill/>
            <a:prstDash val="solid"/>
            <a:miter/>
          </a:ln>
        </p:spPr>
        <p:txBody>
          <a:bodyPr/>
          <a:p>
            <a:endParaRPr lang="zh-CN" altLang="en-US">
              <a:cs typeface="微软雅黑" panose="020B0503020204020204" charset="-122"/>
            </a:endParaRPr>
          </a:p>
        </p:txBody>
      </p:sp>
      <p:sp>
        <p:nvSpPr>
          <p:cNvPr id="1048761" name="TextBox 28"/>
          <p:cNvSpPr txBox="1"/>
          <p:nvPr/>
        </p:nvSpPr>
        <p:spPr>
          <a:xfrm>
            <a:off x="7083276" y="4050087"/>
            <a:ext cx="2989831" cy="1920240"/>
          </a:xfrm>
          <a:prstGeom prst="rect">
            <a:avLst/>
          </a:prstGeom>
        </p:spPr>
        <p:txBody>
          <a:bodyPr lIns="0" tIns="0" rIns="0" bIns="0" rtlCol="0" anchor="t">
            <a:spAutoFit/>
          </a:bodyPr>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62" name="Freeform 29"/>
          <p:cNvSpPr/>
          <p:nvPr/>
        </p:nvSpPr>
        <p:spPr>
          <a:xfrm>
            <a:off x="6657603" y="4352284"/>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7"/>
            <a:stretch>
              <a:fillRect/>
            </a:stretch>
          </a:blipFill>
        </p:spPr>
        <p:txBody>
          <a:bodyPr/>
          <a:p>
            <a:endParaRPr lang="zh-CN" altLang="en-US">
              <a:cs typeface="微软雅黑" panose="020B0503020204020204" charset="-122"/>
            </a:endParaRPr>
          </a:p>
        </p:txBody>
      </p:sp>
      <p:sp>
        <p:nvSpPr>
          <p:cNvPr id="1048763" name="Freeform 30"/>
          <p:cNvSpPr/>
          <p:nvPr/>
        </p:nvSpPr>
        <p:spPr>
          <a:xfrm>
            <a:off x="6657603" y="5302926"/>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7"/>
            <a:stretch>
              <a:fillRect/>
            </a:stretch>
          </a:blipFill>
        </p:spPr>
        <p:txBody>
          <a:bodyPr/>
          <a:p>
            <a:endParaRPr lang="zh-CN" altLang="en-US">
              <a:cs typeface="微软雅黑" panose="020B0503020204020204" charset="-122"/>
            </a:endParaRPr>
          </a:p>
        </p:txBody>
      </p:sp>
      <p:grpSp>
        <p:nvGrpSpPr>
          <p:cNvPr id="91" name="Group 31"/>
          <p:cNvGrpSpPr/>
          <p:nvPr/>
        </p:nvGrpSpPr>
        <p:grpSpPr>
          <a:xfrm>
            <a:off x="637194" y="398726"/>
            <a:ext cx="16982960" cy="872146"/>
            <a:chOff x="0" y="66130"/>
            <a:chExt cx="22643948" cy="1162862"/>
          </a:xfrm>
        </p:grpSpPr>
        <p:sp>
          <p:nvSpPr>
            <p:cNvPr id="1048764" name="AutoShape 32"/>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765" name="TextBox 34"/>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70" name="图片 34" descr="锁"/>
          <p:cNvPicPr>
            <a:picLocks noChangeAspect="1"/>
          </p:cNvPicPr>
          <p:nvPr>
            <p:custDataLst>
              <p:tags r:id="rId8"/>
            </p:custDataLst>
          </p:nvPr>
        </p:nvPicPr>
        <p:blipFill>
          <a:blip r:embed="rId9"/>
          <a:stretch>
            <a:fillRect/>
          </a:stretch>
        </p:blipFill>
        <p:spPr>
          <a:xfrm>
            <a:off x="2057400" y="3056255"/>
            <a:ext cx="501650" cy="501650"/>
          </a:xfrm>
          <a:prstGeom prst="rect">
            <a:avLst/>
          </a:prstGeom>
        </p:spPr>
      </p:pic>
      <p:pic>
        <p:nvPicPr>
          <p:cNvPr id="2097171" name="图片 35" descr="锁"/>
          <p:cNvPicPr>
            <a:picLocks noChangeAspect="1"/>
          </p:cNvPicPr>
          <p:nvPr>
            <p:custDataLst>
              <p:tags r:id="rId10"/>
            </p:custDataLst>
          </p:nvPr>
        </p:nvPicPr>
        <p:blipFill>
          <a:blip r:embed="rId9"/>
          <a:stretch>
            <a:fillRect/>
          </a:stretch>
        </p:blipFill>
        <p:spPr>
          <a:xfrm>
            <a:off x="6781800" y="3068955"/>
            <a:ext cx="501650" cy="501650"/>
          </a:xfrm>
          <a:prstGeom prst="rect">
            <a:avLst/>
          </a:prstGeom>
        </p:spPr>
      </p:pic>
      <p:sp>
        <p:nvSpPr>
          <p:cNvPr id="1048766"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773" name="Freeform 2" descr="背景图案  描述已自动生成"/>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8774" name="Freeform 3"/>
          <p:cNvSpPr/>
          <p:nvPr/>
        </p:nvSpPr>
        <p:spPr>
          <a:xfrm>
            <a:off x="6798916" y="2349875"/>
            <a:ext cx="4663288" cy="2874312"/>
          </a:xfrm>
          <a:custGeom>
            <a:avLst/>
            <a:gdLst/>
            <a:ahLst/>
            <a:cxnLst/>
            <a:rect l="l" t="t" r="r" b="b"/>
            <a:pathLst>
              <a:path w="4663288" h="2874312">
                <a:moveTo>
                  <a:pt x="0" y="0"/>
                </a:moveTo>
                <a:lnTo>
                  <a:pt x="4663288" y="0"/>
                </a:lnTo>
                <a:lnTo>
                  <a:pt x="4663288" y="2874311"/>
                </a:lnTo>
                <a:lnTo>
                  <a:pt x="0" y="2874311"/>
                </a:lnTo>
                <a:lnTo>
                  <a:pt x="0" y="0"/>
                </a:lnTo>
                <a:close/>
              </a:path>
            </a:pathLst>
          </a:custGeom>
          <a:blipFill>
            <a:blip r:embed="rId2"/>
            <a:stretch>
              <a:fillRect t="-3981" b="-3981"/>
            </a:stretch>
          </a:blipFill>
        </p:spPr>
        <p:txBody>
          <a:bodyPr/>
          <a:p>
            <a:endParaRPr lang="zh-CN" altLang="en-US">
              <a:cs typeface="微软雅黑" panose="020B0503020204020204" charset="-122"/>
            </a:endParaRPr>
          </a:p>
        </p:txBody>
      </p:sp>
      <p:grpSp>
        <p:nvGrpSpPr>
          <p:cNvPr id="95" name="Group 4"/>
          <p:cNvGrpSpPr/>
          <p:nvPr/>
        </p:nvGrpSpPr>
        <p:grpSpPr>
          <a:xfrm>
            <a:off x="1518561" y="2155288"/>
            <a:ext cx="4668279" cy="3245463"/>
            <a:chOff x="0" y="0"/>
            <a:chExt cx="6224372" cy="4327284"/>
          </a:xfrm>
        </p:grpSpPr>
        <p:sp>
          <p:nvSpPr>
            <p:cNvPr id="1048775" name="Freeform 5"/>
            <p:cNvSpPr/>
            <p:nvPr/>
          </p:nvSpPr>
          <p:spPr>
            <a:xfrm>
              <a:off x="0" y="0"/>
              <a:ext cx="6224397" cy="4327271"/>
            </a:xfrm>
            <a:custGeom>
              <a:avLst/>
              <a:gdLst/>
              <a:ahLst/>
              <a:cxnLst/>
              <a:rect l="l" t="t" r="r" b="b"/>
              <a:pathLst>
                <a:path w="6224397" h="4327271">
                  <a:moveTo>
                    <a:pt x="6224397" y="234950"/>
                  </a:moveTo>
                  <a:lnTo>
                    <a:pt x="6224397" y="4092448"/>
                  </a:lnTo>
                  <a:cubicBezTo>
                    <a:pt x="3991864" y="4136009"/>
                    <a:pt x="1896745" y="4215892"/>
                    <a:pt x="0" y="4327271"/>
                  </a:cubicBezTo>
                  <a:lnTo>
                    <a:pt x="0" y="0"/>
                  </a:lnTo>
                  <a:cubicBezTo>
                    <a:pt x="1896745" y="111379"/>
                    <a:pt x="3991864" y="191262"/>
                    <a:pt x="6224397" y="234950"/>
                  </a:cubicBezTo>
                  <a:close/>
                </a:path>
              </a:pathLst>
            </a:custGeom>
            <a:blipFill>
              <a:blip r:embed="rId3"/>
              <a:stretch>
                <a:fillRect t="-46010" b="-46010"/>
              </a:stretch>
            </a:blipFill>
          </p:spPr>
          <p:txBody>
            <a:bodyPr/>
            <a:p>
              <a:endParaRPr lang="zh-CN" altLang="en-US">
                <a:cs typeface="微软雅黑" panose="020B0503020204020204" charset="-122"/>
              </a:endParaRPr>
            </a:p>
          </p:txBody>
        </p:sp>
      </p:grpSp>
      <p:grpSp>
        <p:nvGrpSpPr>
          <p:cNvPr id="96" name="Group 6"/>
          <p:cNvGrpSpPr/>
          <p:nvPr/>
        </p:nvGrpSpPr>
        <p:grpSpPr>
          <a:xfrm>
            <a:off x="12115981" y="2169176"/>
            <a:ext cx="4668279" cy="3222136"/>
            <a:chOff x="0" y="0"/>
            <a:chExt cx="6224372" cy="4296181"/>
          </a:xfrm>
        </p:grpSpPr>
        <p:sp>
          <p:nvSpPr>
            <p:cNvPr id="1048776" name="Freeform 7"/>
            <p:cNvSpPr/>
            <p:nvPr/>
          </p:nvSpPr>
          <p:spPr>
            <a:xfrm>
              <a:off x="0" y="0"/>
              <a:ext cx="6224397" cy="4296156"/>
            </a:xfrm>
            <a:custGeom>
              <a:avLst/>
              <a:gdLst/>
              <a:ahLst/>
              <a:cxnLst/>
              <a:rect l="l" t="t" r="r" b="b"/>
              <a:pathLst>
                <a:path w="6224397" h="4296156">
                  <a:moveTo>
                    <a:pt x="6224397" y="0"/>
                  </a:moveTo>
                  <a:lnTo>
                    <a:pt x="6224397" y="4296156"/>
                  </a:lnTo>
                  <a:cubicBezTo>
                    <a:pt x="4327652" y="4185539"/>
                    <a:pt x="2228723" y="4106164"/>
                    <a:pt x="0" y="4062857"/>
                  </a:cubicBezTo>
                  <a:lnTo>
                    <a:pt x="0" y="233299"/>
                  </a:lnTo>
                  <a:cubicBezTo>
                    <a:pt x="2232533" y="189992"/>
                    <a:pt x="4327652" y="110617"/>
                    <a:pt x="6224397" y="0"/>
                  </a:cubicBezTo>
                  <a:close/>
                </a:path>
              </a:pathLst>
            </a:custGeom>
            <a:blipFill>
              <a:blip r:embed="rId4"/>
              <a:stretch>
                <a:fillRect l="-1860" r="-1860"/>
              </a:stretch>
            </a:blipFill>
          </p:spPr>
          <p:txBody>
            <a:bodyPr/>
            <a:p>
              <a:endParaRPr lang="zh-CN" altLang="en-US">
                <a:cs typeface="微软雅黑" panose="020B0503020204020204" charset="-122"/>
              </a:endParaRPr>
            </a:p>
          </p:txBody>
        </p:sp>
      </p:grpSp>
      <p:sp>
        <p:nvSpPr>
          <p:cNvPr id="1048777" name="Freeform 8"/>
          <p:cNvSpPr/>
          <p:nvPr/>
        </p:nvSpPr>
        <p:spPr>
          <a:xfrm>
            <a:off x="1444542" y="5745492"/>
            <a:ext cx="15427482" cy="293806"/>
          </a:xfrm>
          <a:custGeom>
            <a:avLst/>
            <a:gdLst/>
            <a:ahLst/>
            <a:cxnLst/>
            <a:rect l="l" t="t" r="r" b="b"/>
            <a:pathLst>
              <a:path w="15427482" h="293806">
                <a:moveTo>
                  <a:pt x="0" y="0"/>
                </a:moveTo>
                <a:lnTo>
                  <a:pt x="15427482" y="0"/>
                </a:lnTo>
                <a:lnTo>
                  <a:pt x="15427482" y="293806"/>
                </a:lnTo>
                <a:lnTo>
                  <a:pt x="0" y="293806"/>
                </a:lnTo>
                <a:lnTo>
                  <a:pt x="0" y="0"/>
                </a:lnTo>
                <a:close/>
              </a:path>
            </a:pathLst>
          </a:custGeom>
          <a:blipFill>
            <a:blip r:embed="rId5"/>
            <a:stretch>
              <a:fillRect/>
            </a:stretch>
          </a:blipFill>
        </p:spPr>
        <p:txBody>
          <a:bodyPr/>
          <a:p>
            <a:endParaRPr lang="zh-CN" altLang="en-US">
              <a:cs typeface="微软雅黑" panose="020B0503020204020204" charset="-122"/>
            </a:endParaRPr>
          </a:p>
        </p:txBody>
      </p:sp>
      <p:sp>
        <p:nvSpPr>
          <p:cNvPr id="1048778" name="Freeform 9"/>
          <p:cNvSpPr/>
          <p:nvPr/>
        </p:nvSpPr>
        <p:spPr>
          <a:xfrm>
            <a:off x="14275611" y="5694962"/>
            <a:ext cx="350520" cy="350519"/>
          </a:xfrm>
          <a:custGeom>
            <a:avLst/>
            <a:gdLst/>
            <a:ahLst/>
            <a:cxnLst/>
            <a:rect l="l" t="t" r="r" b="b"/>
            <a:pathLst>
              <a:path w="350520" h="350519">
                <a:moveTo>
                  <a:pt x="0" y="0"/>
                </a:moveTo>
                <a:lnTo>
                  <a:pt x="350520" y="0"/>
                </a:lnTo>
                <a:lnTo>
                  <a:pt x="350520" y="350518"/>
                </a:lnTo>
                <a:lnTo>
                  <a:pt x="0" y="350518"/>
                </a:lnTo>
                <a:lnTo>
                  <a:pt x="0" y="0"/>
                </a:lnTo>
                <a:close/>
              </a:path>
            </a:pathLst>
          </a:custGeom>
          <a:blipFill>
            <a:blip r:embed="rId6"/>
            <a:stretch>
              <a:fillRect/>
            </a:stretch>
          </a:blipFill>
        </p:spPr>
        <p:txBody>
          <a:bodyPr/>
          <a:p>
            <a:endParaRPr lang="zh-CN" altLang="en-US">
              <a:cs typeface="微软雅黑" panose="020B0503020204020204" charset="-122"/>
            </a:endParaRPr>
          </a:p>
        </p:txBody>
      </p:sp>
      <p:sp>
        <p:nvSpPr>
          <p:cNvPr id="1048779" name="Freeform 10"/>
          <p:cNvSpPr/>
          <p:nvPr/>
        </p:nvSpPr>
        <p:spPr>
          <a:xfrm>
            <a:off x="8995986" y="5554872"/>
            <a:ext cx="350520" cy="350518"/>
          </a:xfrm>
          <a:custGeom>
            <a:avLst/>
            <a:gdLst/>
            <a:ahLst/>
            <a:cxnLst/>
            <a:rect l="l" t="t" r="r" b="b"/>
            <a:pathLst>
              <a:path w="350520" h="350518">
                <a:moveTo>
                  <a:pt x="0" y="0"/>
                </a:moveTo>
                <a:lnTo>
                  <a:pt x="350520" y="0"/>
                </a:lnTo>
                <a:lnTo>
                  <a:pt x="350520" y="350518"/>
                </a:lnTo>
                <a:lnTo>
                  <a:pt x="0" y="350518"/>
                </a:lnTo>
                <a:lnTo>
                  <a:pt x="0" y="0"/>
                </a:lnTo>
                <a:close/>
              </a:path>
            </a:pathLst>
          </a:custGeom>
          <a:blipFill>
            <a:blip r:embed="rId7"/>
            <a:stretch>
              <a:fillRect/>
            </a:stretch>
          </a:blipFill>
        </p:spPr>
        <p:txBody>
          <a:bodyPr/>
          <a:p>
            <a:endParaRPr lang="zh-CN" altLang="en-US">
              <a:cs typeface="微软雅黑" panose="020B0503020204020204" charset="-122"/>
            </a:endParaRPr>
          </a:p>
        </p:txBody>
      </p:sp>
      <p:sp>
        <p:nvSpPr>
          <p:cNvPr id="1048780" name="TextBox 11"/>
          <p:cNvSpPr txBox="1"/>
          <p:nvPr/>
        </p:nvSpPr>
        <p:spPr>
          <a:xfrm>
            <a:off x="2044065" y="6173257"/>
            <a:ext cx="3590134" cy="1440181"/>
          </a:xfrm>
          <a:prstGeom prst="rect">
            <a:avLst/>
          </a:prstGeom>
        </p:spPr>
        <p:txBody>
          <a:bodyPr lIns="0" tIns="0" rIns="0" bIns="0" rtlCol="0" anchor="t">
            <a:spAutoFit/>
          </a:bodyPr>
          <a:p>
            <a:pPr algn="just">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97" name="Group 12"/>
          <p:cNvGrpSpPr/>
          <p:nvPr/>
        </p:nvGrpSpPr>
        <p:grpSpPr>
          <a:xfrm>
            <a:off x="1518561" y="8077962"/>
            <a:ext cx="4668279" cy="975598"/>
            <a:chOff x="0" y="0"/>
            <a:chExt cx="6224372" cy="1300798"/>
          </a:xfrm>
        </p:grpSpPr>
        <p:sp>
          <p:nvSpPr>
            <p:cNvPr id="1048781" name="Freeform 13"/>
            <p:cNvSpPr/>
            <p:nvPr/>
          </p:nvSpPr>
          <p:spPr>
            <a:xfrm>
              <a:off x="0" y="0"/>
              <a:ext cx="6224397" cy="1300861"/>
            </a:xfrm>
            <a:custGeom>
              <a:avLst/>
              <a:gdLst/>
              <a:ahLst/>
              <a:cxnLst/>
              <a:rect l="l" t="t" r="r" b="b"/>
              <a:pathLst>
                <a:path w="6224397" h="1300861">
                  <a:moveTo>
                    <a:pt x="3274314" y="255778"/>
                  </a:moveTo>
                  <a:lnTo>
                    <a:pt x="3110230" y="0"/>
                  </a:lnTo>
                  <a:lnTo>
                    <a:pt x="2946146" y="255778"/>
                  </a:lnTo>
                  <a:lnTo>
                    <a:pt x="0" y="255778"/>
                  </a:lnTo>
                  <a:lnTo>
                    <a:pt x="0" y="1300861"/>
                  </a:lnTo>
                  <a:lnTo>
                    <a:pt x="6224397" y="1300861"/>
                  </a:lnTo>
                  <a:lnTo>
                    <a:pt x="6224397" y="255778"/>
                  </a:lnTo>
                  <a:close/>
                </a:path>
              </a:pathLst>
            </a:custGeom>
            <a:solidFill>
              <a:schemeClr val="tx2">
                <a:alpha val="81000"/>
              </a:schemeClr>
            </a:solidFill>
            <a:ln w="12700">
              <a:noFill/>
            </a:ln>
          </p:spPr>
          <p:txBody>
            <a:bodyPr/>
            <a:p>
              <a:endParaRPr lang="zh-CN" altLang="en-US">
                <a:cs typeface="微软雅黑" panose="020B0503020204020204" charset="-122"/>
              </a:endParaRPr>
            </a:p>
          </p:txBody>
        </p:sp>
      </p:grpSp>
      <p:sp>
        <p:nvSpPr>
          <p:cNvPr id="1048782" name="Freeform 14"/>
          <p:cNvSpPr/>
          <p:nvPr/>
        </p:nvSpPr>
        <p:spPr>
          <a:xfrm>
            <a:off x="3670744" y="5695940"/>
            <a:ext cx="350520" cy="350518"/>
          </a:xfrm>
          <a:custGeom>
            <a:avLst/>
            <a:gdLst/>
            <a:ahLst/>
            <a:cxnLst/>
            <a:rect l="l" t="t" r="r" b="b"/>
            <a:pathLst>
              <a:path w="350520" h="350518">
                <a:moveTo>
                  <a:pt x="0" y="0"/>
                </a:moveTo>
                <a:lnTo>
                  <a:pt x="350520" y="0"/>
                </a:lnTo>
                <a:lnTo>
                  <a:pt x="350520" y="350518"/>
                </a:lnTo>
                <a:lnTo>
                  <a:pt x="0" y="350518"/>
                </a:lnTo>
                <a:lnTo>
                  <a:pt x="0" y="0"/>
                </a:lnTo>
                <a:close/>
              </a:path>
            </a:pathLst>
          </a:custGeom>
          <a:blipFill>
            <a:blip r:embed="rId8"/>
            <a:stretch>
              <a:fillRect/>
            </a:stretch>
          </a:blipFill>
        </p:spPr>
        <p:txBody>
          <a:bodyPr/>
          <a:p>
            <a:endParaRPr lang="zh-CN" altLang="en-US">
              <a:cs typeface="微软雅黑" panose="020B0503020204020204" charset="-122"/>
            </a:endParaRPr>
          </a:p>
        </p:txBody>
      </p:sp>
      <p:sp>
        <p:nvSpPr>
          <p:cNvPr id="1048783" name="TextBox 15"/>
          <p:cNvSpPr txBox="1"/>
          <p:nvPr/>
        </p:nvSpPr>
        <p:spPr>
          <a:xfrm>
            <a:off x="1538021" y="8402479"/>
            <a:ext cx="4630845" cy="411481"/>
          </a:xfrm>
          <a:prstGeom prst="rect">
            <a:avLst/>
          </a:prstGeom>
        </p:spPr>
        <p:txBody>
          <a:bodyPr lIns="0" tIns="0" rIns="0" bIns="0" rtlCol="0" anchor="t">
            <a:spAutoFit/>
          </a:bodyP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请在此添加关键词</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98" name="Group 16"/>
          <p:cNvGrpSpPr/>
          <p:nvPr/>
        </p:nvGrpSpPr>
        <p:grpSpPr>
          <a:xfrm>
            <a:off x="12066594" y="8071314"/>
            <a:ext cx="4717666" cy="975598"/>
            <a:chOff x="0" y="0"/>
            <a:chExt cx="6290221" cy="1300798"/>
          </a:xfrm>
        </p:grpSpPr>
        <p:sp>
          <p:nvSpPr>
            <p:cNvPr id="1048784" name="Freeform 17"/>
            <p:cNvSpPr/>
            <p:nvPr/>
          </p:nvSpPr>
          <p:spPr>
            <a:xfrm>
              <a:off x="0" y="0"/>
              <a:ext cx="6290183" cy="1300861"/>
            </a:xfrm>
            <a:custGeom>
              <a:avLst/>
              <a:gdLst/>
              <a:ahLst/>
              <a:cxnLst/>
              <a:rect l="l" t="t" r="r" b="b"/>
              <a:pathLst>
                <a:path w="6290183" h="1300861">
                  <a:moveTo>
                    <a:pt x="3308985" y="255778"/>
                  </a:moveTo>
                  <a:lnTo>
                    <a:pt x="3143123" y="0"/>
                  </a:lnTo>
                  <a:lnTo>
                    <a:pt x="2977388" y="255778"/>
                  </a:lnTo>
                  <a:lnTo>
                    <a:pt x="0" y="255778"/>
                  </a:lnTo>
                  <a:lnTo>
                    <a:pt x="0" y="1300861"/>
                  </a:lnTo>
                  <a:lnTo>
                    <a:pt x="6290183" y="1300861"/>
                  </a:lnTo>
                  <a:lnTo>
                    <a:pt x="6290183" y="255778"/>
                  </a:lnTo>
                  <a:close/>
                </a:path>
              </a:pathLst>
            </a:custGeom>
            <a:solidFill>
              <a:srgbClr val="68A4C6"/>
            </a:solidFill>
            <a:ln w="12700">
              <a:noFill/>
            </a:ln>
          </p:spPr>
          <p:txBody>
            <a:bodyPr/>
            <a:p>
              <a:endParaRPr lang="zh-CN" altLang="en-US">
                <a:cs typeface="微软雅黑" panose="020B0503020204020204" charset="-122"/>
              </a:endParaRPr>
            </a:p>
          </p:txBody>
        </p:sp>
      </p:grpSp>
      <p:sp>
        <p:nvSpPr>
          <p:cNvPr id="1048785" name="TextBox 18"/>
          <p:cNvSpPr txBox="1"/>
          <p:nvPr/>
        </p:nvSpPr>
        <p:spPr>
          <a:xfrm>
            <a:off x="12135450" y="8395840"/>
            <a:ext cx="4630845" cy="411481"/>
          </a:xfrm>
          <a:prstGeom prst="rect">
            <a:avLst/>
          </a:prstGeom>
        </p:spPr>
        <p:txBody>
          <a:bodyPr lIns="0" tIns="0" rIns="0" bIns="0" rtlCol="0" anchor="t">
            <a:spAutoFit/>
          </a:bodyP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请在此添加关键词</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99" name="Group 19"/>
          <p:cNvGrpSpPr/>
          <p:nvPr/>
        </p:nvGrpSpPr>
        <p:grpSpPr>
          <a:xfrm>
            <a:off x="6798916" y="8071314"/>
            <a:ext cx="4663288" cy="975598"/>
            <a:chOff x="0" y="0"/>
            <a:chExt cx="6217717" cy="1300798"/>
          </a:xfrm>
        </p:grpSpPr>
        <p:sp>
          <p:nvSpPr>
            <p:cNvPr id="1048786" name="Freeform 20"/>
            <p:cNvSpPr/>
            <p:nvPr/>
          </p:nvSpPr>
          <p:spPr>
            <a:xfrm>
              <a:off x="0" y="0"/>
              <a:ext cx="6217666" cy="1300861"/>
            </a:xfrm>
            <a:custGeom>
              <a:avLst/>
              <a:gdLst/>
              <a:ahLst/>
              <a:cxnLst/>
              <a:rect l="l" t="t" r="r" b="b"/>
              <a:pathLst>
                <a:path w="6217666" h="1300861">
                  <a:moveTo>
                    <a:pt x="3270885" y="255778"/>
                  </a:moveTo>
                  <a:lnTo>
                    <a:pt x="3106928" y="0"/>
                  </a:lnTo>
                  <a:lnTo>
                    <a:pt x="2942971" y="255778"/>
                  </a:lnTo>
                  <a:lnTo>
                    <a:pt x="0" y="255778"/>
                  </a:lnTo>
                  <a:lnTo>
                    <a:pt x="0" y="1300861"/>
                  </a:lnTo>
                  <a:lnTo>
                    <a:pt x="6217666" y="1300861"/>
                  </a:lnTo>
                  <a:lnTo>
                    <a:pt x="6217666" y="255778"/>
                  </a:lnTo>
                  <a:close/>
                </a:path>
              </a:pathLst>
            </a:custGeom>
            <a:solidFill>
              <a:srgbClr val="7DB8EF"/>
            </a:solidFill>
            <a:ln w="12700">
              <a:noFill/>
            </a:ln>
          </p:spPr>
          <p:txBody>
            <a:bodyPr/>
            <a:p>
              <a:endParaRPr lang="zh-CN" altLang="en-US">
                <a:cs typeface="微软雅黑" panose="020B0503020204020204" charset="-122"/>
              </a:endParaRPr>
            </a:p>
          </p:txBody>
        </p:sp>
      </p:grpSp>
      <p:sp>
        <p:nvSpPr>
          <p:cNvPr id="1048787" name="TextBox 21"/>
          <p:cNvSpPr txBox="1"/>
          <p:nvPr/>
        </p:nvSpPr>
        <p:spPr>
          <a:xfrm>
            <a:off x="6805708" y="8395840"/>
            <a:ext cx="4630845" cy="411481"/>
          </a:xfrm>
          <a:prstGeom prst="rect">
            <a:avLst/>
          </a:prstGeom>
        </p:spPr>
        <p:txBody>
          <a:bodyPr lIns="0" tIns="0" rIns="0" bIns="0" rtlCol="0" anchor="t">
            <a:spAutoFit/>
          </a:bodyP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请在此添加关键词</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88" name="TextBox 22"/>
          <p:cNvSpPr txBox="1"/>
          <p:nvPr/>
        </p:nvSpPr>
        <p:spPr>
          <a:xfrm>
            <a:off x="7316353" y="6166637"/>
            <a:ext cx="3580962" cy="1440181"/>
          </a:xfrm>
          <a:prstGeom prst="rect">
            <a:avLst/>
          </a:prstGeom>
        </p:spPr>
        <p:txBody>
          <a:bodyPr lIns="0" tIns="0" rIns="0" bIns="0" rtlCol="0" anchor="t">
            <a:spAutoFit/>
          </a:bodyPr>
          <a:p>
            <a:pPr algn="just">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89" name="TextBox 23"/>
          <p:cNvSpPr txBox="1"/>
          <p:nvPr/>
        </p:nvSpPr>
        <p:spPr>
          <a:xfrm>
            <a:off x="12635836" y="6166637"/>
            <a:ext cx="3572446" cy="1440181"/>
          </a:xfrm>
          <a:prstGeom prst="rect">
            <a:avLst/>
          </a:prstGeom>
        </p:spPr>
        <p:txBody>
          <a:bodyPr lIns="0" tIns="0" rIns="0" bIns="0" rtlCol="0" anchor="t">
            <a:spAutoFit/>
          </a:bodyPr>
          <a:p>
            <a:pPr algn="just">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00" name="Group 24"/>
          <p:cNvGrpSpPr/>
          <p:nvPr/>
        </p:nvGrpSpPr>
        <p:grpSpPr>
          <a:xfrm>
            <a:off x="637194" y="398726"/>
            <a:ext cx="16982960" cy="872146"/>
            <a:chOff x="0" y="66130"/>
            <a:chExt cx="22643948" cy="1162862"/>
          </a:xfrm>
        </p:grpSpPr>
        <p:sp>
          <p:nvSpPr>
            <p:cNvPr id="1048790" name="AutoShape 25"/>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791" name="TextBox 27"/>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72" name="图片 27" descr="锁"/>
          <p:cNvPicPr>
            <a:picLocks noChangeAspect="1"/>
          </p:cNvPicPr>
          <p:nvPr>
            <p:custDataLst>
              <p:tags r:id="rId9"/>
            </p:custDataLst>
          </p:nvPr>
        </p:nvPicPr>
        <p:blipFill>
          <a:blip r:embed="rId10"/>
          <a:stretch>
            <a:fillRect/>
          </a:stretch>
        </p:blipFill>
        <p:spPr>
          <a:xfrm>
            <a:off x="1905000" y="8343900"/>
            <a:ext cx="501650" cy="501650"/>
          </a:xfrm>
          <a:prstGeom prst="rect">
            <a:avLst/>
          </a:prstGeom>
        </p:spPr>
      </p:pic>
      <p:pic>
        <p:nvPicPr>
          <p:cNvPr id="2097173" name="图片 28" descr="锁"/>
          <p:cNvPicPr>
            <a:picLocks noChangeAspect="1"/>
          </p:cNvPicPr>
          <p:nvPr>
            <p:custDataLst>
              <p:tags r:id="rId11"/>
            </p:custDataLst>
          </p:nvPr>
        </p:nvPicPr>
        <p:blipFill>
          <a:blip r:embed="rId10"/>
          <a:stretch>
            <a:fillRect/>
          </a:stretch>
        </p:blipFill>
        <p:spPr>
          <a:xfrm>
            <a:off x="7162800" y="8343900"/>
            <a:ext cx="501650" cy="501650"/>
          </a:xfrm>
          <a:prstGeom prst="rect">
            <a:avLst/>
          </a:prstGeom>
        </p:spPr>
      </p:pic>
      <p:pic>
        <p:nvPicPr>
          <p:cNvPr id="2097174" name="图片 29" descr="锁"/>
          <p:cNvPicPr>
            <a:picLocks noChangeAspect="1"/>
          </p:cNvPicPr>
          <p:nvPr>
            <p:custDataLst>
              <p:tags r:id="rId12"/>
            </p:custDataLst>
          </p:nvPr>
        </p:nvPicPr>
        <p:blipFill>
          <a:blip r:embed="rId10"/>
          <a:stretch>
            <a:fillRect/>
          </a:stretch>
        </p:blipFill>
        <p:spPr>
          <a:xfrm>
            <a:off x="12496800" y="8343900"/>
            <a:ext cx="501650" cy="501650"/>
          </a:xfrm>
          <a:prstGeom prst="rect">
            <a:avLst/>
          </a:prstGeom>
        </p:spPr>
      </p:pic>
      <p:sp>
        <p:nvSpPr>
          <p:cNvPr id="1048792"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13"/>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799"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104" name="Group 3"/>
          <p:cNvGrpSpPr/>
          <p:nvPr>
            <p:custDataLst>
              <p:tags r:id="rId2"/>
            </p:custDataLst>
          </p:nvPr>
        </p:nvGrpSpPr>
        <p:grpSpPr>
          <a:xfrm>
            <a:off x="10134600" y="6270717"/>
            <a:ext cx="7029450" cy="2736914"/>
            <a:chOff x="0" y="0"/>
            <a:chExt cx="9372600" cy="3649218"/>
          </a:xfrm>
        </p:grpSpPr>
        <p:sp>
          <p:nvSpPr>
            <p:cNvPr id="1048800" name="Freeform 4"/>
            <p:cNvSpPr/>
            <p:nvPr>
              <p:custDataLst>
                <p:tags r:id="rId3"/>
              </p:custDataLst>
            </p:nvPr>
          </p:nvSpPr>
          <p:spPr>
            <a:xfrm>
              <a:off x="0" y="0"/>
              <a:ext cx="9372600" cy="3649218"/>
            </a:xfrm>
            <a:custGeom>
              <a:avLst/>
              <a:gdLst/>
              <a:ahLst/>
              <a:cxnLst/>
              <a:rect l="l" t="t" r="r" b="b"/>
              <a:pathLst>
                <a:path w="9372600" h="3649218">
                  <a:moveTo>
                    <a:pt x="0" y="348996"/>
                  </a:moveTo>
                  <a:cubicBezTo>
                    <a:pt x="0" y="156210"/>
                    <a:pt x="156210" y="0"/>
                    <a:pt x="348996" y="0"/>
                  </a:cubicBezTo>
                  <a:lnTo>
                    <a:pt x="9023604" y="0"/>
                  </a:lnTo>
                  <a:cubicBezTo>
                    <a:pt x="9216390" y="0"/>
                    <a:pt x="9372600" y="156210"/>
                    <a:pt x="9372600" y="348996"/>
                  </a:cubicBezTo>
                  <a:lnTo>
                    <a:pt x="9372600" y="3300222"/>
                  </a:lnTo>
                  <a:cubicBezTo>
                    <a:pt x="9372600" y="3492881"/>
                    <a:pt x="9216390" y="3649218"/>
                    <a:pt x="9023604" y="3649218"/>
                  </a:cubicBezTo>
                  <a:lnTo>
                    <a:pt x="348996" y="3649218"/>
                  </a:lnTo>
                  <a:cubicBezTo>
                    <a:pt x="156210" y="3649218"/>
                    <a:pt x="0" y="3493008"/>
                    <a:pt x="0" y="3300222"/>
                  </a:cubicBez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05" name="Group 5"/>
          <p:cNvGrpSpPr/>
          <p:nvPr>
            <p:custDataLst>
              <p:tags r:id="rId4"/>
            </p:custDataLst>
          </p:nvPr>
        </p:nvGrpSpPr>
        <p:grpSpPr>
          <a:xfrm>
            <a:off x="10134600" y="2743791"/>
            <a:ext cx="7029450" cy="2736914"/>
            <a:chOff x="0" y="0"/>
            <a:chExt cx="9372600" cy="3649218"/>
          </a:xfrm>
        </p:grpSpPr>
        <p:sp>
          <p:nvSpPr>
            <p:cNvPr id="1048801" name="Freeform 6"/>
            <p:cNvSpPr/>
            <p:nvPr>
              <p:custDataLst>
                <p:tags r:id="rId5"/>
              </p:custDataLst>
            </p:nvPr>
          </p:nvSpPr>
          <p:spPr>
            <a:xfrm>
              <a:off x="0" y="0"/>
              <a:ext cx="9372600" cy="3649218"/>
            </a:xfrm>
            <a:custGeom>
              <a:avLst/>
              <a:gdLst/>
              <a:ahLst/>
              <a:cxnLst/>
              <a:rect l="l" t="t" r="r" b="b"/>
              <a:pathLst>
                <a:path w="9372600" h="3649218">
                  <a:moveTo>
                    <a:pt x="0" y="348996"/>
                  </a:moveTo>
                  <a:cubicBezTo>
                    <a:pt x="0" y="156210"/>
                    <a:pt x="156210" y="0"/>
                    <a:pt x="348996" y="0"/>
                  </a:cubicBezTo>
                  <a:lnTo>
                    <a:pt x="9023604" y="0"/>
                  </a:lnTo>
                  <a:cubicBezTo>
                    <a:pt x="9216390" y="0"/>
                    <a:pt x="9372600" y="156210"/>
                    <a:pt x="9372600" y="348996"/>
                  </a:cubicBezTo>
                  <a:lnTo>
                    <a:pt x="9372600" y="3300222"/>
                  </a:lnTo>
                  <a:cubicBezTo>
                    <a:pt x="9372600" y="3492881"/>
                    <a:pt x="9216390" y="3649218"/>
                    <a:pt x="9023604" y="3649218"/>
                  </a:cubicBezTo>
                  <a:lnTo>
                    <a:pt x="348996" y="3649218"/>
                  </a:lnTo>
                  <a:cubicBezTo>
                    <a:pt x="156210" y="3649218"/>
                    <a:pt x="0" y="3493008"/>
                    <a:pt x="0" y="3300222"/>
                  </a:cubicBez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06" name="Group 7"/>
          <p:cNvGrpSpPr/>
          <p:nvPr>
            <p:custDataLst>
              <p:tags r:id="rId6"/>
            </p:custDataLst>
          </p:nvPr>
        </p:nvGrpSpPr>
        <p:grpSpPr>
          <a:xfrm>
            <a:off x="1123950" y="6270717"/>
            <a:ext cx="7029450" cy="2736914"/>
            <a:chOff x="0" y="0"/>
            <a:chExt cx="9372600" cy="3649218"/>
          </a:xfrm>
        </p:grpSpPr>
        <p:sp>
          <p:nvSpPr>
            <p:cNvPr id="1048802" name="Freeform 8"/>
            <p:cNvSpPr/>
            <p:nvPr>
              <p:custDataLst>
                <p:tags r:id="rId7"/>
              </p:custDataLst>
            </p:nvPr>
          </p:nvSpPr>
          <p:spPr>
            <a:xfrm>
              <a:off x="0" y="0"/>
              <a:ext cx="9372600" cy="3649218"/>
            </a:xfrm>
            <a:custGeom>
              <a:avLst/>
              <a:gdLst/>
              <a:ahLst/>
              <a:cxnLst/>
              <a:rect l="l" t="t" r="r" b="b"/>
              <a:pathLst>
                <a:path w="9372600" h="3649218">
                  <a:moveTo>
                    <a:pt x="0" y="348996"/>
                  </a:moveTo>
                  <a:cubicBezTo>
                    <a:pt x="0" y="156210"/>
                    <a:pt x="156210" y="0"/>
                    <a:pt x="348996" y="0"/>
                  </a:cubicBezTo>
                  <a:lnTo>
                    <a:pt x="9023604" y="0"/>
                  </a:lnTo>
                  <a:cubicBezTo>
                    <a:pt x="9216390" y="0"/>
                    <a:pt x="9372600" y="156210"/>
                    <a:pt x="9372600" y="348996"/>
                  </a:cubicBezTo>
                  <a:lnTo>
                    <a:pt x="9372600" y="3300222"/>
                  </a:lnTo>
                  <a:cubicBezTo>
                    <a:pt x="9372600" y="3492881"/>
                    <a:pt x="9216390" y="3649218"/>
                    <a:pt x="9023604" y="3649218"/>
                  </a:cubicBezTo>
                  <a:lnTo>
                    <a:pt x="348996" y="3649218"/>
                  </a:lnTo>
                  <a:cubicBezTo>
                    <a:pt x="156210" y="3649218"/>
                    <a:pt x="0" y="3493008"/>
                    <a:pt x="0" y="3300222"/>
                  </a:cubicBez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07" name="Group 9"/>
          <p:cNvGrpSpPr/>
          <p:nvPr>
            <p:custDataLst>
              <p:tags r:id="rId8"/>
            </p:custDataLst>
          </p:nvPr>
        </p:nvGrpSpPr>
        <p:grpSpPr>
          <a:xfrm>
            <a:off x="1123950" y="2743791"/>
            <a:ext cx="7029450" cy="2736914"/>
            <a:chOff x="0" y="0"/>
            <a:chExt cx="9372600" cy="3649218"/>
          </a:xfrm>
        </p:grpSpPr>
        <p:sp>
          <p:nvSpPr>
            <p:cNvPr id="1048803" name="Freeform 10"/>
            <p:cNvSpPr/>
            <p:nvPr>
              <p:custDataLst>
                <p:tags r:id="rId9"/>
              </p:custDataLst>
            </p:nvPr>
          </p:nvSpPr>
          <p:spPr>
            <a:xfrm>
              <a:off x="0" y="0"/>
              <a:ext cx="9372600" cy="3649218"/>
            </a:xfrm>
            <a:custGeom>
              <a:avLst/>
              <a:gdLst/>
              <a:ahLst/>
              <a:cxnLst/>
              <a:rect l="l" t="t" r="r" b="b"/>
              <a:pathLst>
                <a:path w="9372600" h="3649218">
                  <a:moveTo>
                    <a:pt x="0" y="348996"/>
                  </a:moveTo>
                  <a:cubicBezTo>
                    <a:pt x="0" y="156210"/>
                    <a:pt x="156210" y="0"/>
                    <a:pt x="348996" y="0"/>
                  </a:cubicBezTo>
                  <a:lnTo>
                    <a:pt x="9023604" y="0"/>
                  </a:lnTo>
                  <a:cubicBezTo>
                    <a:pt x="9216390" y="0"/>
                    <a:pt x="9372600" y="156210"/>
                    <a:pt x="9372600" y="348996"/>
                  </a:cubicBezTo>
                  <a:lnTo>
                    <a:pt x="9372600" y="3300222"/>
                  </a:lnTo>
                  <a:cubicBezTo>
                    <a:pt x="9372600" y="3492881"/>
                    <a:pt x="9216390" y="3649218"/>
                    <a:pt x="9023604" y="3649218"/>
                  </a:cubicBezTo>
                  <a:lnTo>
                    <a:pt x="348996" y="3649218"/>
                  </a:lnTo>
                  <a:cubicBezTo>
                    <a:pt x="156210" y="3649218"/>
                    <a:pt x="0" y="3493008"/>
                    <a:pt x="0" y="3300222"/>
                  </a:cubicBez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08" name="Group 11"/>
          <p:cNvGrpSpPr/>
          <p:nvPr>
            <p:custDataLst>
              <p:tags r:id="rId10"/>
            </p:custDataLst>
          </p:nvPr>
        </p:nvGrpSpPr>
        <p:grpSpPr>
          <a:xfrm>
            <a:off x="1147762" y="2760469"/>
            <a:ext cx="1281112" cy="825808"/>
            <a:chOff x="0" y="0"/>
            <a:chExt cx="1708150" cy="1101077"/>
          </a:xfrm>
        </p:grpSpPr>
        <p:sp>
          <p:nvSpPr>
            <p:cNvPr id="1048804" name="Freeform 12"/>
            <p:cNvSpPr/>
            <p:nvPr>
              <p:custDataLst>
                <p:tags r:id="rId11"/>
              </p:custDataLst>
            </p:nvPr>
          </p:nvSpPr>
          <p:spPr>
            <a:xfrm>
              <a:off x="0" y="0"/>
              <a:ext cx="1719453" cy="1118616"/>
            </a:xfrm>
            <a:custGeom>
              <a:avLst/>
              <a:gdLst/>
              <a:ahLst/>
              <a:cxnLst/>
              <a:rect l="l" t="t" r="r" b="b"/>
              <a:pathLst>
                <a:path w="1719453" h="1118616">
                  <a:moveTo>
                    <a:pt x="0" y="358521"/>
                  </a:moveTo>
                  <a:cubicBezTo>
                    <a:pt x="0" y="160528"/>
                    <a:pt x="115062" y="0"/>
                    <a:pt x="257175" y="0"/>
                  </a:cubicBezTo>
                  <a:lnTo>
                    <a:pt x="1719453" y="0"/>
                  </a:lnTo>
                  <a:lnTo>
                    <a:pt x="1479169" y="629158"/>
                  </a:lnTo>
                  <a:cubicBezTo>
                    <a:pt x="1364107" y="930402"/>
                    <a:pt x="1139317" y="1118616"/>
                    <a:pt x="894461" y="1118616"/>
                  </a:cubicBezTo>
                  <a:lnTo>
                    <a:pt x="0" y="1118616"/>
                  </a:lnTo>
                  <a:lnTo>
                    <a:pt x="0" y="358521"/>
                  </a:lnTo>
                  <a:close/>
                </a:path>
              </a:pathLst>
            </a:custGeom>
            <a:gradFill rotWithShape="1">
              <a:gsLst>
                <a:gs pos="0">
                  <a:schemeClr val="accent1"/>
                </a:gs>
                <a:gs pos="100000">
                  <a:srgbClr val="0D47A1">
                    <a:alpha val="100000"/>
                  </a:srgbClr>
                </a:gs>
              </a:gsLst>
              <a:lin ang="5400000"/>
            </a:gradFill>
            <a:ln w="12700">
              <a:noFill/>
            </a:ln>
          </p:spPr>
          <p:txBody>
            <a:bodyPr/>
            <a:p>
              <a:endParaRPr lang="zh-CN" altLang="en-US">
                <a:cs typeface="微软雅黑" panose="020B0503020204020204" charset="-122"/>
              </a:endParaRPr>
            </a:p>
          </p:txBody>
        </p:sp>
      </p:grpSp>
      <p:grpSp>
        <p:nvGrpSpPr>
          <p:cNvPr id="109" name="Group 13"/>
          <p:cNvGrpSpPr/>
          <p:nvPr>
            <p:custDataLst>
              <p:tags r:id="rId12"/>
            </p:custDataLst>
          </p:nvPr>
        </p:nvGrpSpPr>
        <p:grpSpPr>
          <a:xfrm>
            <a:off x="15830550" y="2741466"/>
            <a:ext cx="1313602" cy="844810"/>
            <a:chOff x="0" y="0"/>
            <a:chExt cx="1751470" cy="1126414"/>
          </a:xfrm>
        </p:grpSpPr>
        <p:sp>
          <p:nvSpPr>
            <p:cNvPr id="1048805" name="Freeform 14"/>
            <p:cNvSpPr/>
            <p:nvPr>
              <p:custDataLst>
                <p:tags r:id="rId13"/>
              </p:custDataLst>
            </p:nvPr>
          </p:nvSpPr>
          <p:spPr>
            <a:xfrm>
              <a:off x="-11557" y="0"/>
              <a:ext cx="1763014" cy="1144270"/>
            </a:xfrm>
            <a:custGeom>
              <a:avLst/>
              <a:gdLst/>
              <a:ahLst/>
              <a:cxnLst/>
              <a:rect l="l" t="t" r="r" b="b"/>
              <a:pathLst>
                <a:path w="1763014" h="1144270">
                  <a:moveTo>
                    <a:pt x="1763014" y="366776"/>
                  </a:moveTo>
                  <a:cubicBezTo>
                    <a:pt x="1763014" y="164211"/>
                    <a:pt x="1645031" y="0"/>
                    <a:pt x="1499362" y="0"/>
                  </a:cubicBezTo>
                  <a:lnTo>
                    <a:pt x="0" y="0"/>
                  </a:lnTo>
                  <a:lnTo>
                    <a:pt x="246380" y="643636"/>
                  </a:lnTo>
                  <a:cubicBezTo>
                    <a:pt x="364236" y="951738"/>
                    <a:pt x="594741" y="1144270"/>
                    <a:pt x="845820" y="1144270"/>
                  </a:cubicBezTo>
                  <a:lnTo>
                    <a:pt x="1763014" y="1144270"/>
                  </a:lnTo>
                  <a:lnTo>
                    <a:pt x="1763014" y="366776"/>
                  </a:lnTo>
                  <a:close/>
                </a:path>
              </a:pathLst>
            </a:custGeom>
            <a:gradFill rotWithShape="1">
              <a:gsLst>
                <a:gs pos="0">
                  <a:schemeClr val="accent1"/>
                </a:gs>
                <a:gs pos="100000">
                  <a:srgbClr val="0D47A1">
                    <a:alpha val="100000"/>
                  </a:srgbClr>
                </a:gs>
              </a:gsLst>
              <a:lin ang="5400000"/>
            </a:gradFill>
            <a:ln w="12700">
              <a:noFill/>
            </a:ln>
          </p:spPr>
          <p:txBody>
            <a:bodyPr/>
            <a:p>
              <a:endParaRPr lang="zh-CN" altLang="en-US">
                <a:cs typeface="微软雅黑" panose="020B0503020204020204" charset="-122"/>
              </a:endParaRPr>
            </a:p>
          </p:txBody>
        </p:sp>
      </p:grpSp>
      <p:sp>
        <p:nvSpPr>
          <p:cNvPr id="1048806" name="TextBox 15"/>
          <p:cNvSpPr txBox="1"/>
          <p:nvPr>
            <p:custDataLst>
              <p:tags r:id="rId14"/>
            </p:custDataLst>
          </p:nvPr>
        </p:nvSpPr>
        <p:spPr>
          <a:xfrm>
            <a:off x="1385335" y="2882236"/>
            <a:ext cx="799690" cy="426720"/>
          </a:xfrm>
          <a:prstGeom prst="rect">
            <a:avLst/>
          </a:prstGeom>
        </p:spPr>
        <p:txBody>
          <a:bodyPr lIns="0" tIns="0" rIns="0" bIns="0" rtlCol="0" anchor="t">
            <a:spAutoFit/>
          </a:bodyPr>
          <a:p>
            <a:pPr algn="l">
              <a:lnSpc>
                <a:spcPts val="3360"/>
              </a:lnSpc>
            </a:pPr>
            <a:r>
              <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07" name="TextBox 16"/>
          <p:cNvSpPr txBox="1"/>
          <p:nvPr>
            <p:custDataLst>
              <p:tags r:id="rId15"/>
            </p:custDataLst>
          </p:nvPr>
        </p:nvSpPr>
        <p:spPr>
          <a:xfrm>
            <a:off x="16257641" y="2867797"/>
            <a:ext cx="628879" cy="426720"/>
          </a:xfrm>
          <a:prstGeom prst="rect">
            <a:avLst/>
          </a:prstGeom>
        </p:spPr>
        <p:txBody>
          <a:bodyPr lIns="0" tIns="0" rIns="0" bIns="0" rtlCol="0" anchor="t">
            <a:spAutoFit/>
          </a:bodyPr>
          <a:p>
            <a:pPr algn="l">
              <a:lnSpc>
                <a:spcPts val="3360"/>
              </a:lnSpc>
            </a:pPr>
            <a:r>
              <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08" name="TextBox 17"/>
          <p:cNvSpPr txBox="1"/>
          <p:nvPr>
            <p:custDataLst>
              <p:tags r:id="rId16"/>
            </p:custDataLst>
          </p:nvPr>
        </p:nvSpPr>
        <p:spPr>
          <a:xfrm>
            <a:off x="2610793" y="2783805"/>
            <a:ext cx="4283469" cy="731521"/>
          </a:xfrm>
          <a:prstGeom prst="rect">
            <a:avLst/>
          </a:prstGeom>
        </p:spPr>
        <p:txBody>
          <a:bodyPr lIns="0" tIns="0" rIns="0" bIns="0" rtlCol="0" anchor="t">
            <a:spAutoFit/>
          </a:bodyPr>
          <a:p>
            <a:pPr algn="l">
              <a:lnSpc>
                <a:spcPts val="5760"/>
              </a:lnSpc>
            </a:pPr>
            <a:r>
              <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标题文字</a:t>
            </a:r>
            <a:endPar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09" name="TextBox 18"/>
          <p:cNvSpPr txBox="1"/>
          <p:nvPr>
            <p:custDataLst>
              <p:tags r:id="rId17"/>
            </p:custDataLst>
          </p:nvPr>
        </p:nvSpPr>
        <p:spPr>
          <a:xfrm>
            <a:off x="2083756" y="3518459"/>
            <a:ext cx="4261085" cy="1280160"/>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10" name="TextBox 19"/>
          <p:cNvSpPr txBox="1"/>
          <p:nvPr>
            <p:custDataLst>
              <p:tags r:id="rId18"/>
            </p:custDataLst>
          </p:nvPr>
        </p:nvSpPr>
        <p:spPr>
          <a:xfrm>
            <a:off x="11350904" y="2781300"/>
            <a:ext cx="4283469" cy="731520"/>
          </a:xfrm>
          <a:prstGeom prst="rect">
            <a:avLst/>
          </a:prstGeom>
        </p:spPr>
        <p:txBody>
          <a:bodyPr lIns="0" tIns="0" rIns="0" bIns="0" rtlCol="0" anchor="t">
            <a:spAutoFit/>
          </a:bodyPr>
          <a:p>
            <a:pPr algn="r">
              <a:lnSpc>
                <a:spcPts val="5760"/>
              </a:lnSpc>
            </a:pPr>
            <a:r>
              <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标题文字</a:t>
            </a:r>
            <a:endPar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11" name="Freeform 20"/>
          <p:cNvSpPr/>
          <p:nvPr>
            <p:custDataLst>
              <p:tags r:id="rId19"/>
            </p:custDataLst>
          </p:nvPr>
        </p:nvSpPr>
        <p:spPr>
          <a:xfrm>
            <a:off x="6507953" y="3591924"/>
            <a:ext cx="5264942" cy="4408105"/>
          </a:xfrm>
          <a:custGeom>
            <a:avLst/>
            <a:gdLst/>
            <a:ahLst/>
            <a:cxnLst/>
            <a:rect l="l" t="t" r="r" b="b"/>
            <a:pathLst>
              <a:path w="5264942" h="4408105">
                <a:moveTo>
                  <a:pt x="0" y="0"/>
                </a:moveTo>
                <a:lnTo>
                  <a:pt x="5264942" y="0"/>
                </a:lnTo>
                <a:lnTo>
                  <a:pt x="5264942" y="4408105"/>
                </a:lnTo>
                <a:lnTo>
                  <a:pt x="0" y="4408105"/>
                </a:lnTo>
                <a:lnTo>
                  <a:pt x="0" y="0"/>
                </a:lnTo>
                <a:close/>
              </a:path>
            </a:pathLst>
          </a:custGeom>
          <a:blipFill>
            <a:blip r:embed="rId20">
              <a:alphaModFix amt="81000"/>
            </a:blip>
            <a:stretch>
              <a:fillRect/>
            </a:stretch>
          </a:blipFill>
        </p:spPr>
        <p:txBody>
          <a:bodyPr/>
          <a:p>
            <a:endParaRPr lang="zh-CN" altLang="en-US">
              <a:cs typeface="微软雅黑" panose="020B0503020204020204" charset="-122"/>
            </a:endParaRPr>
          </a:p>
        </p:txBody>
      </p:sp>
      <p:sp>
        <p:nvSpPr>
          <p:cNvPr id="1048812" name="TextBox 21"/>
          <p:cNvSpPr txBox="1"/>
          <p:nvPr>
            <p:custDataLst>
              <p:tags r:id="rId21"/>
            </p:custDataLst>
          </p:nvPr>
        </p:nvSpPr>
        <p:spPr>
          <a:xfrm>
            <a:off x="7700381" y="4230729"/>
            <a:ext cx="954615" cy="609601"/>
          </a:xfrm>
          <a:prstGeom prst="rect">
            <a:avLst/>
          </a:prstGeom>
        </p:spPr>
        <p:txBody>
          <a:bodyPr lIns="0" tIns="0" rIns="0" bIns="0" rtlCol="0" anchor="t">
            <a:spAutoFit/>
          </a:bodyPr>
          <a:p>
            <a:pPr algn="l">
              <a:lnSpc>
                <a:spcPts val="4800"/>
              </a:lnSpc>
            </a:pPr>
            <a:r>
              <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13" name="TextBox 22"/>
          <p:cNvSpPr txBox="1"/>
          <p:nvPr>
            <p:custDataLst>
              <p:tags r:id="rId22"/>
            </p:custDataLst>
          </p:nvPr>
        </p:nvSpPr>
        <p:spPr>
          <a:xfrm>
            <a:off x="9631004" y="4209574"/>
            <a:ext cx="954615" cy="609601"/>
          </a:xfrm>
          <a:prstGeom prst="rect">
            <a:avLst/>
          </a:prstGeom>
        </p:spPr>
        <p:txBody>
          <a:bodyPr lIns="0" tIns="0" rIns="0" bIns="0" rtlCol="0" anchor="t">
            <a:spAutoFit/>
          </a:bodyPr>
          <a:p>
            <a:pPr algn="l">
              <a:lnSpc>
                <a:spcPts val="4800"/>
              </a:lnSpc>
            </a:pPr>
            <a:r>
              <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14" name="TextBox 23"/>
          <p:cNvSpPr txBox="1"/>
          <p:nvPr>
            <p:custDataLst>
              <p:tags r:id="rId23"/>
            </p:custDataLst>
          </p:nvPr>
        </p:nvSpPr>
        <p:spPr>
          <a:xfrm>
            <a:off x="7021297" y="6238656"/>
            <a:ext cx="954615" cy="609600"/>
          </a:xfrm>
          <a:prstGeom prst="rect">
            <a:avLst/>
          </a:prstGeom>
        </p:spPr>
        <p:txBody>
          <a:bodyPr lIns="0" tIns="0" rIns="0" bIns="0" rtlCol="0" anchor="t">
            <a:spAutoFit/>
          </a:bodyPr>
          <a:p>
            <a:pPr algn="l">
              <a:lnSpc>
                <a:spcPts val="4800"/>
              </a:lnSpc>
            </a:pPr>
            <a:r>
              <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03</a:t>
            </a:r>
            <a:endPar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15" name="TextBox 24"/>
          <p:cNvSpPr txBox="1"/>
          <p:nvPr>
            <p:custDataLst>
              <p:tags r:id="rId24"/>
            </p:custDataLst>
          </p:nvPr>
        </p:nvSpPr>
        <p:spPr>
          <a:xfrm>
            <a:off x="10413930" y="6173543"/>
            <a:ext cx="954615" cy="609600"/>
          </a:xfrm>
          <a:prstGeom prst="rect">
            <a:avLst/>
          </a:prstGeom>
        </p:spPr>
        <p:txBody>
          <a:bodyPr lIns="0" tIns="0" rIns="0" bIns="0" rtlCol="0" anchor="t">
            <a:spAutoFit/>
          </a:bodyPr>
          <a:p>
            <a:pPr algn="l">
              <a:lnSpc>
                <a:spcPts val="4800"/>
              </a:lnSpc>
            </a:pPr>
            <a:r>
              <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04</a:t>
            </a:r>
            <a:endParaRPr lang="en-US" sz="40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0" name="Group 25"/>
          <p:cNvGrpSpPr/>
          <p:nvPr>
            <p:custDataLst>
              <p:tags r:id="rId25"/>
            </p:custDataLst>
          </p:nvPr>
        </p:nvGrpSpPr>
        <p:grpSpPr>
          <a:xfrm>
            <a:off x="1111291" y="6268374"/>
            <a:ext cx="1281112" cy="825808"/>
            <a:chOff x="0" y="0"/>
            <a:chExt cx="1708150" cy="1101077"/>
          </a:xfrm>
        </p:grpSpPr>
        <p:sp>
          <p:nvSpPr>
            <p:cNvPr id="1048816" name="Freeform 26"/>
            <p:cNvSpPr/>
            <p:nvPr>
              <p:custDataLst>
                <p:tags r:id="rId26"/>
              </p:custDataLst>
            </p:nvPr>
          </p:nvSpPr>
          <p:spPr>
            <a:xfrm>
              <a:off x="0" y="0"/>
              <a:ext cx="1719453" cy="1118616"/>
            </a:xfrm>
            <a:custGeom>
              <a:avLst/>
              <a:gdLst/>
              <a:ahLst/>
              <a:cxnLst/>
              <a:rect l="l" t="t" r="r" b="b"/>
              <a:pathLst>
                <a:path w="1719453" h="1118616">
                  <a:moveTo>
                    <a:pt x="0" y="358521"/>
                  </a:moveTo>
                  <a:cubicBezTo>
                    <a:pt x="0" y="160528"/>
                    <a:pt x="115062" y="0"/>
                    <a:pt x="257175" y="0"/>
                  </a:cubicBezTo>
                  <a:lnTo>
                    <a:pt x="1719453" y="0"/>
                  </a:lnTo>
                  <a:lnTo>
                    <a:pt x="1479169" y="629158"/>
                  </a:lnTo>
                  <a:cubicBezTo>
                    <a:pt x="1364107" y="930402"/>
                    <a:pt x="1139317" y="1118616"/>
                    <a:pt x="894461" y="1118616"/>
                  </a:cubicBezTo>
                  <a:lnTo>
                    <a:pt x="0" y="1118616"/>
                  </a:lnTo>
                  <a:lnTo>
                    <a:pt x="0" y="358521"/>
                  </a:lnTo>
                  <a:close/>
                </a:path>
              </a:pathLst>
            </a:custGeom>
            <a:gradFill rotWithShape="1">
              <a:gsLst>
                <a:gs pos="0">
                  <a:schemeClr val="accent1"/>
                </a:gs>
                <a:gs pos="100000">
                  <a:srgbClr val="0D47A1">
                    <a:alpha val="100000"/>
                  </a:srgbClr>
                </a:gs>
              </a:gsLst>
              <a:lin ang="5400000"/>
            </a:gradFill>
            <a:ln w="12700">
              <a:noFill/>
            </a:ln>
          </p:spPr>
          <p:txBody>
            <a:bodyPr/>
            <a:p>
              <a:endParaRPr lang="zh-CN" altLang="en-US">
                <a:cs typeface="微软雅黑" panose="020B0503020204020204" charset="-122"/>
              </a:endParaRPr>
            </a:p>
          </p:txBody>
        </p:sp>
      </p:grpSp>
      <p:sp>
        <p:nvSpPr>
          <p:cNvPr id="1048817" name="TextBox 27"/>
          <p:cNvSpPr txBox="1"/>
          <p:nvPr>
            <p:custDataLst>
              <p:tags r:id="rId27"/>
            </p:custDataLst>
          </p:nvPr>
        </p:nvSpPr>
        <p:spPr>
          <a:xfrm>
            <a:off x="1348854" y="6390132"/>
            <a:ext cx="799690" cy="426721"/>
          </a:xfrm>
          <a:prstGeom prst="rect">
            <a:avLst/>
          </a:prstGeom>
        </p:spPr>
        <p:txBody>
          <a:bodyPr lIns="0" tIns="0" rIns="0" bIns="0" rtlCol="0" anchor="t">
            <a:spAutoFit/>
          </a:bodyPr>
          <a:p>
            <a:pPr algn="l">
              <a:lnSpc>
                <a:spcPts val="3360"/>
              </a:lnSpc>
            </a:pPr>
            <a:r>
              <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03</a:t>
            </a:r>
            <a:endPar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18" name="TextBox 28"/>
          <p:cNvSpPr txBox="1"/>
          <p:nvPr>
            <p:custDataLst>
              <p:tags r:id="rId28"/>
            </p:custDataLst>
          </p:nvPr>
        </p:nvSpPr>
        <p:spPr>
          <a:xfrm>
            <a:off x="2574322" y="6291700"/>
            <a:ext cx="4283469" cy="731521"/>
          </a:xfrm>
          <a:prstGeom prst="rect">
            <a:avLst/>
          </a:prstGeom>
        </p:spPr>
        <p:txBody>
          <a:bodyPr lIns="0" tIns="0" rIns="0" bIns="0" rtlCol="0" anchor="t">
            <a:spAutoFit/>
          </a:bodyPr>
          <a:p>
            <a:pPr algn="l">
              <a:lnSpc>
                <a:spcPts val="5760"/>
              </a:lnSpc>
            </a:pPr>
            <a:r>
              <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标题文字</a:t>
            </a:r>
            <a:endPar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1" name="Group 29"/>
          <p:cNvGrpSpPr/>
          <p:nvPr>
            <p:custDataLst>
              <p:tags r:id="rId29"/>
            </p:custDataLst>
          </p:nvPr>
        </p:nvGrpSpPr>
        <p:grpSpPr>
          <a:xfrm>
            <a:off x="15850448" y="6249372"/>
            <a:ext cx="1313602" cy="844810"/>
            <a:chOff x="0" y="0"/>
            <a:chExt cx="1751470" cy="1126414"/>
          </a:xfrm>
        </p:grpSpPr>
        <p:sp>
          <p:nvSpPr>
            <p:cNvPr id="1048819" name="Freeform 30"/>
            <p:cNvSpPr/>
            <p:nvPr>
              <p:custDataLst>
                <p:tags r:id="rId30"/>
              </p:custDataLst>
            </p:nvPr>
          </p:nvSpPr>
          <p:spPr>
            <a:xfrm>
              <a:off x="-11557" y="0"/>
              <a:ext cx="1763014" cy="1144270"/>
            </a:xfrm>
            <a:custGeom>
              <a:avLst/>
              <a:gdLst/>
              <a:ahLst/>
              <a:cxnLst/>
              <a:rect l="l" t="t" r="r" b="b"/>
              <a:pathLst>
                <a:path w="1763014" h="1144270">
                  <a:moveTo>
                    <a:pt x="1763014" y="366776"/>
                  </a:moveTo>
                  <a:cubicBezTo>
                    <a:pt x="1763014" y="164211"/>
                    <a:pt x="1645031" y="0"/>
                    <a:pt x="1499362" y="0"/>
                  </a:cubicBezTo>
                  <a:lnTo>
                    <a:pt x="0" y="0"/>
                  </a:lnTo>
                  <a:lnTo>
                    <a:pt x="246380" y="643636"/>
                  </a:lnTo>
                  <a:cubicBezTo>
                    <a:pt x="364236" y="951738"/>
                    <a:pt x="594741" y="1144270"/>
                    <a:pt x="845820" y="1144270"/>
                  </a:cubicBezTo>
                  <a:lnTo>
                    <a:pt x="1763014" y="1144270"/>
                  </a:lnTo>
                  <a:lnTo>
                    <a:pt x="1763014" y="366776"/>
                  </a:lnTo>
                  <a:close/>
                </a:path>
              </a:pathLst>
            </a:custGeom>
            <a:gradFill rotWithShape="1">
              <a:gsLst>
                <a:gs pos="0">
                  <a:schemeClr val="accent1"/>
                </a:gs>
                <a:gs pos="100000">
                  <a:srgbClr val="0D47A1">
                    <a:alpha val="100000"/>
                  </a:srgbClr>
                </a:gs>
              </a:gsLst>
              <a:lin ang="5400000"/>
            </a:gradFill>
            <a:ln w="12700">
              <a:noFill/>
            </a:ln>
          </p:spPr>
          <p:txBody>
            <a:bodyPr/>
            <a:p>
              <a:endParaRPr lang="zh-CN" altLang="en-US">
                <a:cs typeface="微软雅黑" panose="020B0503020204020204" charset="-122"/>
              </a:endParaRPr>
            </a:p>
          </p:txBody>
        </p:sp>
      </p:grpSp>
      <p:sp>
        <p:nvSpPr>
          <p:cNvPr id="1048820" name="TextBox 31"/>
          <p:cNvSpPr txBox="1"/>
          <p:nvPr>
            <p:custDataLst>
              <p:tags r:id="rId31"/>
            </p:custDataLst>
          </p:nvPr>
        </p:nvSpPr>
        <p:spPr>
          <a:xfrm>
            <a:off x="16277539" y="6375692"/>
            <a:ext cx="628879" cy="426720"/>
          </a:xfrm>
          <a:prstGeom prst="rect">
            <a:avLst/>
          </a:prstGeom>
        </p:spPr>
        <p:txBody>
          <a:bodyPr lIns="0" tIns="0" rIns="0" bIns="0" rtlCol="0" anchor="t">
            <a:spAutoFit/>
          </a:bodyPr>
          <a:p>
            <a:pPr algn="l">
              <a:lnSpc>
                <a:spcPts val="3360"/>
              </a:lnSpc>
            </a:pPr>
            <a:r>
              <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rPr>
              <a:t>04</a:t>
            </a:r>
            <a:endParaRPr lang="en-US" sz="2800" b="1">
              <a:solidFill>
                <a:srgbClr val="EDF7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21" name="TextBox 32"/>
          <p:cNvSpPr txBox="1"/>
          <p:nvPr>
            <p:custDataLst>
              <p:tags r:id="rId32"/>
            </p:custDataLst>
          </p:nvPr>
        </p:nvSpPr>
        <p:spPr>
          <a:xfrm>
            <a:off x="11370793" y="6289205"/>
            <a:ext cx="4283469" cy="731521"/>
          </a:xfrm>
          <a:prstGeom prst="rect">
            <a:avLst/>
          </a:prstGeom>
        </p:spPr>
        <p:txBody>
          <a:bodyPr lIns="0" tIns="0" rIns="0" bIns="0" rtlCol="0" anchor="t">
            <a:spAutoFit/>
          </a:bodyPr>
          <a:p>
            <a:pPr algn="r">
              <a:lnSpc>
                <a:spcPts val="5760"/>
              </a:lnSpc>
            </a:pPr>
            <a:r>
              <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标题文字</a:t>
            </a:r>
            <a:endPar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22" name="TextBox 33"/>
          <p:cNvSpPr txBox="1"/>
          <p:nvPr>
            <p:custDataLst>
              <p:tags r:id="rId33"/>
            </p:custDataLst>
          </p:nvPr>
        </p:nvSpPr>
        <p:spPr>
          <a:xfrm>
            <a:off x="2083756" y="7034508"/>
            <a:ext cx="4261085" cy="1280160"/>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23" name="TextBox 34"/>
          <p:cNvSpPr txBox="1"/>
          <p:nvPr>
            <p:custDataLst>
              <p:tags r:id="rId34"/>
            </p:custDataLst>
          </p:nvPr>
        </p:nvSpPr>
        <p:spPr>
          <a:xfrm>
            <a:off x="11965200" y="3518459"/>
            <a:ext cx="4261085" cy="1280160"/>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24" name="TextBox 35"/>
          <p:cNvSpPr txBox="1"/>
          <p:nvPr>
            <p:custDataLst>
              <p:tags r:id="rId35"/>
            </p:custDataLst>
          </p:nvPr>
        </p:nvSpPr>
        <p:spPr>
          <a:xfrm>
            <a:off x="11965200" y="7040432"/>
            <a:ext cx="4261085" cy="1280161"/>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2" name="Group 36"/>
          <p:cNvGrpSpPr/>
          <p:nvPr/>
        </p:nvGrpSpPr>
        <p:grpSpPr>
          <a:xfrm>
            <a:off x="637194" y="398726"/>
            <a:ext cx="16982960" cy="872146"/>
            <a:chOff x="0" y="66130"/>
            <a:chExt cx="22643948" cy="1162862"/>
          </a:xfrm>
        </p:grpSpPr>
        <p:sp>
          <p:nvSpPr>
            <p:cNvPr id="1048825" name="AutoShape 37"/>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826" name="TextBox 39"/>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75" name="图片 39" descr="锁"/>
          <p:cNvPicPr>
            <a:picLocks noChangeAspect="1"/>
          </p:cNvPicPr>
          <p:nvPr>
            <p:custDataLst>
              <p:tags r:id="rId36"/>
            </p:custDataLst>
          </p:nvPr>
        </p:nvPicPr>
        <p:blipFill>
          <a:blip r:embed="rId37"/>
          <a:stretch>
            <a:fillRect/>
          </a:stretch>
        </p:blipFill>
        <p:spPr>
          <a:xfrm>
            <a:off x="4343400" y="2952115"/>
            <a:ext cx="483235" cy="483235"/>
          </a:xfrm>
          <a:prstGeom prst="rect">
            <a:avLst/>
          </a:prstGeom>
        </p:spPr>
      </p:pic>
      <p:pic>
        <p:nvPicPr>
          <p:cNvPr id="2097176" name="图片 41" descr="锁"/>
          <p:cNvPicPr>
            <a:picLocks noChangeAspect="1"/>
          </p:cNvPicPr>
          <p:nvPr>
            <p:custDataLst>
              <p:tags r:id="rId38"/>
            </p:custDataLst>
          </p:nvPr>
        </p:nvPicPr>
        <p:blipFill>
          <a:blip r:embed="rId37"/>
          <a:stretch>
            <a:fillRect/>
          </a:stretch>
        </p:blipFill>
        <p:spPr>
          <a:xfrm>
            <a:off x="13530580" y="6450330"/>
            <a:ext cx="483235" cy="483235"/>
          </a:xfrm>
          <a:prstGeom prst="rect">
            <a:avLst/>
          </a:prstGeom>
        </p:spPr>
      </p:pic>
      <p:pic>
        <p:nvPicPr>
          <p:cNvPr id="2097177" name="图片 42" descr="锁"/>
          <p:cNvPicPr>
            <a:picLocks noChangeAspect="1"/>
          </p:cNvPicPr>
          <p:nvPr>
            <p:custDataLst>
              <p:tags r:id="rId39"/>
            </p:custDataLst>
          </p:nvPr>
        </p:nvPicPr>
        <p:blipFill>
          <a:blip r:embed="rId37"/>
          <a:stretch>
            <a:fillRect/>
          </a:stretch>
        </p:blipFill>
        <p:spPr>
          <a:xfrm>
            <a:off x="4267200" y="6450330"/>
            <a:ext cx="483235" cy="483235"/>
          </a:xfrm>
          <a:prstGeom prst="rect">
            <a:avLst/>
          </a:prstGeom>
        </p:spPr>
      </p:pic>
      <p:pic>
        <p:nvPicPr>
          <p:cNvPr id="2097178" name="图片 43" descr="锁"/>
          <p:cNvPicPr>
            <a:picLocks noChangeAspect="1"/>
          </p:cNvPicPr>
          <p:nvPr>
            <p:custDataLst>
              <p:tags r:id="rId40"/>
            </p:custDataLst>
          </p:nvPr>
        </p:nvPicPr>
        <p:blipFill>
          <a:blip r:embed="rId37"/>
          <a:stretch>
            <a:fillRect/>
          </a:stretch>
        </p:blipFill>
        <p:spPr>
          <a:xfrm>
            <a:off x="13487400" y="2941955"/>
            <a:ext cx="483235" cy="483235"/>
          </a:xfrm>
          <a:prstGeom prst="rect">
            <a:avLst/>
          </a:prstGeom>
        </p:spPr>
      </p:pic>
      <p:sp>
        <p:nvSpPr>
          <p:cNvPr id="1048827"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4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0"/>
              </a:srgbClr>
            </a:gs>
            <a:gs pos="100000">
              <a:srgbClr val="A0C0F0">
                <a:alpha val="100000"/>
              </a:srgbClr>
            </a:gs>
          </a:gsLst>
          <a:lin ang="10800000"/>
        </a:gradFill>
        <a:effectLst/>
      </p:bgPr>
    </p:bg>
    <p:spTree>
      <p:nvGrpSpPr>
        <p:cNvPr id="115" name=""/>
        <p:cNvGrpSpPr/>
        <p:nvPr/>
      </p:nvGrpSpPr>
      <p:grpSpPr>
        <a:xfrm>
          <a:off x="0" y="0"/>
          <a:ext cx="0" cy="0"/>
          <a:chOff x="0" y="0"/>
          <a:chExt cx="0" cy="0"/>
        </a:xfrm>
      </p:grpSpPr>
      <p:sp>
        <p:nvSpPr>
          <p:cNvPr id="1048834" name="Freeform 2"/>
          <p:cNvSpPr/>
          <p:nvPr/>
        </p:nvSpPr>
        <p:spPr>
          <a:xfrm>
            <a:off x="10130971" y="5355774"/>
            <a:ext cx="8157029" cy="4973688"/>
          </a:xfrm>
          <a:custGeom>
            <a:avLst/>
            <a:gdLst/>
            <a:ahLst/>
            <a:cxnLst/>
            <a:rect l="l" t="t" r="r" b="b"/>
            <a:pathLst>
              <a:path w="8157029" h="4973688">
                <a:moveTo>
                  <a:pt x="0" y="0"/>
                </a:moveTo>
                <a:lnTo>
                  <a:pt x="8157029" y="0"/>
                </a:lnTo>
                <a:lnTo>
                  <a:pt x="8157029" y="4973688"/>
                </a:lnTo>
                <a:lnTo>
                  <a:pt x="0" y="4973688"/>
                </a:lnTo>
                <a:lnTo>
                  <a:pt x="0" y="0"/>
                </a:lnTo>
                <a:close/>
              </a:path>
            </a:pathLst>
          </a:custGeom>
          <a:blipFill>
            <a:blip r:embed="rId1"/>
            <a:stretch>
              <a:fillRect l="-4265" r="-4265"/>
            </a:stretch>
          </a:blipFill>
        </p:spPr>
        <p:txBody>
          <a:bodyPr/>
          <a:p>
            <a:endParaRPr lang="zh-CN" altLang="en-US">
              <a:cs typeface="微软雅黑" panose="020B0503020204020204" charset="-122"/>
            </a:endParaRPr>
          </a:p>
        </p:txBody>
      </p:sp>
      <p:grpSp>
        <p:nvGrpSpPr>
          <p:cNvPr id="116" name="Group 3"/>
          <p:cNvGrpSpPr/>
          <p:nvPr/>
        </p:nvGrpSpPr>
        <p:grpSpPr>
          <a:xfrm>
            <a:off x="0" y="5355774"/>
            <a:ext cx="18669000" cy="5215538"/>
            <a:chOff x="-99532" y="-763"/>
            <a:chExt cx="24384000" cy="6678549"/>
          </a:xfrm>
        </p:grpSpPr>
        <p:sp>
          <p:nvSpPr>
            <p:cNvPr id="1048835" name="Freeform 4"/>
            <p:cNvSpPr/>
            <p:nvPr/>
          </p:nvSpPr>
          <p:spPr>
            <a:xfrm>
              <a:off x="-99532" y="-763"/>
              <a:ext cx="24384000" cy="6678549"/>
            </a:xfrm>
            <a:custGeom>
              <a:avLst/>
              <a:gdLst/>
              <a:ahLst/>
              <a:cxnLst/>
              <a:rect l="l" t="t" r="r" b="b"/>
              <a:pathLst>
                <a:path w="23948517" h="6678549">
                  <a:moveTo>
                    <a:pt x="0" y="0"/>
                  </a:moveTo>
                  <a:lnTo>
                    <a:pt x="23948517" y="0"/>
                  </a:lnTo>
                  <a:lnTo>
                    <a:pt x="23948517" y="6678549"/>
                  </a:lnTo>
                  <a:lnTo>
                    <a:pt x="0" y="6678549"/>
                  </a:lnTo>
                  <a:close/>
                </a:path>
              </a:pathLst>
            </a:custGeom>
            <a:gradFill rotWithShape="1">
              <a:gsLst>
                <a:gs pos="0">
                  <a:schemeClr val="accent1">
                    <a:lumMod val="78000"/>
                  </a:schemeClr>
                </a:gs>
                <a:gs pos="100000">
                  <a:srgbClr val="1449BE">
                    <a:alpha val="0"/>
                  </a:srgbClr>
                </a:gs>
              </a:gsLst>
              <a:lin ang="0"/>
            </a:gradFill>
            <a:ln w="12700">
              <a:noFill/>
            </a:ln>
          </p:spPr>
          <p:txBody>
            <a:bodyPr/>
            <a:p>
              <a:endParaRPr lang="zh-CN" altLang="en-US">
                <a:cs typeface="微软雅黑" panose="020B0503020204020204" charset="-122"/>
              </a:endParaRPr>
            </a:p>
          </p:txBody>
        </p:sp>
      </p:grpSp>
      <p:grpSp>
        <p:nvGrpSpPr>
          <p:cNvPr id="117" name="Group 5"/>
          <p:cNvGrpSpPr/>
          <p:nvPr/>
        </p:nvGrpSpPr>
        <p:grpSpPr>
          <a:xfrm>
            <a:off x="1553032" y="2677306"/>
            <a:ext cx="15152913" cy="3101921"/>
            <a:chOff x="0" y="0"/>
            <a:chExt cx="20203884" cy="4135895"/>
          </a:xfrm>
        </p:grpSpPr>
        <p:sp>
          <p:nvSpPr>
            <p:cNvPr id="1048836" name="Freeform 6"/>
            <p:cNvSpPr/>
            <p:nvPr/>
          </p:nvSpPr>
          <p:spPr>
            <a:xfrm>
              <a:off x="0" y="0"/>
              <a:ext cx="20203922" cy="4135882"/>
            </a:xfrm>
            <a:custGeom>
              <a:avLst/>
              <a:gdLst/>
              <a:ahLst/>
              <a:cxnLst/>
              <a:rect l="l" t="t" r="r" b="b"/>
              <a:pathLst>
                <a:path w="20203922" h="4135882">
                  <a:moveTo>
                    <a:pt x="0" y="170942"/>
                  </a:moveTo>
                  <a:cubicBezTo>
                    <a:pt x="0" y="76454"/>
                    <a:pt x="76454" y="0"/>
                    <a:pt x="170942" y="0"/>
                  </a:cubicBezTo>
                  <a:lnTo>
                    <a:pt x="20032980" y="0"/>
                  </a:lnTo>
                  <a:cubicBezTo>
                    <a:pt x="20127342" y="0"/>
                    <a:pt x="20203922" y="76454"/>
                    <a:pt x="20203922" y="170942"/>
                  </a:cubicBezTo>
                  <a:lnTo>
                    <a:pt x="20203922" y="3964940"/>
                  </a:lnTo>
                  <a:cubicBezTo>
                    <a:pt x="20203922" y="4059301"/>
                    <a:pt x="20127469" y="4135882"/>
                    <a:pt x="20032980" y="4135882"/>
                  </a:cubicBezTo>
                  <a:lnTo>
                    <a:pt x="170942" y="4135882"/>
                  </a:lnTo>
                  <a:cubicBezTo>
                    <a:pt x="76454" y="4135882"/>
                    <a:pt x="0" y="4059428"/>
                    <a:pt x="0" y="3964940"/>
                  </a:cubicBezTo>
                  <a:close/>
                </a:path>
              </a:pathLst>
            </a:custGeom>
            <a:solidFill>
              <a:srgbClr val="FFFFFF"/>
            </a:solidFill>
            <a:ln w="12700">
              <a:noFill/>
            </a:ln>
          </p:spPr>
          <p:txBody>
            <a:bodyPr/>
            <a:p>
              <a:endParaRPr lang="zh-CN" altLang="en-US">
                <a:cs typeface="微软雅黑" panose="020B0503020204020204" charset="-122"/>
              </a:endParaRPr>
            </a:p>
          </p:txBody>
        </p:sp>
      </p:grpSp>
      <p:sp>
        <p:nvSpPr>
          <p:cNvPr id="1048837" name="TextBox 7"/>
          <p:cNvSpPr txBox="1"/>
          <p:nvPr/>
        </p:nvSpPr>
        <p:spPr>
          <a:xfrm>
            <a:off x="1822266" y="6197165"/>
            <a:ext cx="7130748" cy="658495"/>
          </a:xfrm>
          <a:prstGeom prst="rect">
            <a:avLst/>
          </a:prstGeom>
        </p:spPr>
        <p:txBody>
          <a:bodyPr lIns="0" tIns="0" rIns="0" bIns="0" rtlCol="0" anchor="t">
            <a:spAutoFit/>
          </a:bodyPr>
          <a:p>
            <a:pPr algn="l">
              <a:lnSpc>
                <a:spcPts val="5185"/>
              </a:lnSpc>
            </a:pPr>
            <a:r>
              <a:rPr lang="en-US" sz="3600" b="1">
                <a:solidFill>
                  <a:srgbClr val="BFD5F5"/>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a:t>
            </a:r>
            <a:endParaRPr lang="en-US" sz="3600" b="1">
              <a:solidFill>
                <a:srgbClr val="BFD5F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38" name="TextBox 8"/>
          <p:cNvSpPr txBox="1"/>
          <p:nvPr/>
        </p:nvSpPr>
        <p:spPr>
          <a:xfrm>
            <a:off x="1836782" y="6880879"/>
            <a:ext cx="8202749" cy="1280161"/>
          </a:xfrm>
          <a:prstGeom prst="rect">
            <a:avLst/>
          </a:prstGeom>
        </p:spPr>
        <p:txBody>
          <a:bodyPr lIns="0" tIns="0" rIns="0" bIns="0" rtlCol="0" anchor="t">
            <a:spAutoFit/>
          </a:bodyPr>
          <a:p>
            <a:pPr algn="l">
              <a:lnSpc>
                <a:spcPts val="5040"/>
              </a:lnSpc>
            </a:pPr>
            <a:r>
              <a:rPr lang="en-US"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39" name="TextBox 9"/>
          <p:cNvSpPr txBox="1"/>
          <p:nvPr/>
        </p:nvSpPr>
        <p:spPr>
          <a:xfrm>
            <a:off x="2770651" y="3003080"/>
            <a:ext cx="12717666" cy="1920241"/>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添加正文内容添加正文内容，添加正文内容添加正文内容，添加正文内容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8" name="Group 10"/>
          <p:cNvGrpSpPr/>
          <p:nvPr/>
        </p:nvGrpSpPr>
        <p:grpSpPr>
          <a:xfrm>
            <a:off x="637194" y="398726"/>
            <a:ext cx="16982960" cy="872146"/>
            <a:chOff x="0" y="66130"/>
            <a:chExt cx="22643948" cy="1162862"/>
          </a:xfrm>
        </p:grpSpPr>
        <p:sp>
          <p:nvSpPr>
            <p:cNvPr id="1048840" name="AutoShape 11"/>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841" name="TextBox 13"/>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79" name="图片 13" descr="长城"/>
          <p:cNvPicPr>
            <a:picLocks noChangeAspect="1"/>
          </p:cNvPicPr>
          <p:nvPr>
            <p:custDataLst>
              <p:tags r:id="rId2"/>
            </p:custDataLst>
          </p:nvPr>
        </p:nvPicPr>
        <p:blipFill>
          <a:blip r:embed="rId3"/>
          <a:stretch>
            <a:fillRect/>
          </a:stretch>
        </p:blipFill>
        <p:spPr>
          <a:xfrm>
            <a:off x="4724400" y="6134100"/>
            <a:ext cx="746760" cy="746760"/>
          </a:xfrm>
          <a:prstGeom prst="rect">
            <a:avLst/>
          </a:prstGeom>
        </p:spPr>
      </p:pic>
      <p:sp>
        <p:nvSpPr>
          <p:cNvPr id="1048842"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849" name="Freeform 2" descr="D:/桌面/13410340326737232.jpg13410340326737232"/>
          <p:cNvSpPr/>
          <p:nvPr/>
        </p:nvSpPr>
        <p:spPr>
          <a:xfrm>
            <a:off x="-17145" y="0"/>
            <a:ext cx="18321338" cy="10287000"/>
          </a:xfrm>
          <a:custGeom>
            <a:avLst/>
            <a:gdLst/>
            <a:ahLst/>
            <a:cxnLst/>
            <a:rect l="l" t="t" r="r" b="b"/>
            <a:pathLst>
              <a:path w="18321338" h="10287000">
                <a:moveTo>
                  <a:pt x="0" y="0"/>
                </a:moveTo>
                <a:lnTo>
                  <a:pt x="18321337" y="0"/>
                </a:lnTo>
                <a:lnTo>
                  <a:pt x="18321337" y="10287000"/>
                </a:lnTo>
                <a:lnTo>
                  <a:pt x="0" y="10287000"/>
                </a:lnTo>
                <a:lnTo>
                  <a:pt x="0" y="0"/>
                </a:lnTo>
                <a:close/>
              </a:path>
            </a:pathLst>
          </a:custGeom>
          <a:blipFill>
            <a:blip r:embed="rId1"/>
            <a:stretch>
              <a:fillRect t="-9366" b="-9367"/>
            </a:stretch>
          </a:blipFill>
        </p:spPr>
      </p:sp>
      <p:grpSp>
        <p:nvGrpSpPr>
          <p:cNvPr id="122" name="Group 3"/>
          <p:cNvGrpSpPr/>
          <p:nvPr/>
        </p:nvGrpSpPr>
        <p:grpSpPr>
          <a:xfrm rot="0">
            <a:off x="-17459" y="-38414"/>
            <a:ext cx="18320385" cy="10287952"/>
            <a:chOff x="0" y="0"/>
            <a:chExt cx="24427180" cy="13717270"/>
          </a:xfrm>
        </p:grpSpPr>
        <p:sp>
          <p:nvSpPr>
            <p:cNvPr id="1048850" name="Freeform 4"/>
            <p:cNvSpPr/>
            <p:nvPr/>
          </p:nvSpPr>
          <p:spPr>
            <a:xfrm>
              <a:off x="0" y="0"/>
              <a:ext cx="24427180" cy="13717270"/>
            </a:xfrm>
            <a:custGeom>
              <a:avLst/>
              <a:gdLst/>
              <a:ahLst/>
              <a:cxnLst/>
              <a:rect l="l" t="t" r="r" b="b"/>
              <a:pathLst>
                <a:path w="24427180" h="13717270">
                  <a:moveTo>
                    <a:pt x="0" y="0"/>
                  </a:moveTo>
                  <a:lnTo>
                    <a:pt x="24427180" y="0"/>
                  </a:lnTo>
                  <a:lnTo>
                    <a:pt x="24427180" y="13717270"/>
                  </a:lnTo>
                  <a:lnTo>
                    <a:pt x="0" y="13717270"/>
                  </a:lnTo>
                  <a:close/>
                </a:path>
              </a:pathLst>
            </a:custGeom>
            <a:solidFill>
              <a:srgbClr val="4F81BD">
                <a:alpha val="63922"/>
              </a:srgbClr>
            </a:solidFill>
            <a:ln w="12700">
              <a:noFill/>
            </a:ln>
          </p:spPr>
        </p:sp>
      </p:grpSp>
      <p:grpSp>
        <p:nvGrpSpPr>
          <p:cNvPr id="123" name="Group 5"/>
          <p:cNvGrpSpPr/>
          <p:nvPr/>
        </p:nvGrpSpPr>
        <p:grpSpPr>
          <a:xfrm rot="0">
            <a:off x="0" y="3714750"/>
            <a:ext cx="18288000" cy="2863215"/>
            <a:chOff x="0" y="0"/>
            <a:chExt cx="24384000" cy="3817620"/>
          </a:xfrm>
        </p:grpSpPr>
        <p:sp>
          <p:nvSpPr>
            <p:cNvPr id="1048851" name="Freeform 6"/>
            <p:cNvSpPr/>
            <p:nvPr/>
          </p:nvSpPr>
          <p:spPr>
            <a:xfrm>
              <a:off x="0" y="0"/>
              <a:ext cx="24384000" cy="3817620"/>
            </a:xfrm>
            <a:custGeom>
              <a:avLst/>
              <a:gdLst/>
              <a:ahLst/>
              <a:cxnLst/>
              <a:rect l="l" t="t" r="r" b="b"/>
              <a:pathLst>
                <a:path w="24384000" h="3817620">
                  <a:moveTo>
                    <a:pt x="0" y="0"/>
                  </a:moveTo>
                  <a:lnTo>
                    <a:pt x="24384000" y="0"/>
                  </a:lnTo>
                  <a:lnTo>
                    <a:pt x="24384000" y="3817620"/>
                  </a:lnTo>
                  <a:lnTo>
                    <a:pt x="0" y="3817620"/>
                  </a:lnTo>
                  <a:close/>
                </a:path>
              </a:pathLst>
            </a:custGeom>
            <a:solidFill>
              <a:srgbClr val="5F85C3"/>
            </a:solidFill>
            <a:ln w="12700">
              <a:noFill/>
            </a:ln>
          </p:spPr>
        </p:sp>
      </p:grpSp>
      <p:grpSp>
        <p:nvGrpSpPr>
          <p:cNvPr id="124" name="Group 7"/>
          <p:cNvGrpSpPr/>
          <p:nvPr/>
        </p:nvGrpSpPr>
        <p:grpSpPr>
          <a:xfrm rot="0">
            <a:off x="339090" y="3714750"/>
            <a:ext cx="10611802" cy="2863215"/>
            <a:chOff x="0" y="0"/>
            <a:chExt cx="14149070" cy="3817620"/>
          </a:xfrm>
        </p:grpSpPr>
        <p:sp>
          <p:nvSpPr>
            <p:cNvPr id="1048852" name="Freeform 8"/>
            <p:cNvSpPr/>
            <p:nvPr/>
          </p:nvSpPr>
          <p:spPr>
            <a:xfrm>
              <a:off x="0" y="0"/>
              <a:ext cx="14149070" cy="3817620"/>
            </a:xfrm>
            <a:custGeom>
              <a:avLst/>
              <a:gdLst/>
              <a:ahLst/>
              <a:cxnLst/>
              <a:rect l="l" t="t" r="r" b="b"/>
              <a:pathLst>
                <a:path w="14149070" h="3817620">
                  <a:moveTo>
                    <a:pt x="0" y="0"/>
                  </a:moveTo>
                  <a:lnTo>
                    <a:pt x="14149070" y="0"/>
                  </a:lnTo>
                  <a:lnTo>
                    <a:pt x="14149070" y="3817620"/>
                  </a:lnTo>
                  <a:lnTo>
                    <a:pt x="0" y="3817620"/>
                  </a:lnTo>
                  <a:close/>
                </a:path>
              </a:pathLst>
            </a:custGeom>
            <a:solidFill>
              <a:srgbClr val="1F497D"/>
            </a:solidFill>
            <a:ln w="12700">
              <a:noFill/>
            </a:ln>
          </p:spPr>
        </p:sp>
      </p:grpSp>
      <p:sp>
        <p:nvSpPr>
          <p:cNvPr id="1048853" name="TextBox 9"/>
          <p:cNvSpPr txBox="1"/>
          <p:nvPr/>
        </p:nvSpPr>
        <p:spPr>
          <a:xfrm>
            <a:off x="2912745" y="5084445"/>
            <a:ext cx="7242810" cy="544196"/>
          </a:xfrm>
          <a:prstGeom prst="rect">
            <a:avLst/>
          </a:prstGeom>
        </p:spPr>
        <p:txBody>
          <a:bodyPr lIns="0" tIns="0" rIns="0" bIns="0" rtlCol="0" anchor="t">
            <a:spAutoFit/>
          </a:bodyPr>
          <a:p>
            <a:pPr algn="l">
              <a:lnSpc>
                <a:spcPts val="4285"/>
              </a:lnSpc>
            </a:pPr>
            <a:r>
              <a:rPr lang="en-US" sz="2100" b="1">
                <a:solidFill>
                  <a:srgbClr val="FFFFFF"/>
                </a:solidFill>
                <a:latin typeface="Arimo Bold" panose="020B0704020202020204"/>
                <a:ea typeface="Arimo Bold" panose="020B0704020202020204"/>
                <a:cs typeface="Arimo Bold" panose="020B0704020202020204"/>
                <a:sym typeface="Arimo Bold" panose="020B0704020202020204"/>
              </a:rPr>
              <a:t>输入文字</a:t>
            </a:r>
            <a:endParaRPr lang="en-US" sz="2100" b="1">
              <a:solidFill>
                <a:srgbClr val="FFFFFF"/>
              </a:solidFill>
              <a:latin typeface="Arimo Bold" panose="020B0704020202020204"/>
              <a:ea typeface="Arimo Bold" panose="020B0704020202020204"/>
              <a:cs typeface="Arimo Bold" panose="020B0704020202020204"/>
              <a:sym typeface="Arimo Bold" panose="020B0704020202020204"/>
            </a:endParaRPr>
          </a:p>
        </p:txBody>
      </p:sp>
      <p:sp>
        <p:nvSpPr>
          <p:cNvPr id="1048854" name="AutoShape 10"/>
          <p:cNvSpPr/>
          <p:nvPr/>
        </p:nvSpPr>
        <p:spPr>
          <a:xfrm rot="9060">
            <a:off x="2960522" y="5241608"/>
            <a:ext cx="2403805" cy="0"/>
          </a:xfrm>
          <a:prstGeom prst="line">
            <a:avLst/>
          </a:prstGeom>
          <a:ln w="9525" cap="rnd">
            <a:solidFill>
              <a:srgbClr val="FFFFFF"/>
            </a:solidFill>
            <a:prstDash val="solid"/>
            <a:headEnd type="none" w="sm" len="sm"/>
            <a:tailEnd type="none" w="sm" len="sm"/>
          </a:ln>
        </p:spPr>
      </p:sp>
      <p:grpSp>
        <p:nvGrpSpPr>
          <p:cNvPr id="125" name="Group 11"/>
          <p:cNvGrpSpPr/>
          <p:nvPr/>
        </p:nvGrpSpPr>
        <p:grpSpPr>
          <a:xfrm rot="0">
            <a:off x="2821305" y="4378642"/>
            <a:ext cx="4822031" cy="737235"/>
            <a:chOff x="0" y="0"/>
            <a:chExt cx="6429375" cy="982980"/>
          </a:xfrm>
        </p:grpSpPr>
        <p:sp>
          <p:nvSpPr>
            <p:cNvPr id="1048855" name="Freeform 12"/>
            <p:cNvSpPr/>
            <p:nvPr/>
          </p:nvSpPr>
          <p:spPr>
            <a:xfrm>
              <a:off x="0" y="0"/>
              <a:ext cx="6429376" cy="982980"/>
            </a:xfrm>
            <a:custGeom>
              <a:avLst/>
              <a:gdLst/>
              <a:ahLst/>
              <a:cxnLst/>
              <a:rect l="l" t="t" r="r" b="b"/>
              <a:pathLst>
                <a:path w="6429376" h="982980">
                  <a:moveTo>
                    <a:pt x="0" y="0"/>
                  </a:moveTo>
                  <a:lnTo>
                    <a:pt x="6429376" y="0"/>
                  </a:lnTo>
                  <a:lnTo>
                    <a:pt x="6429376" y="982980"/>
                  </a:lnTo>
                  <a:lnTo>
                    <a:pt x="0" y="982980"/>
                  </a:lnTo>
                  <a:close/>
                </a:path>
              </a:pathLst>
            </a:custGeom>
            <a:solidFill>
              <a:srgbClr val="000000">
                <a:alpha val="0"/>
              </a:srgbClr>
            </a:solidFill>
            <a:ln w="12700">
              <a:noFill/>
            </a:ln>
          </p:spPr>
        </p:sp>
        <p:sp>
          <p:nvSpPr>
            <p:cNvPr id="1048856" name="TextBox 13"/>
            <p:cNvSpPr txBox="1"/>
            <p:nvPr/>
          </p:nvSpPr>
          <p:spPr>
            <a:xfrm>
              <a:off x="0" y="-19050"/>
              <a:ext cx="6429375" cy="1002030"/>
            </a:xfrm>
            <a:prstGeom prst="rect">
              <a:avLst/>
            </a:prstGeom>
            <a:ln>
              <a:noFill/>
            </a:ln>
          </p:spPr>
          <p:txBody>
            <a:bodyPr lIns="0" tIns="0" rIns="0" bIns="0" rtlCol="0" anchor="ctr"/>
            <a:p>
              <a:pPr algn="l">
                <a:lnSpc>
                  <a:spcPts val="5040"/>
                </a:lnSpc>
              </a:pPr>
              <a:r>
                <a:rPr lang="en-US" sz="4200" b="1">
                  <a:solidFill>
                    <a:srgbClr val="FFFFFF"/>
                  </a:solidFill>
                  <a:latin typeface="Arimo Bold" panose="020B0704020202020204"/>
                  <a:ea typeface="Arimo Bold" panose="020B0704020202020204"/>
                  <a:cs typeface="Arimo Bold" panose="020B0704020202020204"/>
                  <a:sym typeface="Arimo Bold" panose="020B0704020202020204"/>
                </a:rPr>
                <a:t>输入标题文字</a:t>
              </a:r>
              <a:endParaRPr lang="en-US" sz="42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grpSp>
        <p:nvGrpSpPr>
          <p:cNvPr id="126" name="Group 14"/>
          <p:cNvGrpSpPr/>
          <p:nvPr/>
        </p:nvGrpSpPr>
        <p:grpSpPr>
          <a:xfrm rot="0">
            <a:off x="339090" y="4184494"/>
            <a:ext cx="2735580" cy="2122808"/>
            <a:chOff x="0" y="0"/>
            <a:chExt cx="3647440" cy="2830411"/>
          </a:xfrm>
        </p:grpSpPr>
        <p:sp>
          <p:nvSpPr>
            <p:cNvPr id="1048857" name="Freeform 15"/>
            <p:cNvSpPr/>
            <p:nvPr/>
          </p:nvSpPr>
          <p:spPr>
            <a:xfrm>
              <a:off x="0" y="0"/>
              <a:ext cx="3647440" cy="2830407"/>
            </a:xfrm>
            <a:custGeom>
              <a:avLst/>
              <a:gdLst/>
              <a:ahLst/>
              <a:cxnLst/>
              <a:rect l="l" t="t" r="r" b="b"/>
              <a:pathLst>
                <a:path w="3647440" h="2830407">
                  <a:moveTo>
                    <a:pt x="0" y="0"/>
                  </a:moveTo>
                  <a:lnTo>
                    <a:pt x="3647440" y="0"/>
                  </a:lnTo>
                  <a:lnTo>
                    <a:pt x="3647440" y="2830407"/>
                  </a:lnTo>
                  <a:lnTo>
                    <a:pt x="0" y="2830407"/>
                  </a:lnTo>
                  <a:close/>
                </a:path>
              </a:pathLst>
            </a:custGeom>
            <a:solidFill>
              <a:srgbClr val="000000">
                <a:alpha val="0"/>
              </a:srgbClr>
            </a:solidFill>
            <a:ln w="12700">
              <a:noFill/>
            </a:ln>
          </p:spPr>
        </p:sp>
        <p:sp>
          <p:nvSpPr>
            <p:cNvPr id="1048858" name="TextBox 16"/>
            <p:cNvSpPr txBox="1"/>
            <p:nvPr/>
          </p:nvSpPr>
          <p:spPr>
            <a:xfrm>
              <a:off x="0" y="-57150"/>
              <a:ext cx="3647440" cy="2887561"/>
            </a:xfrm>
            <a:prstGeom prst="rect">
              <a:avLst/>
            </a:prstGeom>
            <a:ln>
              <a:noFill/>
            </a:ln>
          </p:spPr>
          <p:txBody>
            <a:bodyPr lIns="0" tIns="0" rIns="0" bIns="0" rtlCol="0" anchor="ctr"/>
            <a:p>
              <a:pPr algn="l">
                <a:lnSpc>
                  <a:spcPts val="15840"/>
                </a:lnSpc>
              </a:pPr>
              <a:r>
                <a:rPr lang="en-US" sz="13200" b="1">
                  <a:solidFill>
                    <a:srgbClr val="FFFFFF"/>
                  </a:solidFill>
                  <a:latin typeface="Arimo Bold" panose="020B0704020202020204"/>
                  <a:ea typeface="Arimo Bold" panose="020B0704020202020204"/>
                  <a:cs typeface="Arimo Bold" panose="020B0704020202020204"/>
                  <a:sym typeface="Arimo Bold" panose="020B0704020202020204"/>
                </a:rPr>
                <a:t>03</a:t>
              </a:r>
              <a:endParaRPr lang="en-US" sz="132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sp>
        <p:nvSpPr>
          <p:cNvPr id="1048859" name="Freeform 17" descr="D:/桌面/13410340326737232.jpg13410340326737232"/>
          <p:cNvSpPr/>
          <p:nvPr/>
        </p:nvSpPr>
        <p:spPr>
          <a:xfrm>
            <a:off x="10943101" y="2441905"/>
            <a:ext cx="5399999" cy="5399999"/>
          </a:xfrm>
          <a:custGeom>
            <a:avLst/>
            <a:gdLst/>
            <a:ahLst/>
            <a:cxnLst/>
            <a:rect l="l" t="t" r="r" b="b"/>
            <a:pathLst>
              <a:path w="5399999" h="5399999">
                <a:moveTo>
                  <a:pt x="0" y="0"/>
                </a:moveTo>
                <a:lnTo>
                  <a:pt x="5399999" y="0"/>
                </a:lnTo>
                <a:lnTo>
                  <a:pt x="5399999" y="5399999"/>
                </a:lnTo>
                <a:lnTo>
                  <a:pt x="0" y="5399999"/>
                </a:lnTo>
                <a:lnTo>
                  <a:pt x="0" y="0"/>
                </a:lnTo>
                <a:close/>
              </a:path>
            </a:pathLst>
          </a:custGeom>
          <a:blipFill>
            <a:blip r:embed="rId1"/>
            <a:stretch>
              <a:fillRect l="-25002" r="-25003" b="-4"/>
            </a:stretch>
          </a:blipFill>
        </p:spPr>
      </p:sp>
      <p:pic>
        <p:nvPicPr>
          <p:cNvPr id="2097180" name="图片 17" descr="b4bef48a6b44a0d9762269b396a6bd7a"/>
          <p:cNvPicPr>
            <a:picLocks noChangeAspect="1"/>
          </p:cNvPicPr>
          <p:nvPr/>
        </p:nvPicPr>
        <p:blipFill>
          <a:blip r:embed="rId2"/>
          <a:stretch>
            <a:fillRect/>
          </a:stretch>
        </p:blipFill>
        <p:spPr>
          <a:xfrm>
            <a:off x="609600" y="419100"/>
            <a:ext cx="3768725" cy="736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86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8861" name="Freeform 3"/>
          <p:cNvSpPr/>
          <p:nvPr>
            <p:custDataLst>
              <p:tags r:id="rId2"/>
            </p:custDataLst>
          </p:nvPr>
        </p:nvSpPr>
        <p:spPr>
          <a:xfrm>
            <a:off x="12135822" y="1932165"/>
            <a:ext cx="4941380" cy="2390489"/>
          </a:xfrm>
          <a:custGeom>
            <a:avLst/>
            <a:gdLst/>
            <a:ahLst/>
            <a:cxnLst/>
            <a:rect l="l" t="t" r="r" b="b"/>
            <a:pathLst>
              <a:path w="4941380" h="2390489">
                <a:moveTo>
                  <a:pt x="0" y="0"/>
                </a:moveTo>
                <a:lnTo>
                  <a:pt x="4941379" y="0"/>
                </a:lnTo>
                <a:lnTo>
                  <a:pt x="4941379" y="2390490"/>
                </a:lnTo>
                <a:lnTo>
                  <a:pt x="0" y="2390490"/>
                </a:lnTo>
                <a:lnTo>
                  <a:pt x="0" y="0"/>
                </a:lnTo>
                <a:close/>
              </a:path>
            </a:pathLst>
          </a:custGeom>
          <a:blipFill>
            <a:blip r:embed="rId3"/>
            <a:stretch>
              <a:fillRect t="-18778" b="-18778"/>
            </a:stretch>
          </a:blipFill>
        </p:spPr>
        <p:txBody>
          <a:bodyPr/>
          <a:p>
            <a:endParaRPr lang="zh-CN" altLang="en-US">
              <a:cs typeface="微软雅黑" panose="020B0503020204020204" charset="-122"/>
            </a:endParaRPr>
          </a:p>
        </p:txBody>
      </p:sp>
      <p:sp>
        <p:nvSpPr>
          <p:cNvPr id="1048862" name="Freeform 4"/>
          <p:cNvSpPr/>
          <p:nvPr>
            <p:custDataLst>
              <p:tags r:id="rId4"/>
            </p:custDataLst>
          </p:nvPr>
        </p:nvSpPr>
        <p:spPr>
          <a:xfrm>
            <a:off x="6741909" y="1940023"/>
            <a:ext cx="4887725" cy="2357438"/>
          </a:xfrm>
          <a:custGeom>
            <a:avLst/>
            <a:gdLst/>
            <a:ahLst/>
            <a:cxnLst/>
            <a:rect l="l" t="t" r="r" b="b"/>
            <a:pathLst>
              <a:path w="4887725" h="2357438">
                <a:moveTo>
                  <a:pt x="0" y="0"/>
                </a:moveTo>
                <a:lnTo>
                  <a:pt x="4887725" y="0"/>
                </a:lnTo>
                <a:lnTo>
                  <a:pt x="4887725" y="2357438"/>
                </a:lnTo>
                <a:lnTo>
                  <a:pt x="0" y="2357438"/>
                </a:lnTo>
                <a:lnTo>
                  <a:pt x="0" y="0"/>
                </a:lnTo>
                <a:close/>
              </a:path>
            </a:pathLst>
          </a:custGeom>
          <a:blipFill>
            <a:blip r:embed="rId5"/>
            <a:stretch>
              <a:fillRect t="-27655" b="-27655"/>
            </a:stretch>
          </a:blipFill>
        </p:spPr>
        <p:txBody>
          <a:bodyPr/>
          <a:p>
            <a:endParaRPr lang="zh-CN" altLang="en-US">
              <a:cs typeface="微软雅黑" panose="020B0503020204020204" charset="-122"/>
            </a:endParaRPr>
          </a:p>
        </p:txBody>
      </p:sp>
      <p:sp>
        <p:nvSpPr>
          <p:cNvPr id="1048863" name="Freeform 5"/>
          <p:cNvSpPr/>
          <p:nvPr>
            <p:custDataLst>
              <p:tags r:id="rId6"/>
            </p:custDataLst>
          </p:nvPr>
        </p:nvSpPr>
        <p:spPr>
          <a:xfrm>
            <a:off x="1299791" y="1924126"/>
            <a:ext cx="4967545" cy="2368563"/>
          </a:xfrm>
          <a:custGeom>
            <a:avLst/>
            <a:gdLst/>
            <a:ahLst/>
            <a:cxnLst/>
            <a:rect l="l" t="t" r="r" b="b"/>
            <a:pathLst>
              <a:path w="4967545" h="2368563">
                <a:moveTo>
                  <a:pt x="0" y="0"/>
                </a:moveTo>
                <a:lnTo>
                  <a:pt x="4967545" y="0"/>
                </a:lnTo>
                <a:lnTo>
                  <a:pt x="4967545" y="2368563"/>
                </a:lnTo>
                <a:lnTo>
                  <a:pt x="0" y="2368563"/>
                </a:lnTo>
                <a:lnTo>
                  <a:pt x="0" y="0"/>
                </a:lnTo>
                <a:close/>
              </a:path>
            </a:pathLst>
          </a:custGeom>
          <a:blipFill>
            <a:blip r:embed="rId7"/>
            <a:stretch>
              <a:fillRect t="-19782" b="-19782"/>
            </a:stretch>
          </a:blipFill>
        </p:spPr>
        <p:txBody>
          <a:bodyPr/>
          <a:p>
            <a:endParaRPr lang="zh-CN" altLang="en-US">
              <a:cs typeface="微软雅黑" panose="020B0503020204020204" charset="-122"/>
            </a:endParaRPr>
          </a:p>
        </p:txBody>
      </p:sp>
      <p:sp>
        <p:nvSpPr>
          <p:cNvPr id="1048864" name="Freeform 6"/>
          <p:cNvSpPr/>
          <p:nvPr>
            <p:custDataLst>
              <p:tags r:id="rId8"/>
            </p:custDataLst>
          </p:nvPr>
        </p:nvSpPr>
        <p:spPr>
          <a:xfrm>
            <a:off x="1285506" y="5497736"/>
            <a:ext cx="15805989" cy="97153"/>
          </a:xfrm>
          <a:custGeom>
            <a:avLst/>
            <a:gdLst/>
            <a:ahLst/>
            <a:cxnLst/>
            <a:rect l="l" t="t" r="r" b="b"/>
            <a:pathLst>
              <a:path w="15805989" h="97153">
                <a:moveTo>
                  <a:pt x="0" y="0"/>
                </a:moveTo>
                <a:lnTo>
                  <a:pt x="15805989" y="0"/>
                </a:lnTo>
                <a:lnTo>
                  <a:pt x="15805989" y="97153"/>
                </a:lnTo>
                <a:lnTo>
                  <a:pt x="0" y="97153"/>
                </a:lnTo>
                <a:lnTo>
                  <a:pt x="0" y="0"/>
                </a:lnTo>
                <a:close/>
              </a:path>
            </a:pathLst>
          </a:custGeom>
          <a:blipFill>
            <a:blip r:embed="rId9"/>
            <a:stretch>
              <a:fillRect/>
            </a:stretch>
          </a:blipFill>
        </p:spPr>
        <p:txBody>
          <a:bodyPr/>
          <a:p>
            <a:endParaRPr lang="zh-CN" altLang="en-US">
              <a:cs typeface="微软雅黑" panose="020B0503020204020204" charset="-122"/>
            </a:endParaRPr>
          </a:p>
        </p:txBody>
      </p:sp>
      <p:grpSp>
        <p:nvGrpSpPr>
          <p:cNvPr id="128" name="Group 7"/>
          <p:cNvGrpSpPr/>
          <p:nvPr>
            <p:custDataLst>
              <p:tags r:id="rId10"/>
            </p:custDataLst>
          </p:nvPr>
        </p:nvGrpSpPr>
        <p:grpSpPr>
          <a:xfrm>
            <a:off x="3718246" y="5441537"/>
            <a:ext cx="140970" cy="140970"/>
            <a:chOff x="0" y="0"/>
            <a:chExt cx="187960" cy="187960"/>
          </a:xfrm>
        </p:grpSpPr>
        <p:sp>
          <p:nvSpPr>
            <p:cNvPr id="1048865" name="Freeform 8"/>
            <p:cNvSpPr/>
            <p:nvPr>
              <p:custDataLst>
                <p:tags r:id="rId11"/>
              </p:custDataLst>
            </p:nvPr>
          </p:nvSpPr>
          <p:spPr>
            <a:xfrm>
              <a:off x="0" y="0"/>
              <a:ext cx="187960" cy="187960"/>
            </a:xfrm>
            <a:custGeom>
              <a:avLst/>
              <a:gdLst/>
              <a:ahLst/>
              <a:cxnLst/>
              <a:rect l="l" t="t" r="r" b="b"/>
              <a:pathLst>
                <a:path w="187960" h="187960">
                  <a:moveTo>
                    <a:pt x="187960" y="93980"/>
                  </a:moveTo>
                  <a:cubicBezTo>
                    <a:pt x="187960" y="145923"/>
                    <a:pt x="145923" y="187960"/>
                    <a:pt x="93980" y="187960"/>
                  </a:cubicBezTo>
                  <a:cubicBezTo>
                    <a:pt x="42037" y="187960"/>
                    <a:pt x="0" y="145923"/>
                    <a:pt x="0" y="93980"/>
                  </a:cubicBezTo>
                  <a:cubicBezTo>
                    <a:pt x="0" y="42037"/>
                    <a:pt x="42037" y="0"/>
                    <a:pt x="93980" y="0"/>
                  </a:cubicBezTo>
                  <a:cubicBezTo>
                    <a:pt x="145923" y="0"/>
                    <a:pt x="187960" y="42037"/>
                    <a:pt x="187960" y="93980"/>
                  </a:cubicBezTo>
                  <a:close/>
                </a:path>
              </a:pathLst>
            </a:custGeom>
            <a:solidFill>
              <a:srgbClr val="0D47A1"/>
            </a:solidFill>
            <a:ln w="12700">
              <a:solidFill>
                <a:srgbClr val="000000"/>
              </a:solidFill>
            </a:ln>
          </p:spPr>
          <p:txBody>
            <a:bodyPr/>
            <a:p>
              <a:endParaRPr lang="zh-CN" altLang="en-US">
                <a:cs typeface="微软雅黑" panose="020B0503020204020204" charset="-122"/>
              </a:endParaRPr>
            </a:p>
          </p:txBody>
        </p:sp>
      </p:grpSp>
      <p:grpSp>
        <p:nvGrpSpPr>
          <p:cNvPr id="129" name="Group 9"/>
          <p:cNvGrpSpPr/>
          <p:nvPr>
            <p:custDataLst>
              <p:tags r:id="rId12"/>
            </p:custDataLst>
          </p:nvPr>
        </p:nvGrpSpPr>
        <p:grpSpPr>
          <a:xfrm>
            <a:off x="9115292" y="5449433"/>
            <a:ext cx="140970" cy="140970"/>
            <a:chOff x="0" y="0"/>
            <a:chExt cx="187960" cy="187960"/>
          </a:xfrm>
        </p:grpSpPr>
        <p:sp>
          <p:nvSpPr>
            <p:cNvPr id="1048866" name="Freeform 10"/>
            <p:cNvSpPr/>
            <p:nvPr>
              <p:custDataLst>
                <p:tags r:id="rId13"/>
              </p:custDataLst>
            </p:nvPr>
          </p:nvSpPr>
          <p:spPr>
            <a:xfrm>
              <a:off x="0" y="0"/>
              <a:ext cx="187960" cy="187960"/>
            </a:xfrm>
            <a:custGeom>
              <a:avLst/>
              <a:gdLst/>
              <a:ahLst/>
              <a:cxnLst/>
              <a:rect l="l" t="t" r="r" b="b"/>
              <a:pathLst>
                <a:path w="187960" h="187960">
                  <a:moveTo>
                    <a:pt x="187960" y="93980"/>
                  </a:moveTo>
                  <a:cubicBezTo>
                    <a:pt x="187960" y="145923"/>
                    <a:pt x="145923" y="187960"/>
                    <a:pt x="93980" y="187960"/>
                  </a:cubicBezTo>
                  <a:cubicBezTo>
                    <a:pt x="42037" y="187960"/>
                    <a:pt x="0" y="145923"/>
                    <a:pt x="0" y="93980"/>
                  </a:cubicBezTo>
                  <a:cubicBezTo>
                    <a:pt x="0" y="42037"/>
                    <a:pt x="42037" y="0"/>
                    <a:pt x="93980" y="0"/>
                  </a:cubicBezTo>
                  <a:cubicBezTo>
                    <a:pt x="145923" y="0"/>
                    <a:pt x="187960" y="42037"/>
                    <a:pt x="187960" y="93980"/>
                  </a:cubicBezTo>
                  <a:close/>
                </a:path>
              </a:pathLst>
            </a:custGeom>
            <a:solidFill>
              <a:srgbClr val="22537F"/>
            </a:solidFill>
            <a:ln w="12700">
              <a:solidFill>
                <a:srgbClr val="000000"/>
              </a:solidFill>
            </a:ln>
          </p:spPr>
          <p:txBody>
            <a:bodyPr/>
            <a:p>
              <a:endParaRPr lang="zh-CN" altLang="en-US">
                <a:cs typeface="微软雅黑" panose="020B0503020204020204" charset="-122"/>
              </a:endParaRPr>
            </a:p>
          </p:txBody>
        </p:sp>
      </p:grpSp>
      <p:grpSp>
        <p:nvGrpSpPr>
          <p:cNvPr id="130" name="Group 11"/>
          <p:cNvGrpSpPr/>
          <p:nvPr>
            <p:custDataLst>
              <p:tags r:id="rId14"/>
            </p:custDataLst>
          </p:nvPr>
        </p:nvGrpSpPr>
        <p:grpSpPr>
          <a:xfrm>
            <a:off x="14532940" y="5442128"/>
            <a:ext cx="140970" cy="140970"/>
            <a:chOff x="0" y="0"/>
            <a:chExt cx="187960" cy="187960"/>
          </a:xfrm>
        </p:grpSpPr>
        <p:sp>
          <p:nvSpPr>
            <p:cNvPr id="1048867" name="Freeform 12"/>
            <p:cNvSpPr/>
            <p:nvPr>
              <p:custDataLst>
                <p:tags r:id="rId15"/>
              </p:custDataLst>
            </p:nvPr>
          </p:nvSpPr>
          <p:spPr>
            <a:xfrm>
              <a:off x="0" y="0"/>
              <a:ext cx="187960" cy="187960"/>
            </a:xfrm>
            <a:custGeom>
              <a:avLst/>
              <a:gdLst/>
              <a:ahLst/>
              <a:cxnLst/>
              <a:rect l="l" t="t" r="r" b="b"/>
              <a:pathLst>
                <a:path w="187960" h="187960">
                  <a:moveTo>
                    <a:pt x="187960" y="93980"/>
                  </a:moveTo>
                  <a:cubicBezTo>
                    <a:pt x="187960" y="145923"/>
                    <a:pt x="145923" y="187960"/>
                    <a:pt x="93980" y="187960"/>
                  </a:cubicBezTo>
                  <a:cubicBezTo>
                    <a:pt x="42037" y="187960"/>
                    <a:pt x="0" y="145923"/>
                    <a:pt x="0" y="93980"/>
                  </a:cubicBezTo>
                  <a:cubicBezTo>
                    <a:pt x="0" y="42037"/>
                    <a:pt x="42037" y="0"/>
                    <a:pt x="93980" y="0"/>
                  </a:cubicBezTo>
                  <a:cubicBezTo>
                    <a:pt x="145923" y="0"/>
                    <a:pt x="187960" y="42037"/>
                    <a:pt x="187960" y="93980"/>
                  </a:cubicBezTo>
                  <a:close/>
                </a:path>
              </a:pathLst>
            </a:custGeom>
            <a:solidFill>
              <a:srgbClr val="68A4C6"/>
            </a:solidFill>
            <a:ln w="12700">
              <a:solidFill>
                <a:srgbClr val="000000"/>
              </a:solidFill>
            </a:ln>
          </p:spPr>
          <p:txBody>
            <a:bodyPr/>
            <a:p>
              <a:endParaRPr lang="zh-CN" altLang="en-US">
                <a:cs typeface="微软雅黑" panose="020B0503020204020204" charset="-122"/>
              </a:endParaRPr>
            </a:p>
          </p:txBody>
        </p:sp>
      </p:grpSp>
      <p:sp>
        <p:nvSpPr>
          <p:cNvPr id="1048868" name="TextBox 13"/>
          <p:cNvSpPr txBox="1"/>
          <p:nvPr>
            <p:custDataLst>
              <p:tags r:id="rId16"/>
            </p:custDataLst>
          </p:nvPr>
        </p:nvSpPr>
        <p:spPr>
          <a:xfrm>
            <a:off x="1862157" y="6556096"/>
            <a:ext cx="3724199" cy="1920241"/>
          </a:xfrm>
          <a:prstGeom prst="rect">
            <a:avLst/>
          </a:prstGeom>
        </p:spPr>
        <p:txBody>
          <a:bodyPr lIns="0" tIns="0" rIns="0" bIns="0" rtlCol="0" anchor="t">
            <a:spAutoFit/>
          </a:bodyPr>
          <a:p>
            <a:pPr marL="380365" lvl="1" indent="-189865" algn="just">
              <a:lnSpc>
                <a:spcPts val="3780"/>
              </a:lnSpc>
              <a:buFont typeface="微软雅黑" panose="020B0503020204020204" charset="-122"/>
              <a:buChar char="•"/>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31" name="Group 14"/>
          <p:cNvGrpSpPr/>
          <p:nvPr>
            <p:custDataLst>
              <p:tags r:id="rId17"/>
            </p:custDataLst>
          </p:nvPr>
        </p:nvGrpSpPr>
        <p:grpSpPr>
          <a:xfrm>
            <a:off x="1305354" y="4273481"/>
            <a:ext cx="4961982" cy="718248"/>
            <a:chOff x="0" y="-25611"/>
            <a:chExt cx="6615976" cy="957664"/>
          </a:xfrm>
        </p:grpSpPr>
        <p:sp>
          <p:nvSpPr>
            <p:cNvPr id="1048869" name="Freeform 15"/>
            <p:cNvSpPr/>
            <p:nvPr>
              <p:custDataLst>
                <p:tags r:id="rId18"/>
              </p:custDataLst>
            </p:nvPr>
          </p:nvSpPr>
          <p:spPr>
            <a:xfrm>
              <a:off x="0" y="0"/>
              <a:ext cx="6615938" cy="932053"/>
            </a:xfrm>
            <a:custGeom>
              <a:avLst/>
              <a:gdLst/>
              <a:ahLst/>
              <a:cxnLst/>
              <a:rect l="l" t="t" r="r" b="b"/>
              <a:pathLst>
                <a:path w="6615938" h="932053">
                  <a:moveTo>
                    <a:pt x="0" y="0"/>
                  </a:moveTo>
                  <a:lnTo>
                    <a:pt x="6615938" y="0"/>
                  </a:lnTo>
                  <a:lnTo>
                    <a:pt x="6615938" y="932053"/>
                  </a:lnTo>
                  <a:lnTo>
                    <a:pt x="0" y="932053"/>
                  </a:lnTo>
                  <a:close/>
                </a:path>
              </a:pathLst>
            </a:custGeom>
            <a:solidFill>
              <a:schemeClr val="tx2">
                <a:alpha val="97000"/>
              </a:schemeClr>
            </a:solidFill>
            <a:ln w="12700">
              <a:noFill/>
            </a:ln>
          </p:spPr>
          <p:txBody>
            <a:bodyPr/>
            <a:p>
              <a:endParaRPr lang="zh-CN" altLang="en-US">
                <a:cs typeface="微软雅黑" panose="020B0503020204020204" charset="-122"/>
              </a:endParaRPr>
            </a:p>
          </p:txBody>
        </p:sp>
        <p:sp>
          <p:nvSpPr>
            <p:cNvPr id="1048870" name="TextBox 16"/>
            <p:cNvSpPr txBox="1"/>
            <p:nvPr>
              <p:custDataLst>
                <p:tags r:id="rId19"/>
              </p:custDataLst>
            </p:nvPr>
          </p:nvSpPr>
          <p:spPr>
            <a:xfrm>
              <a:off x="0" y="-25611"/>
              <a:ext cx="6615976" cy="941553"/>
            </a:xfrm>
            <a:prstGeom prst="rect">
              <a:avLst/>
            </a:prstGeom>
            <a:ln>
              <a:noFill/>
            </a:ln>
          </p:spPr>
          <p:txBody>
            <a:bodyPr lIns="50800" tIns="50800" rIns="50800" bIns="50800" rtlCol="0" anchor="ctr"/>
            <a:p>
              <a:pPr algn="ctr">
                <a:lnSpc>
                  <a:spcPts val="2880"/>
                </a:lnSpc>
              </a:pPr>
              <a:r>
                <a:rPr lang="en-US" sz="2400" b="1">
                  <a:ln>
                    <a:noFill/>
                  </a:ln>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请添加图片描述</a:t>
              </a:r>
              <a:endParaRPr lang="en-US" sz="2400" b="1">
                <a:ln>
                  <a:noFill/>
                </a:ln>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871" name="TextBox 17"/>
          <p:cNvSpPr txBox="1"/>
          <p:nvPr>
            <p:custDataLst>
              <p:tags r:id="rId20"/>
            </p:custDataLst>
          </p:nvPr>
        </p:nvSpPr>
        <p:spPr>
          <a:xfrm>
            <a:off x="2019691" y="5876153"/>
            <a:ext cx="3527755" cy="457201"/>
          </a:xfrm>
          <a:prstGeom prst="rect">
            <a:avLst/>
          </a:prstGeom>
        </p:spPr>
        <p:txBody>
          <a:bodyPr lIns="0" tIns="0" rIns="0" bIns="0" rtlCol="0" anchor="t">
            <a:spAutoFit/>
          </a:bodyP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2025.1——2025.3</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72" name="TextBox 18"/>
          <p:cNvSpPr txBox="1"/>
          <p:nvPr>
            <p:custDataLst>
              <p:tags r:id="rId21"/>
            </p:custDataLst>
          </p:nvPr>
        </p:nvSpPr>
        <p:spPr>
          <a:xfrm>
            <a:off x="7421899" y="5874296"/>
            <a:ext cx="3527755" cy="457201"/>
          </a:xfrm>
          <a:prstGeom prst="rect">
            <a:avLst/>
          </a:prstGeom>
        </p:spPr>
        <p:txBody>
          <a:bodyPr lIns="0" tIns="0" rIns="0" bIns="0" rtlCol="0" anchor="t">
            <a:spAutoFit/>
          </a:bodyPr>
          <a:p>
            <a:pPr algn="ctr">
              <a:lnSpc>
                <a:spcPts val="3600"/>
              </a:lnSpc>
            </a:pPr>
            <a:r>
              <a:rPr lang="en-US" sz="3000" b="1">
                <a:solidFill>
                  <a:srgbClr val="2A679E"/>
                </a:solidFill>
                <a:latin typeface="微软雅黑" panose="020B0503020204020204" charset="-122"/>
                <a:ea typeface="微软雅黑" panose="020B0503020204020204" charset="-122"/>
                <a:cs typeface="微软雅黑" panose="020B0503020204020204" charset="-122"/>
                <a:sym typeface="微软雅黑" panose="020B0503020204020204" charset="-122"/>
              </a:rPr>
              <a:t>2025.4——2025.7</a:t>
            </a:r>
            <a:endParaRPr lang="en-US" sz="3000" b="1">
              <a:solidFill>
                <a:srgbClr val="2A67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73" name="TextBox 19"/>
          <p:cNvSpPr txBox="1"/>
          <p:nvPr>
            <p:custDataLst>
              <p:tags r:id="rId22"/>
            </p:custDataLst>
          </p:nvPr>
        </p:nvSpPr>
        <p:spPr>
          <a:xfrm>
            <a:off x="12720533" y="5884564"/>
            <a:ext cx="3765794" cy="457201"/>
          </a:xfrm>
          <a:prstGeom prst="rect">
            <a:avLst/>
          </a:prstGeom>
        </p:spPr>
        <p:txBody>
          <a:bodyPr lIns="0" tIns="0" rIns="0" bIns="0" rtlCol="0" anchor="t">
            <a:spAutoFit/>
          </a:bodyP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2025.9——2025.12</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74" name="TextBox 20"/>
          <p:cNvSpPr txBox="1"/>
          <p:nvPr>
            <p:custDataLst>
              <p:tags r:id="rId23"/>
            </p:custDataLst>
          </p:nvPr>
        </p:nvSpPr>
        <p:spPr>
          <a:xfrm>
            <a:off x="1408224" y="3840423"/>
            <a:ext cx="1458316" cy="914400"/>
          </a:xfrm>
          <a:prstGeom prst="rect">
            <a:avLst/>
          </a:prstGeom>
        </p:spPr>
        <p:txBody>
          <a:bodyPr lIns="0" tIns="0" rIns="0" bIns="0" rtlCol="0" anchor="t">
            <a:spAutoFit/>
          </a:bodyPr>
          <a:p>
            <a:pPr algn="l">
              <a:lnSpc>
                <a:spcPts val="7200"/>
              </a:lnSpc>
            </a:pPr>
            <a:r>
              <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32" name="Group 21"/>
          <p:cNvGrpSpPr/>
          <p:nvPr>
            <p:custDataLst>
              <p:tags r:id="rId24"/>
            </p:custDataLst>
          </p:nvPr>
        </p:nvGrpSpPr>
        <p:grpSpPr>
          <a:xfrm>
            <a:off x="6733832" y="4292689"/>
            <a:ext cx="4895812" cy="699021"/>
            <a:chOff x="0" y="0"/>
            <a:chExt cx="6527749" cy="932028"/>
          </a:xfrm>
        </p:grpSpPr>
        <p:sp>
          <p:nvSpPr>
            <p:cNvPr id="1048875" name="Freeform 22"/>
            <p:cNvSpPr/>
            <p:nvPr>
              <p:custDataLst>
                <p:tags r:id="rId25"/>
              </p:custDataLst>
            </p:nvPr>
          </p:nvSpPr>
          <p:spPr>
            <a:xfrm>
              <a:off x="0" y="0"/>
              <a:ext cx="6527800" cy="932053"/>
            </a:xfrm>
            <a:custGeom>
              <a:avLst/>
              <a:gdLst/>
              <a:ahLst/>
              <a:cxnLst/>
              <a:rect l="l" t="t" r="r" b="b"/>
              <a:pathLst>
                <a:path w="6527800" h="932053">
                  <a:moveTo>
                    <a:pt x="0" y="0"/>
                  </a:moveTo>
                  <a:lnTo>
                    <a:pt x="6527800" y="0"/>
                  </a:lnTo>
                  <a:lnTo>
                    <a:pt x="6527800" y="932053"/>
                  </a:lnTo>
                  <a:lnTo>
                    <a:pt x="0" y="932053"/>
                  </a:lnTo>
                  <a:close/>
                </a:path>
              </a:pathLst>
            </a:custGeom>
            <a:solidFill>
              <a:srgbClr val="2A679E"/>
            </a:solidFill>
            <a:ln w="12700">
              <a:noFill/>
            </a:ln>
          </p:spPr>
          <p:txBody>
            <a:bodyPr/>
            <a:p>
              <a:endParaRPr lang="zh-CN" altLang="en-US">
                <a:cs typeface="微软雅黑" panose="020B0503020204020204" charset="-122"/>
              </a:endParaRPr>
            </a:p>
          </p:txBody>
        </p:sp>
        <p:sp>
          <p:nvSpPr>
            <p:cNvPr id="1048876" name="TextBox 23"/>
            <p:cNvSpPr txBox="1"/>
            <p:nvPr>
              <p:custDataLst>
                <p:tags r:id="rId26"/>
              </p:custDataLst>
            </p:nvPr>
          </p:nvSpPr>
          <p:spPr>
            <a:xfrm>
              <a:off x="0" y="-9525"/>
              <a:ext cx="6527749" cy="941553"/>
            </a:xfrm>
            <a:prstGeom prst="rect">
              <a:avLst/>
            </a:prstGeom>
            <a:ln>
              <a:noFill/>
            </a:ln>
          </p:spPr>
          <p:txBody>
            <a:bodyPr lIns="50800" tIns="50800" rIns="50800" bIns="50800" rtlCol="0" anchor="ctr"/>
            <a:p>
              <a:pPr algn="ctr">
                <a:lnSpc>
                  <a:spcPts val="2880"/>
                </a:lnSpc>
              </a:pPr>
              <a:r>
                <a:rPr lang="en-US" sz="2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请添加图片描述</a:t>
              </a:r>
              <a:endParaRPr lang="en-US" sz="2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877" name="TextBox 24"/>
          <p:cNvSpPr txBox="1"/>
          <p:nvPr>
            <p:custDataLst>
              <p:tags r:id="rId27"/>
            </p:custDataLst>
          </p:nvPr>
        </p:nvSpPr>
        <p:spPr>
          <a:xfrm>
            <a:off x="6835931" y="3840423"/>
            <a:ext cx="1458316" cy="914400"/>
          </a:xfrm>
          <a:prstGeom prst="rect">
            <a:avLst/>
          </a:prstGeom>
        </p:spPr>
        <p:txBody>
          <a:bodyPr lIns="0" tIns="0" rIns="0" bIns="0" rtlCol="0" anchor="t">
            <a:spAutoFit/>
          </a:bodyPr>
          <a:p>
            <a:pPr algn="l">
              <a:lnSpc>
                <a:spcPts val="7200"/>
              </a:lnSpc>
            </a:pPr>
            <a:r>
              <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78" name="Freeform 25"/>
          <p:cNvSpPr/>
          <p:nvPr>
            <p:custDataLst>
              <p:tags r:id="rId28"/>
            </p:custDataLst>
          </p:nvPr>
        </p:nvSpPr>
        <p:spPr>
          <a:xfrm>
            <a:off x="1848411" y="6875796"/>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29"/>
            <a:stretch>
              <a:fillRect/>
            </a:stretch>
          </a:blipFill>
        </p:spPr>
        <p:txBody>
          <a:bodyPr/>
          <a:p>
            <a:endParaRPr lang="zh-CN" altLang="en-US">
              <a:cs typeface="微软雅黑" panose="020B0503020204020204" charset="-122"/>
            </a:endParaRPr>
          </a:p>
        </p:txBody>
      </p:sp>
      <p:sp>
        <p:nvSpPr>
          <p:cNvPr id="1048879" name="Freeform 26"/>
          <p:cNvSpPr/>
          <p:nvPr>
            <p:custDataLst>
              <p:tags r:id="rId30"/>
            </p:custDataLst>
          </p:nvPr>
        </p:nvSpPr>
        <p:spPr>
          <a:xfrm>
            <a:off x="1848411" y="7826438"/>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29"/>
            <a:stretch>
              <a:fillRect/>
            </a:stretch>
          </a:blipFill>
        </p:spPr>
        <p:txBody>
          <a:bodyPr/>
          <a:p>
            <a:endParaRPr lang="zh-CN" altLang="en-US">
              <a:cs typeface="微软雅黑" panose="020B0503020204020204" charset="-122"/>
            </a:endParaRPr>
          </a:p>
        </p:txBody>
      </p:sp>
      <p:sp>
        <p:nvSpPr>
          <p:cNvPr id="1048880" name="TextBox 27"/>
          <p:cNvSpPr txBox="1"/>
          <p:nvPr>
            <p:custDataLst>
              <p:tags r:id="rId31"/>
            </p:custDataLst>
          </p:nvPr>
        </p:nvSpPr>
        <p:spPr>
          <a:xfrm>
            <a:off x="7277891" y="6556096"/>
            <a:ext cx="3731066" cy="1920241"/>
          </a:xfrm>
          <a:prstGeom prst="rect">
            <a:avLst/>
          </a:prstGeom>
        </p:spPr>
        <p:txBody>
          <a:bodyPr lIns="0" tIns="0" rIns="0" bIns="0" rtlCol="0" anchor="t">
            <a:spAutoFit/>
          </a:bodyPr>
          <a:p>
            <a:pPr marL="380365" lvl="1" indent="-189865" algn="just">
              <a:lnSpc>
                <a:spcPts val="3780"/>
              </a:lnSpc>
              <a:buFont typeface="微软雅黑" panose="020B0503020204020204" charset="-122"/>
              <a:buChar char="•"/>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81" name="TextBox 28"/>
          <p:cNvSpPr txBox="1"/>
          <p:nvPr>
            <p:custDataLst>
              <p:tags r:id="rId32"/>
            </p:custDataLst>
          </p:nvPr>
        </p:nvSpPr>
        <p:spPr>
          <a:xfrm>
            <a:off x="12693634" y="6556096"/>
            <a:ext cx="3721989" cy="1920241"/>
          </a:xfrm>
          <a:prstGeom prst="rect">
            <a:avLst/>
          </a:prstGeom>
        </p:spPr>
        <p:txBody>
          <a:bodyPr lIns="0" tIns="0" rIns="0" bIns="0" rtlCol="0" anchor="t">
            <a:spAutoFit/>
          </a:bodyPr>
          <a:p>
            <a:pPr marL="380365" lvl="1" indent="-189865" algn="just">
              <a:lnSpc>
                <a:spcPts val="3780"/>
              </a:lnSpc>
              <a:buFont typeface="微软雅黑" panose="020B0503020204020204" charset="-122"/>
              <a:buChar char="•"/>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882" name="Freeform 29"/>
          <p:cNvSpPr/>
          <p:nvPr>
            <p:custDataLst>
              <p:tags r:id="rId33"/>
            </p:custDataLst>
          </p:nvPr>
        </p:nvSpPr>
        <p:spPr>
          <a:xfrm>
            <a:off x="12658384" y="6875796"/>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34"/>
            <a:stretch>
              <a:fillRect/>
            </a:stretch>
          </a:blipFill>
        </p:spPr>
        <p:txBody>
          <a:bodyPr/>
          <a:p>
            <a:endParaRPr lang="zh-CN" altLang="en-US">
              <a:cs typeface="微软雅黑" panose="020B0503020204020204" charset="-122"/>
            </a:endParaRPr>
          </a:p>
        </p:txBody>
      </p:sp>
      <p:sp>
        <p:nvSpPr>
          <p:cNvPr id="1048883" name="Freeform 30"/>
          <p:cNvSpPr/>
          <p:nvPr>
            <p:custDataLst>
              <p:tags r:id="rId35"/>
            </p:custDataLst>
          </p:nvPr>
        </p:nvSpPr>
        <p:spPr>
          <a:xfrm>
            <a:off x="12658384" y="7826438"/>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34"/>
            <a:stretch>
              <a:fillRect/>
            </a:stretch>
          </a:blipFill>
        </p:spPr>
        <p:txBody>
          <a:bodyPr/>
          <a:p>
            <a:endParaRPr lang="zh-CN" altLang="en-US">
              <a:cs typeface="微软雅黑" panose="020B0503020204020204" charset="-122"/>
            </a:endParaRPr>
          </a:p>
        </p:txBody>
      </p:sp>
      <p:sp>
        <p:nvSpPr>
          <p:cNvPr id="1048884" name="Freeform 31"/>
          <p:cNvSpPr/>
          <p:nvPr>
            <p:custDataLst>
              <p:tags r:id="rId36"/>
            </p:custDataLst>
          </p:nvPr>
        </p:nvSpPr>
        <p:spPr>
          <a:xfrm>
            <a:off x="7315357" y="6860888"/>
            <a:ext cx="209946" cy="209946"/>
          </a:xfrm>
          <a:custGeom>
            <a:avLst/>
            <a:gdLst/>
            <a:ahLst/>
            <a:cxnLst/>
            <a:rect l="l" t="t" r="r" b="b"/>
            <a:pathLst>
              <a:path w="209946" h="209946">
                <a:moveTo>
                  <a:pt x="0" y="0"/>
                </a:moveTo>
                <a:lnTo>
                  <a:pt x="209947" y="0"/>
                </a:lnTo>
                <a:lnTo>
                  <a:pt x="209947" y="209946"/>
                </a:lnTo>
                <a:lnTo>
                  <a:pt x="0" y="209946"/>
                </a:lnTo>
                <a:lnTo>
                  <a:pt x="0" y="0"/>
                </a:lnTo>
                <a:close/>
              </a:path>
            </a:pathLst>
          </a:custGeom>
          <a:blipFill>
            <a:blip r:embed="rId37"/>
            <a:stretch>
              <a:fillRect/>
            </a:stretch>
          </a:blipFill>
        </p:spPr>
        <p:txBody>
          <a:bodyPr/>
          <a:p>
            <a:endParaRPr lang="zh-CN" altLang="en-US">
              <a:cs typeface="微软雅黑" panose="020B0503020204020204" charset="-122"/>
            </a:endParaRPr>
          </a:p>
        </p:txBody>
      </p:sp>
      <p:sp>
        <p:nvSpPr>
          <p:cNvPr id="1048885" name="Freeform 32"/>
          <p:cNvSpPr/>
          <p:nvPr>
            <p:custDataLst>
              <p:tags r:id="rId38"/>
            </p:custDataLst>
          </p:nvPr>
        </p:nvSpPr>
        <p:spPr>
          <a:xfrm>
            <a:off x="7315357" y="7811529"/>
            <a:ext cx="209946" cy="209946"/>
          </a:xfrm>
          <a:custGeom>
            <a:avLst/>
            <a:gdLst/>
            <a:ahLst/>
            <a:cxnLst/>
            <a:rect l="l" t="t" r="r" b="b"/>
            <a:pathLst>
              <a:path w="209946" h="209946">
                <a:moveTo>
                  <a:pt x="0" y="0"/>
                </a:moveTo>
                <a:lnTo>
                  <a:pt x="209947" y="0"/>
                </a:lnTo>
                <a:lnTo>
                  <a:pt x="209947" y="209946"/>
                </a:lnTo>
                <a:lnTo>
                  <a:pt x="0" y="209946"/>
                </a:lnTo>
                <a:lnTo>
                  <a:pt x="0" y="0"/>
                </a:lnTo>
                <a:close/>
              </a:path>
            </a:pathLst>
          </a:custGeom>
          <a:blipFill>
            <a:blip r:embed="rId37"/>
            <a:stretch>
              <a:fillRect/>
            </a:stretch>
          </a:blipFill>
        </p:spPr>
        <p:txBody>
          <a:bodyPr/>
          <a:p>
            <a:endParaRPr lang="zh-CN" altLang="en-US">
              <a:cs typeface="微软雅黑" panose="020B0503020204020204" charset="-122"/>
            </a:endParaRPr>
          </a:p>
        </p:txBody>
      </p:sp>
      <p:grpSp>
        <p:nvGrpSpPr>
          <p:cNvPr id="133" name="Group 33"/>
          <p:cNvGrpSpPr/>
          <p:nvPr>
            <p:custDataLst>
              <p:tags r:id="rId39"/>
            </p:custDataLst>
          </p:nvPr>
        </p:nvGrpSpPr>
        <p:grpSpPr>
          <a:xfrm>
            <a:off x="12135822" y="4292689"/>
            <a:ext cx="4941380" cy="687019"/>
            <a:chOff x="0" y="0"/>
            <a:chExt cx="6588506" cy="916026"/>
          </a:xfrm>
        </p:grpSpPr>
        <p:sp>
          <p:nvSpPr>
            <p:cNvPr id="1048886" name="Freeform 34"/>
            <p:cNvSpPr/>
            <p:nvPr>
              <p:custDataLst>
                <p:tags r:id="rId40"/>
              </p:custDataLst>
            </p:nvPr>
          </p:nvSpPr>
          <p:spPr>
            <a:xfrm>
              <a:off x="0" y="0"/>
              <a:ext cx="6588506" cy="916051"/>
            </a:xfrm>
            <a:custGeom>
              <a:avLst/>
              <a:gdLst/>
              <a:ahLst/>
              <a:cxnLst/>
              <a:rect l="l" t="t" r="r" b="b"/>
              <a:pathLst>
                <a:path w="6588506" h="916051">
                  <a:moveTo>
                    <a:pt x="0" y="0"/>
                  </a:moveTo>
                  <a:lnTo>
                    <a:pt x="6588506" y="0"/>
                  </a:lnTo>
                  <a:lnTo>
                    <a:pt x="6588506" y="916051"/>
                  </a:lnTo>
                  <a:lnTo>
                    <a:pt x="0" y="916051"/>
                  </a:lnTo>
                  <a:close/>
                </a:path>
              </a:pathLst>
            </a:custGeom>
            <a:solidFill>
              <a:srgbClr val="68A4C6"/>
            </a:solidFill>
            <a:ln w="12700">
              <a:noFill/>
            </a:ln>
          </p:spPr>
          <p:txBody>
            <a:bodyPr/>
            <a:p>
              <a:endParaRPr lang="zh-CN" altLang="en-US">
                <a:cs typeface="微软雅黑" panose="020B0503020204020204" charset="-122"/>
              </a:endParaRPr>
            </a:p>
          </p:txBody>
        </p:sp>
        <p:sp>
          <p:nvSpPr>
            <p:cNvPr id="1048887" name="TextBox 35"/>
            <p:cNvSpPr txBox="1"/>
            <p:nvPr>
              <p:custDataLst>
                <p:tags r:id="rId41"/>
              </p:custDataLst>
            </p:nvPr>
          </p:nvSpPr>
          <p:spPr>
            <a:xfrm>
              <a:off x="0" y="-9525"/>
              <a:ext cx="6588506" cy="925551"/>
            </a:xfrm>
            <a:prstGeom prst="rect">
              <a:avLst/>
            </a:prstGeom>
            <a:ln>
              <a:noFill/>
            </a:ln>
          </p:spPr>
          <p:txBody>
            <a:bodyPr lIns="50800" tIns="50800" rIns="50800" bIns="50800" rtlCol="0" anchor="ctr"/>
            <a:p>
              <a:pPr algn="ctr">
                <a:lnSpc>
                  <a:spcPts val="2880"/>
                </a:lnSpc>
              </a:pPr>
              <a:r>
                <a:rPr lang="en-US" sz="2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请添加图片描述</a:t>
              </a:r>
              <a:endParaRPr lang="en-US" sz="2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888" name="TextBox 36"/>
          <p:cNvSpPr txBox="1"/>
          <p:nvPr>
            <p:custDataLst>
              <p:tags r:id="rId42"/>
            </p:custDataLst>
          </p:nvPr>
        </p:nvSpPr>
        <p:spPr>
          <a:xfrm>
            <a:off x="12243330" y="3840423"/>
            <a:ext cx="1458316" cy="914400"/>
          </a:xfrm>
          <a:prstGeom prst="rect">
            <a:avLst/>
          </a:prstGeom>
        </p:spPr>
        <p:txBody>
          <a:bodyPr lIns="0" tIns="0" rIns="0" bIns="0" rtlCol="0" anchor="t">
            <a:spAutoFit/>
          </a:bodyPr>
          <a:p>
            <a:pPr algn="l">
              <a:lnSpc>
                <a:spcPts val="7200"/>
              </a:lnSpc>
            </a:pPr>
            <a:r>
              <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rPr>
              <a:t>03</a:t>
            </a:r>
            <a:endPar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34" name="Group 37"/>
          <p:cNvGrpSpPr/>
          <p:nvPr/>
        </p:nvGrpSpPr>
        <p:grpSpPr>
          <a:xfrm>
            <a:off x="637194" y="398726"/>
            <a:ext cx="16982960" cy="872146"/>
            <a:chOff x="0" y="66130"/>
            <a:chExt cx="22643948" cy="1162862"/>
          </a:xfrm>
        </p:grpSpPr>
        <p:sp>
          <p:nvSpPr>
            <p:cNvPr id="1048889" name="AutoShape 38"/>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890" name="TextBox 40"/>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81" name="图片 40" descr="长城"/>
          <p:cNvPicPr>
            <a:picLocks noChangeAspect="1"/>
          </p:cNvPicPr>
          <p:nvPr>
            <p:custDataLst>
              <p:tags r:id="rId43"/>
            </p:custDataLst>
          </p:nvPr>
        </p:nvPicPr>
        <p:blipFill>
          <a:blip r:embed="rId44"/>
          <a:stretch>
            <a:fillRect/>
          </a:stretch>
        </p:blipFill>
        <p:spPr>
          <a:xfrm>
            <a:off x="1524000" y="5829300"/>
            <a:ext cx="491490" cy="491490"/>
          </a:xfrm>
          <a:prstGeom prst="rect">
            <a:avLst/>
          </a:prstGeom>
        </p:spPr>
      </p:pic>
      <p:pic>
        <p:nvPicPr>
          <p:cNvPr id="2097182" name="图片 41" descr="长城"/>
          <p:cNvPicPr>
            <a:picLocks noChangeAspect="1"/>
          </p:cNvPicPr>
          <p:nvPr>
            <p:custDataLst>
              <p:tags r:id="rId45"/>
            </p:custDataLst>
          </p:nvPr>
        </p:nvPicPr>
        <p:blipFill>
          <a:blip r:embed="rId44"/>
          <a:stretch>
            <a:fillRect/>
          </a:stretch>
        </p:blipFill>
        <p:spPr>
          <a:xfrm>
            <a:off x="6934200" y="5829935"/>
            <a:ext cx="460375" cy="460375"/>
          </a:xfrm>
          <a:prstGeom prst="rect">
            <a:avLst/>
          </a:prstGeom>
        </p:spPr>
      </p:pic>
      <p:pic>
        <p:nvPicPr>
          <p:cNvPr id="2097183" name="图片 42" descr="长城"/>
          <p:cNvPicPr>
            <a:picLocks noChangeAspect="1"/>
          </p:cNvPicPr>
          <p:nvPr>
            <p:custDataLst>
              <p:tags r:id="rId46"/>
            </p:custDataLst>
          </p:nvPr>
        </p:nvPicPr>
        <p:blipFill>
          <a:blip r:embed="rId44"/>
          <a:stretch>
            <a:fillRect/>
          </a:stretch>
        </p:blipFill>
        <p:spPr>
          <a:xfrm>
            <a:off x="12268200" y="5829935"/>
            <a:ext cx="475615" cy="475615"/>
          </a:xfrm>
          <a:prstGeom prst="rect">
            <a:avLst/>
          </a:prstGeom>
        </p:spPr>
      </p:pic>
      <p:sp>
        <p:nvSpPr>
          <p:cNvPr id="1048891"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4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37" name=""/>
        <p:cNvGrpSpPr/>
        <p:nvPr/>
      </p:nvGrpSpPr>
      <p:grpSpPr>
        <a:xfrm>
          <a:off x="0" y="0"/>
          <a:ext cx="0" cy="0"/>
          <a:chOff x="0" y="0"/>
          <a:chExt cx="0" cy="0"/>
        </a:xfrm>
      </p:grpSpPr>
      <p:sp>
        <p:nvSpPr>
          <p:cNvPr id="104889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8899" name="Freeform 7"/>
          <p:cNvSpPr/>
          <p:nvPr/>
        </p:nvSpPr>
        <p:spPr>
          <a:xfrm>
            <a:off x="1002982" y="2304098"/>
            <a:ext cx="4019550" cy="8010525"/>
          </a:xfrm>
          <a:custGeom>
            <a:avLst/>
            <a:gdLst/>
            <a:ahLst/>
            <a:cxnLst/>
            <a:rect l="l" t="t" r="r" b="b"/>
            <a:pathLst>
              <a:path w="4019550" h="8010525">
                <a:moveTo>
                  <a:pt x="0" y="0"/>
                </a:moveTo>
                <a:lnTo>
                  <a:pt x="4019550" y="0"/>
                </a:lnTo>
                <a:lnTo>
                  <a:pt x="4019550" y="8010524"/>
                </a:lnTo>
                <a:lnTo>
                  <a:pt x="0" y="8010524"/>
                </a:lnTo>
                <a:lnTo>
                  <a:pt x="0" y="0"/>
                </a:lnTo>
                <a:close/>
              </a:path>
            </a:pathLst>
          </a:custGeom>
          <a:blipFill rotWithShape="1">
            <a:blip r:embed="rId2"/>
            <a:stretch>
              <a:fillRect l="-24000" t="-15000" r="-146000"/>
            </a:stretch>
          </a:blipFill>
        </p:spPr>
        <p:txBody>
          <a:bodyPr/>
          <a:p>
            <a:endParaRPr lang="zh-CN" altLang="en-US">
              <a:cs typeface="微软雅黑" panose="020B0503020204020204" charset="-122"/>
            </a:endParaRPr>
          </a:p>
        </p:txBody>
      </p:sp>
      <p:sp>
        <p:nvSpPr>
          <p:cNvPr id="1048900" name="Freeform 3" descr="建筑-10"/>
          <p:cNvSpPr/>
          <p:nvPr/>
        </p:nvSpPr>
        <p:spPr>
          <a:xfrm>
            <a:off x="15287625" y="274320"/>
            <a:ext cx="3169920" cy="1223010"/>
          </a:xfrm>
          <a:custGeom>
            <a:avLst/>
            <a:gdLst/>
            <a:ahLst/>
            <a:cxnLst/>
            <a:rect l="l" t="t" r="r" b="b"/>
            <a:pathLst>
              <a:path w="3169920" h="1223010">
                <a:moveTo>
                  <a:pt x="0" y="0"/>
                </a:moveTo>
                <a:lnTo>
                  <a:pt x="3169920" y="0"/>
                </a:lnTo>
                <a:lnTo>
                  <a:pt x="3169920" y="1223010"/>
                </a:lnTo>
                <a:lnTo>
                  <a:pt x="0" y="1223010"/>
                </a:lnTo>
                <a:lnTo>
                  <a:pt x="0" y="0"/>
                </a:lnTo>
                <a:close/>
              </a:path>
            </a:pathLst>
          </a:custGeom>
          <a:blipFill>
            <a:blip r:embed="rId3">
              <a:alphaModFix amt="54000"/>
            </a:blip>
            <a:stretch>
              <a:fillRect l="-6" r="-6"/>
            </a:stretch>
          </a:blipFill>
        </p:spPr>
        <p:txBody>
          <a:bodyPr/>
          <a:p>
            <a:endParaRPr lang="zh-CN" altLang="en-US">
              <a:cs typeface="微软雅黑" panose="020B0503020204020204" charset="-122"/>
            </a:endParaRPr>
          </a:p>
        </p:txBody>
      </p:sp>
      <p:sp>
        <p:nvSpPr>
          <p:cNvPr id="1048901" name="AutoShape 4"/>
          <p:cNvSpPr/>
          <p:nvPr/>
        </p:nvSpPr>
        <p:spPr>
          <a:xfrm rot="6240">
            <a:off x="5792629" y="7595235"/>
            <a:ext cx="2614612" cy="0"/>
          </a:xfrm>
          <a:prstGeom prst="line">
            <a:avLst/>
          </a:prstGeom>
          <a:ln w="9525" cap="rnd">
            <a:solidFill>
              <a:srgbClr val="5F85C3"/>
            </a:solidFill>
            <a:prstDash val="solid"/>
            <a:headEnd type="none" w="sm" len="sm"/>
            <a:tailEnd type="none" w="sm" len="sm"/>
          </a:ln>
        </p:spPr>
        <p:txBody>
          <a:bodyPr/>
          <a:p>
            <a:endParaRPr lang="zh-CN" altLang="en-US">
              <a:cs typeface="微软雅黑" panose="020B0503020204020204" charset="-122"/>
            </a:endParaRPr>
          </a:p>
        </p:txBody>
      </p:sp>
      <p:sp>
        <p:nvSpPr>
          <p:cNvPr id="1048902" name="AutoShape 5"/>
          <p:cNvSpPr/>
          <p:nvPr/>
        </p:nvSpPr>
        <p:spPr>
          <a:xfrm rot="6240">
            <a:off x="13998416" y="7595235"/>
            <a:ext cx="2614612" cy="0"/>
          </a:xfrm>
          <a:prstGeom prst="line">
            <a:avLst/>
          </a:prstGeom>
          <a:ln w="9525" cap="rnd">
            <a:solidFill>
              <a:srgbClr val="5F85C3"/>
            </a:solidFill>
            <a:prstDash val="solid"/>
            <a:headEnd type="none" w="sm" len="sm"/>
            <a:tailEnd type="none" w="sm" len="sm"/>
          </a:ln>
        </p:spPr>
        <p:txBody>
          <a:bodyPr/>
          <a:p>
            <a:endParaRPr lang="zh-CN" altLang="en-US">
              <a:cs typeface="微软雅黑" panose="020B0503020204020204" charset="-122"/>
            </a:endParaRPr>
          </a:p>
        </p:txBody>
      </p:sp>
      <p:sp>
        <p:nvSpPr>
          <p:cNvPr id="1048903" name="AutoShape 6"/>
          <p:cNvSpPr/>
          <p:nvPr/>
        </p:nvSpPr>
        <p:spPr>
          <a:xfrm rot="6240">
            <a:off x="9915049" y="3316605"/>
            <a:ext cx="2614612" cy="0"/>
          </a:xfrm>
          <a:prstGeom prst="line">
            <a:avLst/>
          </a:prstGeom>
          <a:ln w="9525"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904" name="Freeform 8"/>
          <p:cNvSpPr/>
          <p:nvPr/>
        </p:nvSpPr>
        <p:spPr>
          <a:xfrm>
            <a:off x="13292138" y="2304098"/>
            <a:ext cx="3992880" cy="3992880"/>
          </a:xfrm>
          <a:custGeom>
            <a:avLst/>
            <a:gdLst/>
            <a:ahLst/>
            <a:cxnLst/>
            <a:rect l="l" t="t" r="r" b="b"/>
            <a:pathLst>
              <a:path w="3992880" h="3992880">
                <a:moveTo>
                  <a:pt x="0" y="0"/>
                </a:moveTo>
                <a:lnTo>
                  <a:pt x="3992880" y="0"/>
                </a:lnTo>
                <a:lnTo>
                  <a:pt x="3992880" y="3992880"/>
                </a:lnTo>
                <a:lnTo>
                  <a:pt x="0" y="3992880"/>
                </a:lnTo>
                <a:lnTo>
                  <a:pt x="0" y="0"/>
                </a:lnTo>
                <a:close/>
              </a:path>
            </a:pathLst>
          </a:custGeom>
          <a:blipFill>
            <a:blip r:embed="rId4"/>
            <a:stretch>
              <a:fillRect l="-16747" r="-16747"/>
            </a:stretch>
          </a:blipFill>
        </p:spPr>
        <p:txBody>
          <a:bodyPr/>
          <a:p>
            <a:endParaRPr lang="zh-CN" altLang="en-US">
              <a:cs typeface="微软雅黑" panose="020B0503020204020204" charset="-122"/>
            </a:endParaRPr>
          </a:p>
        </p:txBody>
      </p:sp>
      <p:sp>
        <p:nvSpPr>
          <p:cNvPr id="1048905" name="Freeform 9"/>
          <p:cNvSpPr/>
          <p:nvPr/>
        </p:nvSpPr>
        <p:spPr>
          <a:xfrm>
            <a:off x="5293881" y="2286000"/>
            <a:ext cx="4006796" cy="4006796"/>
          </a:xfrm>
          <a:custGeom>
            <a:avLst/>
            <a:gdLst/>
            <a:ahLst/>
            <a:cxnLst/>
            <a:rect l="l" t="t" r="r" b="b"/>
            <a:pathLst>
              <a:path w="4006796" h="4006796">
                <a:moveTo>
                  <a:pt x="0" y="0"/>
                </a:moveTo>
                <a:lnTo>
                  <a:pt x="4006796" y="0"/>
                </a:lnTo>
                <a:lnTo>
                  <a:pt x="4006796" y="4006796"/>
                </a:lnTo>
                <a:lnTo>
                  <a:pt x="0" y="4006796"/>
                </a:lnTo>
                <a:lnTo>
                  <a:pt x="0" y="0"/>
                </a:lnTo>
                <a:close/>
              </a:path>
            </a:pathLst>
          </a:custGeom>
          <a:blipFill>
            <a:blip r:embed="rId5"/>
            <a:stretch>
              <a:fillRect t="-16747" b="-16747"/>
            </a:stretch>
          </a:blipFill>
        </p:spPr>
        <p:txBody>
          <a:bodyPr/>
          <a:p>
            <a:endParaRPr lang="zh-CN" altLang="en-US">
              <a:cs typeface="微软雅黑" panose="020B0503020204020204" charset="-122"/>
            </a:endParaRPr>
          </a:p>
        </p:txBody>
      </p:sp>
      <p:sp>
        <p:nvSpPr>
          <p:cNvPr id="1048906" name="Freeform 10"/>
          <p:cNvSpPr/>
          <p:nvPr/>
        </p:nvSpPr>
        <p:spPr>
          <a:xfrm>
            <a:off x="9283065" y="6293168"/>
            <a:ext cx="4022408" cy="4022407"/>
          </a:xfrm>
          <a:custGeom>
            <a:avLst/>
            <a:gdLst/>
            <a:ahLst/>
            <a:cxnLst/>
            <a:rect l="l" t="t" r="r" b="b"/>
            <a:pathLst>
              <a:path w="4022408" h="4022407">
                <a:moveTo>
                  <a:pt x="0" y="0"/>
                </a:moveTo>
                <a:lnTo>
                  <a:pt x="4022408" y="0"/>
                </a:lnTo>
                <a:lnTo>
                  <a:pt x="4022408" y="4022407"/>
                </a:lnTo>
                <a:lnTo>
                  <a:pt x="0" y="4022407"/>
                </a:lnTo>
                <a:lnTo>
                  <a:pt x="0" y="0"/>
                </a:lnTo>
                <a:close/>
              </a:path>
            </a:pathLst>
          </a:custGeom>
          <a:blipFill>
            <a:blip r:embed="rId6"/>
            <a:stretch>
              <a:fillRect l="-23138" r="-23138"/>
            </a:stretch>
          </a:blipFill>
        </p:spPr>
        <p:txBody>
          <a:bodyPr/>
          <a:p>
            <a:endParaRPr lang="zh-CN" altLang="en-US">
              <a:cs typeface="微软雅黑" panose="020B0503020204020204" charset="-122"/>
            </a:endParaRPr>
          </a:p>
        </p:txBody>
      </p:sp>
      <p:grpSp>
        <p:nvGrpSpPr>
          <p:cNvPr id="138" name="Group 11"/>
          <p:cNvGrpSpPr/>
          <p:nvPr/>
        </p:nvGrpSpPr>
        <p:grpSpPr>
          <a:xfrm>
            <a:off x="637194" y="398726"/>
            <a:ext cx="16982960" cy="872146"/>
            <a:chOff x="0" y="66130"/>
            <a:chExt cx="22643948" cy="1162862"/>
          </a:xfrm>
        </p:grpSpPr>
        <p:sp>
          <p:nvSpPr>
            <p:cNvPr id="1048907" name="AutoShape 12"/>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908" name="TextBox 14"/>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909" name="TextBox 15"/>
          <p:cNvSpPr txBox="1"/>
          <p:nvPr/>
        </p:nvSpPr>
        <p:spPr>
          <a:xfrm>
            <a:off x="5945823" y="7024052"/>
            <a:ext cx="2673667" cy="457200"/>
          </a:xfrm>
          <a:prstGeom prst="rect">
            <a:avLst/>
          </a:prstGeom>
        </p:spPr>
        <p:txBody>
          <a:bodyPr lIns="0" tIns="0" rIns="0" bIns="0" rtlCol="0" anchor="t">
            <a:spAutoFit/>
          </a:bodyPr>
          <a:p>
            <a:pPr algn="ctr">
              <a:lnSpc>
                <a:spcPts val="3600"/>
              </a:lnSpc>
            </a:pPr>
            <a:r>
              <a:rPr lang="en-US" sz="3000" b="1" spc="45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spc="45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10" name="TextBox 16"/>
          <p:cNvSpPr txBox="1"/>
          <p:nvPr/>
        </p:nvSpPr>
        <p:spPr>
          <a:xfrm>
            <a:off x="14097000" y="7009447"/>
            <a:ext cx="2673667" cy="457201"/>
          </a:xfrm>
          <a:prstGeom prst="rect">
            <a:avLst/>
          </a:prstGeom>
        </p:spPr>
        <p:txBody>
          <a:bodyPr lIns="0" tIns="0" rIns="0" bIns="0" rtlCol="0" anchor="t">
            <a:spAutoFit/>
          </a:bodyPr>
          <a:p>
            <a:pPr algn="ctr">
              <a:lnSpc>
                <a:spcPts val="3600"/>
              </a:lnSpc>
            </a:pPr>
            <a:r>
              <a:rPr lang="en-US" sz="3000" b="1" spc="45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spc="45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11" name="TextBox 17"/>
          <p:cNvSpPr txBox="1"/>
          <p:nvPr/>
        </p:nvSpPr>
        <p:spPr>
          <a:xfrm>
            <a:off x="10000298" y="2728912"/>
            <a:ext cx="2673667" cy="476250"/>
          </a:xfrm>
          <a:prstGeom prst="rect">
            <a:avLst/>
          </a:prstGeom>
        </p:spPr>
        <p:txBody>
          <a:bodyPr lIns="0" tIns="0" rIns="0" bIns="0" rtlCol="0" anchor="t">
            <a:spAutoFit/>
          </a:bodyPr>
          <a:p>
            <a:pPr marL="0" lvl="0" indent="0" algn="ctr">
              <a:lnSpc>
                <a:spcPts val="3600"/>
              </a:lnSpc>
              <a:spcBef>
                <a:spcPct val="0"/>
              </a:spcBef>
            </a:pPr>
            <a:r>
              <a:rPr lang="en-US" sz="3000" b="1" u="none" strike="noStrike" spc="45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u="none" strike="noStrike" spc="45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12" name="TextBox 18"/>
          <p:cNvSpPr txBox="1"/>
          <p:nvPr/>
        </p:nvSpPr>
        <p:spPr>
          <a:xfrm>
            <a:off x="5732145" y="7676197"/>
            <a:ext cx="2795588" cy="1870711"/>
          </a:xfrm>
          <a:prstGeom prst="rect">
            <a:avLst/>
          </a:prstGeom>
        </p:spPr>
        <p:txBody>
          <a:bodyPr lIns="0" tIns="0" rIns="0" bIns="0" rtlCol="0" anchor="t">
            <a:spAutoFit/>
          </a:bodyPr>
          <a:p>
            <a:pPr algn="just">
              <a:lnSpc>
                <a:spcPts val="2455"/>
              </a:lnSpc>
            </a:pPr>
            <a:r>
              <a:rPr lang="en-US" sz="1575" spc="225">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单击此处输入你的正文，文字是您思想的提炼，为了最终演示发布的良好效果，请尽量言简意赅的阐述观点；根据需要可酌情增减文字以便观</a:t>
            </a:r>
            <a:endParaRPr lang="en-US" sz="1575" spc="225">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13" name="TextBox 19"/>
          <p:cNvSpPr txBox="1"/>
          <p:nvPr/>
        </p:nvSpPr>
        <p:spPr>
          <a:xfrm>
            <a:off x="13985557" y="7676197"/>
            <a:ext cx="2742248" cy="1870711"/>
          </a:xfrm>
          <a:prstGeom prst="rect">
            <a:avLst/>
          </a:prstGeom>
        </p:spPr>
        <p:txBody>
          <a:bodyPr lIns="0" tIns="0" rIns="0" bIns="0" rtlCol="0" anchor="t">
            <a:spAutoFit/>
          </a:bodyPr>
          <a:p>
            <a:pPr algn="just">
              <a:lnSpc>
                <a:spcPts val="2455"/>
              </a:lnSpc>
            </a:pPr>
            <a:r>
              <a:rPr lang="en-US" sz="1575" spc="225">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单击此处输入你的正文，文字是您思想的提炼，为了最终演示发布的良好效果，请尽量言简意赅的阐述观点；根据需要可酌情增减文字以便观</a:t>
            </a:r>
            <a:endParaRPr lang="en-US" sz="1575" spc="225">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14" name="TextBox 20"/>
          <p:cNvSpPr txBox="1"/>
          <p:nvPr/>
        </p:nvSpPr>
        <p:spPr>
          <a:xfrm>
            <a:off x="9883140" y="3492817"/>
            <a:ext cx="2790825" cy="1870711"/>
          </a:xfrm>
          <a:prstGeom prst="rect">
            <a:avLst/>
          </a:prstGeom>
        </p:spPr>
        <p:txBody>
          <a:bodyPr lIns="0" tIns="0" rIns="0" bIns="0" rtlCol="0" anchor="t">
            <a:spAutoFit/>
          </a:bodyPr>
          <a:p>
            <a:pPr algn="just">
              <a:lnSpc>
                <a:spcPts val="2455"/>
              </a:lnSpc>
            </a:pPr>
            <a:r>
              <a:rPr lang="en-US" sz="1575" spc="225">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单击此处输入你的正文，文字是您思想的提炼，为了最终演示发布的良好效果，请尽量言简意赅的阐述观点；根据需要可酌情增减文字以便观</a:t>
            </a:r>
            <a:endParaRPr lang="en-US" sz="1575" spc="225">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097184" name="图片 20" descr="长城"/>
          <p:cNvPicPr>
            <a:picLocks noChangeAspect="1"/>
          </p:cNvPicPr>
          <p:nvPr>
            <p:custDataLst>
              <p:tags r:id="rId7"/>
            </p:custDataLst>
          </p:nvPr>
        </p:nvPicPr>
        <p:blipFill>
          <a:blip r:embed="rId8"/>
          <a:stretch>
            <a:fillRect/>
          </a:stretch>
        </p:blipFill>
        <p:spPr>
          <a:xfrm>
            <a:off x="5562600" y="7017385"/>
            <a:ext cx="459740" cy="459740"/>
          </a:xfrm>
          <a:prstGeom prst="rect">
            <a:avLst/>
          </a:prstGeom>
        </p:spPr>
      </p:pic>
      <p:pic>
        <p:nvPicPr>
          <p:cNvPr id="2097185" name="图片 22" descr="长城"/>
          <p:cNvPicPr>
            <a:picLocks noChangeAspect="1"/>
          </p:cNvPicPr>
          <p:nvPr>
            <p:custDataLst>
              <p:tags r:id="rId9"/>
            </p:custDataLst>
          </p:nvPr>
        </p:nvPicPr>
        <p:blipFill>
          <a:blip r:embed="rId8"/>
          <a:stretch>
            <a:fillRect/>
          </a:stretch>
        </p:blipFill>
        <p:spPr>
          <a:xfrm>
            <a:off x="9677400" y="2745105"/>
            <a:ext cx="459740" cy="459740"/>
          </a:xfrm>
          <a:prstGeom prst="rect">
            <a:avLst/>
          </a:prstGeom>
        </p:spPr>
      </p:pic>
      <p:pic>
        <p:nvPicPr>
          <p:cNvPr id="2097186" name="图片 23" descr="长城"/>
          <p:cNvPicPr>
            <a:picLocks noChangeAspect="1"/>
          </p:cNvPicPr>
          <p:nvPr>
            <p:custDataLst>
              <p:tags r:id="rId10"/>
            </p:custDataLst>
          </p:nvPr>
        </p:nvPicPr>
        <p:blipFill>
          <a:blip r:embed="rId8"/>
          <a:stretch>
            <a:fillRect/>
          </a:stretch>
        </p:blipFill>
        <p:spPr>
          <a:xfrm>
            <a:off x="13792200" y="7018020"/>
            <a:ext cx="459740" cy="459740"/>
          </a:xfrm>
          <a:prstGeom prst="rect">
            <a:avLst/>
          </a:prstGeom>
        </p:spPr>
      </p:pic>
      <p:sp>
        <p:nvSpPr>
          <p:cNvPr id="1048915"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9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140" name="Group 3"/>
          <p:cNvGrpSpPr/>
          <p:nvPr>
            <p:custDataLst>
              <p:tags r:id="rId2"/>
            </p:custDataLst>
          </p:nvPr>
        </p:nvGrpSpPr>
        <p:grpSpPr>
          <a:xfrm>
            <a:off x="12435526" y="5659536"/>
            <a:ext cx="4142422" cy="3078480"/>
            <a:chOff x="0" y="0"/>
            <a:chExt cx="5523230" cy="4104640"/>
          </a:xfrm>
        </p:grpSpPr>
        <p:sp>
          <p:nvSpPr>
            <p:cNvPr id="1048917" name="Freeform 4"/>
            <p:cNvSpPr/>
            <p:nvPr>
              <p:custDataLst>
                <p:tags r:id="rId3"/>
              </p:custDataLst>
            </p:nvPr>
          </p:nvSpPr>
          <p:spPr>
            <a:xfrm>
              <a:off x="0" y="0"/>
              <a:ext cx="5523230" cy="4104640"/>
            </a:xfrm>
            <a:custGeom>
              <a:avLst/>
              <a:gdLst/>
              <a:ahLst/>
              <a:cxnLst/>
              <a:rect l="l" t="t" r="r" b="b"/>
              <a:pathLst>
                <a:path w="5523230" h="4104640">
                  <a:moveTo>
                    <a:pt x="0" y="123952"/>
                  </a:moveTo>
                  <a:cubicBezTo>
                    <a:pt x="0" y="55499"/>
                    <a:pt x="55499" y="0"/>
                    <a:pt x="123952" y="0"/>
                  </a:cubicBezTo>
                  <a:lnTo>
                    <a:pt x="5399278" y="0"/>
                  </a:lnTo>
                  <a:cubicBezTo>
                    <a:pt x="5467731" y="0"/>
                    <a:pt x="5523230" y="55499"/>
                    <a:pt x="5523230" y="123952"/>
                  </a:cubicBezTo>
                  <a:lnTo>
                    <a:pt x="5523230" y="3980688"/>
                  </a:lnTo>
                  <a:cubicBezTo>
                    <a:pt x="5523230" y="4049141"/>
                    <a:pt x="5467731" y="4104640"/>
                    <a:pt x="5399278" y="4104640"/>
                  </a:cubicBezTo>
                  <a:lnTo>
                    <a:pt x="123952" y="4104640"/>
                  </a:lnTo>
                  <a:cubicBezTo>
                    <a:pt x="55499" y="4104640"/>
                    <a:pt x="0" y="4049141"/>
                    <a:pt x="0" y="3980688"/>
                  </a:cubicBezTo>
                  <a:close/>
                </a:path>
              </a:pathLst>
            </a:custGeom>
            <a:blipFill>
              <a:blip r:embed="rId4"/>
              <a:stretch>
                <a:fillRect l="-5838" r="-5838"/>
              </a:stretch>
            </a:blipFill>
          </p:spPr>
          <p:txBody>
            <a:bodyPr/>
            <a:p>
              <a:endParaRPr lang="zh-CN" altLang="en-US">
                <a:cs typeface="微软雅黑" panose="020B0503020204020204" charset="-122"/>
              </a:endParaRPr>
            </a:p>
          </p:txBody>
        </p:sp>
      </p:grpSp>
      <p:grpSp>
        <p:nvGrpSpPr>
          <p:cNvPr id="141" name="Group 5"/>
          <p:cNvGrpSpPr/>
          <p:nvPr>
            <p:custDataLst>
              <p:tags r:id="rId5"/>
            </p:custDataLst>
          </p:nvPr>
        </p:nvGrpSpPr>
        <p:grpSpPr>
          <a:xfrm>
            <a:off x="12441374" y="5659536"/>
            <a:ext cx="4150376" cy="3078480"/>
            <a:chOff x="0" y="0"/>
            <a:chExt cx="5533834" cy="4104640"/>
          </a:xfrm>
        </p:grpSpPr>
        <p:sp>
          <p:nvSpPr>
            <p:cNvPr id="1048918" name="Freeform 6"/>
            <p:cNvSpPr/>
            <p:nvPr>
              <p:custDataLst>
                <p:tags r:id="rId6"/>
              </p:custDataLst>
            </p:nvPr>
          </p:nvSpPr>
          <p:spPr>
            <a:xfrm>
              <a:off x="0" y="0"/>
              <a:ext cx="5533771" cy="4104640"/>
            </a:xfrm>
            <a:custGeom>
              <a:avLst/>
              <a:gdLst/>
              <a:ahLst/>
              <a:cxnLst/>
              <a:rect l="l" t="t" r="r" b="b"/>
              <a:pathLst>
                <a:path w="5533771" h="4104640">
                  <a:moveTo>
                    <a:pt x="0" y="123952"/>
                  </a:moveTo>
                  <a:cubicBezTo>
                    <a:pt x="0" y="55499"/>
                    <a:pt x="55499" y="0"/>
                    <a:pt x="123952" y="0"/>
                  </a:cubicBezTo>
                  <a:lnTo>
                    <a:pt x="5409819" y="0"/>
                  </a:lnTo>
                  <a:cubicBezTo>
                    <a:pt x="5478272" y="0"/>
                    <a:pt x="5533771" y="55499"/>
                    <a:pt x="5533771" y="123952"/>
                  </a:cubicBezTo>
                  <a:lnTo>
                    <a:pt x="5533771" y="3980688"/>
                  </a:lnTo>
                  <a:cubicBezTo>
                    <a:pt x="5533771" y="4049141"/>
                    <a:pt x="5478272" y="4104640"/>
                    <a:pt x="5409819" y="4104640"/>
                  </a:cubicBezTo>
                  <a:lnTo>
                    <a:pt x="123952" y="4104640"/>
                  </a:lnTo>
                  <a:cubicBezTo>
                    <a:pt x="55499" y="4104640"/>
                    <a:pt x="0" y="4049141"/>
                    <a:pt x="0" y="3980688"/>
                  </a:cubicBezTo>
                  <a:close/>
                </a:path>
              </a:pathLst>
            </a:custGeom>
            <a:solidFill>
              <a:srgbClr val="68A4C6">
                <a:alpha val="44706"/>
              </a:srgbClr>
            </a:solidFill>
            <a:ln w="12700">
              <a:noFill/>
            </a:ln>
          </p:spPr>
          <p:txBody>
            <a:bodyPr/>
            <a:p>
              <a:endParaRPr lang="zh-CN" altLang="en-US">
                <a:cs typeface="微软雅黑" panose="020B0503020204020204" charset="-122"/>
              </a:endParaRPr>
            </a:p>
          </p:txBody>
        </p:sp>
      </p:grpSp>
      <p:grpSp>
        <p:nvGrpSpPr>
          <p:cNvPr id="142" name="Group 7"/>
          <p:cNvGrpSpPr/>
          <p:nvPr>
            <p:custDataLst>
              <p:tags r:id="rId7"/>
            </p:custDataLst>
          </p:nvPr>
        </p:nvGrpSpPr>
        <p:grpSpPr>
          <a:xfrm>
            <a:off x="7884281" y="2190207"/>
            <a:ext cx="4142422" cy="3078480"/>
            <a:chOff x="0" y="0"/>
            <a:chExt cx="5523230" cy="4104640"/>
          </a:xfrm>
        </p:grpSpPr>
        <p:sp>
          <p:nvSpPr>
            <p:cNvPr id="1048919" name="Freeform 8"/>
            <p:cNvSpPr/>
            <p:nvPr>
              <p:custDataLst>
                <p:tags r:id="rId8"/>
              </p:custDataLst>
            </p:nvPr>
          </p:nvSpPr>
          <p:spPr>
            <a:xfrm>
              <a:off x="0" y="0"/>
              <a:ext cx="5523230" cy="4104640"/>
            </a:xfrm>
            <a:custGeom>
              <a:avLst/>
              <a:gdLst/>
              <a:ahLst/>
              <a:cxnLst/>
              <a:rect l="l" t="t" r="r" b="b"/>
              <a:pathLst>
                <a:path w="5523230" h="4104640">
                  <a:moveTo>
                    <a:pt x="0" y="123952"/>
                  </a:moveTo>
                  <a:cubicBezTo>
                    <a:pt x="0" y="55499"/>
                    <a:pt x="55499" y="0"/>
                    <a:pt x="123952" y="0"/>
                  </a:cubicBezTo>
                  <a:lnTo>
                    <a:pt x="5399278" y="0"/>
                  </a:lnTo>
                  <a:cubicBezTo>
                    <a:pt x="5467731" y="0"/>
                    <a:pt x="5523230" y="55499"/>
                    <a:pt x="5523230" y="123952"/>
                  </a:cubicBezTo>
                  <a:lnTo>
                    <a:pt x="5523230" y="3980688"/>
                  </a:lnTo>
                  <a:cubicBezTo>
                    <a:pt x="5523230" y="4049141"/>
                    <a:pt x="5467731" y="4104640"/>
                    <a:pt x="5399278" y="4104640"/>
                  </a:cubicBezTo>
                  <a:lnTo>
                    <a:pt x="123952" y="4104640"/>
                  </a:lnTo>
                  <a:cubicBezTo>
                    <a:pt x="55499" y="4104640"/>
                    <a:pt x="0" y="4049141"/>
                    <a:pt x="0" y="3980688"/>
                  </a:cubicBezTo>
                  <a:close/>
                </a:path>
              </a:pathLst>
            </a:custGeom>
            <a:blipFill>
              <a:blip r:embed="rId9"/>
              <a:stretch>
                <a:fillRect l="-5838" r="-5838"/>
              </a:stretch>
            </a:blipFill>
          </p:spPr>
          <p:txBody>
            <a:bodyPr/>
            <a:p>
              <a:endParaRPr lang="zh-CN" altLang="en-US">
                <a:cs typeface="微软雅黑" panose="020B0503020204020204" charset="-122"/>
              </a:endParaRPr>
            </a:p>
          </p:txBody>
        </p:sp>
      </p:grpSp>
      <p:grpSp>
        <p:nvGrpSpPr>
          <p:cNvPr id="143" name="Group 9"/>
          <p:cNvGrpSpPr/>
          <p:nvPr>
            <p:custDataLst>
              <p:tags r:id="rId10"/>
            </p:custDataLst>
          </p:nvPr>
        </p:nvGrpSpPr>
        <p:grpSpPr>
          <a:xfrm>
            <a:off x="7865435" y="2190207"/>
            <a:ext cx="4142422" cy="3099959"/>
            <a:chOff x="0" y="0"/>
            <a:chExt cx="5523230" cy="4133278"/>
          </a:xfrm>
        </p:grpSpPr>
        <p:sp>
          <p:nvSpPr>
            <p:cNvPr id="1048920" name="Freeform 10"/>
            <p:cNvSpPr/>
            <p:nvPr>
              <p:custDataLst>
                <p:tags r:id="rId11"/>
              </p:custDataLst>
            </p:nvPr>
          </p:nvSpPr>
          <p:spPr>
            <a:xfrm>
              <a:off x="0" y="0"/>
              <a:ext cx="5523230" cy="4133342"/>
            </a:xfrm>
            <a:custGeom>
              <a:avLst/>
              <a:gdLst/>
              <a:ahLst/>
              <a:cxnLst/>
              <a:rect l="l" t="t" r="r" b="b"/>
              <a:pathLst>
                <a:path w="5523230" h="4133342">
                  <a:moveTo>
                    <a:pt x="0" y="124841"/>
                  </a:moveTo>
                  <a:cubicBezTo>
                    <a:pt x="0" y="55880"/>
                    <a:pt x="55880" y="0"/>
                    <a:pt x="124841" y="0"/>
                  </a:cubicBezTo>
                  <a:lnTo>
                    <a:pt x="5398389" y="0"/>
                  </a:lnTo>
                  <a:cubicBezTo>
                    <a:pt x="5467350" y="0"/>
                    <a:pt x="5523230" y="55880"/>
                    <a:pt x="5523230" y="124841"/>
                  </a:cubicBezTo>
                  <a:lnTo>
                    <a:pt x="5523230" y="4008501"/>
                  </a:lnTo>
                  <a:cubicBezTo>
                    <a:pt x="5523230" y="4077462"/>
                    <a:pt x="5467350" y="4133342"/>
                    <a:pt x="5398389" y="4133342"/>
                  </a:cubicBezTo>
                  <a:lnTo>
                    <a:pt x="124841" y="4133342"/>
                  </a:lnTo>
                  <a:cubicBezTo>
                    <a:pt x="55880" y="4133342"/>
                    <a:pt x="0" y="4077462"/>
                    <a:pt x="0" y="4008501"/>
                  </a:cubicBezTo>
                  <a:close/>
                </a:path>
              </a:pathLst>
            </a:custGeom>
            <a:solidFill>
              <a:srgbClr val="0D47A1">
                <a:alpha val="48627"/>
              </a:srgbClr>
            </a:solidFill>
            <a:ln w="12700">
              <a:noFill/>
            </a:ln>
          </p:spPr>
          <p:txBody>
            <a:bodyPr/>
            <a:p>
              <a:endParaRPr lang="zh-CN" altLang="en-US">
                <a:cs typeface="微软雅黑" panose="020B0503020204020204" charset="-122"/>
              </a:endParaRPr>
            </a:p>
          </p:txBody>
        </p:sp>
      </p:grpSp>
      <p:sp>
        <p:nvSpPr>
          <p:cNvPr id="1048921" name="TextBox 11"/>
          <p:cNvSpPr txBox="1"/>
          <p:nvPr/>
        </p:nvSpPr>
        <p:spPr>
          <a:xfrm>
            <a:off x="2438362" y="3242929"/>
            <a:ext cx="4823012" cy="3840480"/>
          </a:xfrm>
          <a:prstGeom prst="rect">
            <a:avLst/>
          </a:prstGeom>
        </p:spPr>
        <p:txBody>
          <a:bodyPr lIns="0" tIns="0" rIns="0" bIns="0" rtlCol="0" anchor="t">
            <a:spAutoFit/>
          </a:bodyPr>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44" name="Group 12"/>
          <p:cNvGrpSpPr/>
          <p:nvPr>
            <p:custDataLst>
              <p:tags r:id="rId12"/>
            </p:custDataLst>
          </p:nvPr>
        </p:nvGrpSpPr>
        <p:grpSpPr>
          <a:xfrm>
            <a:off x="7884281" y="5659536"/>
            <a:ext cx="4142422" cy="3078480"/>
            <a:chOff x="0" y="0"/>
            <a:chExt cx="5523230" cy="4104640"/>
          </a:xfrm>
        </p:grpSpPr>
        <p:sp>
          <p:nvSpPr>
            <p:cNvPr id="1048922" name="Freeform 13"/>
            <p:cNvSpPr/>
            <p:nvPr>
              <p:custDataLst>
                <p:tags r:id="rId13"/>
              </p:custDataLst>
            </p:nvPr>
          </p:nvSpPr>
          <p:spPr>
            <a:xfrm>
              <a:off x="0" y="0"/>
              <a:ext cx="5523230" cy="4104640"/>
            </a:xfrm>
            <a:custGeom>
              <a:avLst/>
              <a:gdLst/>
              <a:ahLst/>
              <a:cxnLst/>
              <a:rect l="l" t="t" r="r" b="b"/>
              <a:pathLst>
                <a:path w="5523230" h="4104640">
                  <a:moveTo>
                    <a:pt x="0" y="123952"/>
                  </a:moveTo>
                  <a:cubicBezTo>
                    <a:pt x="0" y="55499"/>
                    <a:pt x="55499" y="0"/>
                    <a:pt x="123952" y="0"/>
                  </a:cubicBezTo>
                  <a:lnTo>
                    <a:pt x="5399278" y="0"/>
                  </a:lnTo>
                  <a:cubicBezTo>
                    <a:pt x="5467731" y="0"/>
                    <a:pt x="5523230" y="55499"/>
                    <a:pt x="5523230" y="123952"/>
                  </a:cubicBezTo>
                  <a:lnTo>
                    <a:pt x="5523230" y="3980688"/>
                  </a:lnTo>
                  <a:cubicBezTo>
                    <a:pt x="5523230" y="4049141"/>
                    <a:pt x="5467731" y="4104640"/>
                    <a:pt x="5399278" y="4104640"/>
                  </a:cubicBezTo>
                  <a:lnTo>
                    <a:pt x="123952" y="4104640"/>
                  </a:lnTo>
                  <a:cubicBezTo>
                    <a:pt x="55499" y="4104640"/>
                    <a:pt x="0" y="4049141"/>
                    <a:pt x="0" y="3980688"/>
                  </a:cubicBez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45" name="Group 14"/>
          <p:cNvGrpSpPr/>
          <p:nvPr>
            <p:custDataLst>
              <p:tags r:id="rId14"/>
            </p:custDataLst>
          </p:nvPr>
        </p:nvGrpSpPr>
        <p:grpSpPr>
          <a:xfrm>
            <a:off x="12435402" y="2190207"/>
            <a:ext cx="4142422" cy="3078480"/>
            <a:chOff x="0" y="0"/>
            <a:chExt cx="5523230" cy="4104640"/>
          </a:xfrm>
        </p:grpSpPr>
        <p:sp>
          <p:nvSpPr>
            <p:cNvPr id="1048923" name="Freeform 15"/>
            <p:cNvSpPr/>
            <p:nvPr>
              <p:custDataLst>
                <p:tags r:id="rId15"/>
              </p:custDataLst>
            </p:nvPr>
          </p:nvSpPr>
          <p:spPr>
            <a:xfrm>
              <a:off x="0" y="0"/>
              <a:ext cx="5523230" cy="4104640"/>
            </a:xfrm>
            <a:custGeom>
              <a:avLst/>
              <a:gdLst/>
              <a:ahLst/>
              <a:cxnLst/>
              <a:rect l="l" t="t" r="r" b="b"/>
              <a:pathLst>
                <a:path w="5523230" h="4104640">
                  <a:moveTo>
                    <a:pt x="0" y="123952"/>
                  </a:moveTo>
                  <a:cubicBezTo>
                    <a:pt x="0" y="55499"/>
                    <a:pt x="55499" y="0"/>
                    <a:pt x="123952" y="0"/>
                  </a:cubicBezTo>
                  <a:lnTo>
                    <a:pt x="5399278" y="0"/>
                  </a:lnTo>
                  <a:cubicBezTo>
                    <a:pt x="5467731" y="0"/>
                    <a:pt x="5523230" y="55499"/>
                    <a:pt x="5523230" y="123952"/>
                  </a:cubicBezTo>
                  <a:lnTo>
                    <a:pt x="5523230" y="3980688"/>
                  </a:lnTo>
                  <a:cubicBezTo>
                    <a:pt x="5523230" y="4049141"/>
                    <a:pt x="5467731" y="4104640"/>
                    <a:pt x="5399278" y="4104640"/>
                  </a:cubicBezTo>
                  <a:lnTo>
                    <a:pt x="123952" y="4104640"/>
                  </a:lnTo>
                  <a:cubicBezTo>
                    <a:pt x="55499" y="4104640"/>
                    <a:pt x="0" y="4049141"/>
                    <a:pt x="0" y="3980688"/>
                  </a:cubicBezTo>
                  <a:close/>
                </a:path>
              </a:pathLst>
            </a:custGeom>
            <a:solidFill>
              <a:srgbClr val="FFFFFF"/>
            </a:solidFill>
            <a:ln w="12700">
              <a:noFill/>
            </a:ln>
          </p:spPr>
          <p:txBody>
            <a:bodyPr/>
            <a:p>
              <a:endParaRPr lang="zh-CN" altLang="en-US">
                <a:cs typeface="微软雅黑" panose="020B0503020204020204" charset="-122"/>
              </a:endParaRPr>
            </a:p>
          </p:txBody>
        </p:sp>
      </p:grpSp>
      <p:sp>
        <p:nvSpPr>
          <p:cNvPr id="1048924" name="TextBox 18"/>
          <p:cNvSpPr txBox="1"/>
          <p:nvPr>
            <p:custDataLst>
              <p:tags r:id="rId16"/>
            </p:custDataLst>
          </p:nvPr>
        </p:nvSpPr>
        <p:spPr>
          <a:xfrm>
            <a:off x="7941516" y="2932110"/>
            <a:ext cx="4008120" cy="865823"/>
          </a:xfrm>
          <a:prstGeom prst="rect">
            <a:avLst/>
          </a:prstGeom>
        </p:spPr>
        <p:txBody>
          <a:bodyPr lIns="0" tIns="0" rIns="0" bIns="0" rtlCol="0" anchor="ctr"/>
          <a:p>
            <a:pPr algn="ctr">
              <a:lnSpc>
                <a:spcPts val="486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添加标题内容</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25" name="TextBox 19"/>
          <p:cNvSpPr txBox="1"/>
          <p:nvPr>
            <p:custDataLst>
              <p:tags r:id="rId17"/>
            </p:custDataLst>
          </p:nvPr>
        </p:nvSpPr>
        <p:spPr>
          <a:xfrm>
            <a:off x="8528323" y="3633283"/>
            <a:ext cx="2816647" cy="960120"/>
          </a:xfrm>
          <a:prstGeom prst="rect">
            <a:avLst/>
          </a:prstGeom>
        </p:spPr>
        <p:txBody>
          <a:bodyPr lIns="0" tIns="0" rIns="0" bIns="0" rtlCol="0" anchor="t">
            <a:spAutoFit/>
          </a:bodyPr>
          <a:p>
            <a:pPr algn="ctr">
              <a:lnSpc>
                <a:spcPts val="3780"/>
              </a:lnSpc>
            </a:pPr>
            <a:r>
              <a:rPr lang="en-US" sz="2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26" name="Freeform 20"/>
          <p:cNvSpPr/>
          <p:nvPr/>
        </p:nvSpPr>
        <p:spPr>
          <a:xfrm>
            <a:off x="1524684" y="3522001"/>
            <a:ext cx="515889" cy="517261"/>
          </a:xfrm>
          <a:custGeom>
            <a:avLst/>
            <a:gdLst/>
            <a:ahLst/>
            <a:cxnLst/>
            <a:rect l="l" t="t" r="r" b="b"/>
            <a:pathLst>
              <a:path w="515889" h="517261">
                <a:moveTo>
                  <a:pt x="0" y="0"/>
                </a:moveTo>
                <a:lnTo>
                  <a:pt x="515889" y="0"/>
                </a:lnTo>
                <a:lnTo>
                  <a:pt x="515889" y="517262"/>
                </a:lnTo>
                <a:lnTo>
                  <a:pt x="0" y="517262"/>
                </a:lnTo>
                <a:lnTo>
                  <a:pt x="0" y="0"/>
                </a:lnTo>
                <a:close/>
              </a:path>
            </a:pathLst>
          </a:custGeom>
          <a:blipFill>
            <a:blip r:embed="rId18"/>
            <a:stretch>
              <a:fillRect/>
            </a:stretch>
          </a:blipFill>
        </p:spPr>
        <p:txBody>
          <a:bodyPr/>
          <a:p>
            <a:endParaRPr lang="zh-CN" altLang="en-US">
              <a:cs typeface="微软雅黑" panose="020B0503020204020204" charset="-122"/>
            </a:endParaRPr>
          </a:p>
        </p:txBody>
      </p:sp>
      <p:sp>
        <p:nvSpPr>
          <p:cNvPr id="1048927" name="Freeform 21"/>
          <p:cNvSpPr/>
          <p:nvPr/>
        </p:nvSpPr>
        <p:spPr>
          <a:xfrm>
            <a:off x="1531880" y="4985163"/>
            <a:ext cx="515889" cy="517261"/>
          </a:xfrm>
          <a:custGeom>
            <a:avLst/>
            <a:gdLst/>
            <a:ahLst/>
            <a:cxnLst/>
            <a:rect l="l" t="t" r="r" b="b"/>
            <a:pathLst>
              <a:path w="515889" h="517261">
                <a:moveTo>
                  <a:pt x="0" y="0"/>
                </a:moveTo>
                <a:lnTo>
                  <a:pt x="515889" y="0"/>
                </a:lnTo>
                <a:lnTo>
                  <a:pt x="515889" y="517261"/>
                </a:lnTo>
                <a:lnTo>
                  <a:pt x="0" y="517261"/>
                </a:lnTo>
                <a:lnTo>
                  <a:pt x="0" y="0"/>
                </a:lnTo>
                <a:close/>
              </a:path>
            </a:pathLst>
          </a:custGeom>
          <a:blipFill>
            <a:blip r:embed="rId18"/>
            <a:stretch>
              <a:fillRect/>
            </a:stretch>
          </a:blipFill>
        </p:spPr>
        <p:txBody>
          <a:bodyPr/>
          <a:p>
            <a:endParaRPr lang="zh-CN" altLang="en-US">
              <a:cs typeface="微软雅黑" panose="020B0503020204020204" charset="-122"/>
            </a:endParaRPr>
          </a:p>
        </p:txBody>
      </p:sp>
      <p:sp>
        <p:nvSpPr>
          <p:cNvPr id="1048928" name="Freeform 22"/>
          <p:cNvSpPr/>
          <p:nvPr>
            <p:custDataLst>
              <p:tags r:id="rId19"/>
            </p:custDataLst>
          </p:nvPr>
        </p:nvSpPr>
        <p:spPr>
          <a:xfrm>
            <a:off x="9703991" y="2526867"/>
            <a:ext cx="487260" cy="487260"/>
          </a:xfrm>
          <a:custGeom>
            <a:avLst/>
            <a:gdLst/>
            <a:ahLst/>
            <a:cxnLst/>
            <a:rect l="l" t="t" r="r" b="b"/>
            <a:pathLst>
              <a:path w="487260" h="487260">
                <a:moveTo>
                  <a:pt x="0" y="0"/>
                </a:moveTo>
                <a:lnTo>
                  <a:pt x="487259" y="0"/>
                </a:lnTo>
                <a:lnTo>
                  <a:pt x="487259" y="487260"/>
                </a:lnTo>
                <a:lnTo>
                  <a:pt x="0" y="487260"/>
                </a:lnTo>
                <a:lnTo>
                  <a:pt x="0" y="0"/>
                </a:lnTo>
                <a:close/>
              </a:path>
            </a:pathLst>
          </a:custGeom>
          <a:blipFill>
            <a:blip r:embed="rId20"/>
            <a:stretch>
              <a:fillRect/>
            </a:stretch>
          </a:blipFill>
        </p:spPr>
        <p:txBody>
          <a:bodyPr/>
          <a:p>
            <a:endParaRPr lang="zh-CN" altLang="en-US">
              <a:cs typeface="微软雅黑" panose="020B0503020204020204" charset="-122"/>
            </a:endParaRPr>
          </a:p>
        </p:txBody>
      </p:sp>
      <p:sp>
        <p:nvSpPr>
          <p:cNvPr id="1048929" name="TextBox 25"/>
          <p:cNvSpPr txBox="1"/>
          <p:nvPr>
            <p:custDataLst>
              <p:tags r:id="rId21"/>
            </p:custDataLst>
          </p:nvPr>
        </p:nvSpPr>
        <p:spPr>
          <a:xfrm>
            <a:off x="12510459" y="2932110"/>
            <a:ext cx="4008120" cy="865823"/>
          </a:xfrm>
          <a:prstGeom prst="rect">
            <a:avLst/>
          </a:prstGeom>
        </p:spPr>
        <p:txBody>
          <a:bodyPr lIns="0" tIns="0" rIns="0" bIns="0" rtlCol="0" anchor="ctr"/>
          <a:p>
            <a:pPr algn="ctr">
              <a:lnSpc>
                <a:spcPts val="4860"/>
              </a:lnSpc>
            </a:pPr>
            <a:r>
              <a:rPr lang="en-US" sz="2700" b="1">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添加标题内容</a:t>
            </a:r>
            <a:endParaRPr lang="en-US" sz="2700" b="1">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30" name="TextBox 26"/>
          <p:cNvSpPr txBox="1"/>
          <p:nvPr>
            <p:custDataLst>
              <p:tags r:id="rId22"/>
            </p:custDataLst>
          </p:nvPr>
        </p:nvSpPr>
        <p:spPr>
          <a:xfrm>
            <a:off x="13060566" y="3633283"/>
            <a:ext cx="2846470" cy="960120"/>
          </a:xfrm>
          <a:prstGeom prst="rect">
            <a:avLst/>
          </a:prstGeom>
        </p:spPr>
        <p:txBody>
          <a:bodyPr lIns="0" tIns="0" rIns="0" bIns="0" rtlCol="0" anchor="t">
            <a:spAutoFit/>
          </a:bodyPr>
          <a:p>
            <a:pPr algn="ctr">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31" name="Freeform 27"/>
          <p:cNvSpPr/>
          <p:nvPr>
            <p:custDataLst>
              <p:tags r:id="rId23"/>
            </p:custDataLst>
          </p:nvPr>
        </p:nvSpPr>
        <p:spPr>
          <a:xfrm>
            <a:off x="14272932" y="2526867"/>
            <a:ext cx="487260" cy="487260"/>
          </a:xfrm>
          <a:custGeom>
            <a:avLst/>
            <a:gdLst/>
            <a:ahLst/>
            <a:cxnLst/>
            <a:rect l="l" t="t" r="r" b="b"/>
            <a:pathLst>
              <a:path w="487260" h="487260">
                <a:moveTo>
                  <a:pt x="0" y="0"/>
                </a:moveTo>
                <a:lnTo>
                  <a:pt x="487260" y="0"/>
                </a:lnTo>
                <a:lnTo>
                  <a:pt x="487260" y="487260"/>
                </a:lnTo>
                <a:lnTo>
                  <a:pt x="0" y="487260"/>
                </a:lnTo>
                <a:lnTo>
                  <a:pt x="0" y="0"/>
                </a:lnTo>
                <a:close/>
              </a:path>
            </a:pathLst>
          </a:custGeom>
          <a:blipFill>
            <a:blip r:embed="rId24"/>
            <a:stretch>
              <a:fillRect/>
            </a:stretch>
          </a:blipFill>
        </p:spPr>
        <p:txBody>
          <a:bodyPr/>
          <a:p>
            <a:endParaRPr lang="zh-CN" altLang="en-US">
              <a:cs typeface="微软雅黑" panose="020B0503020204020204" charset="-122"/>
            </a:endParaRPr>
          </a:p>
        </p:txBody>
      </p:sp>
      <p:sp>
        <p:nvSpPr>
          <p:cNvPr id="1048932" name="TextBox 30"/>
          <p:cNvSpPr txBox="1"/>
          <p:nvPr>
            <p:custDataLst>
              <p:tags r:id="rId25"/>
            </p:custDataLst>
          </p:nvPr>
        </p:nvSpPr>
        <p:spPr>
          <a:xfrm>
            <a:off x="12510459" y="6451997"/>
            <a:ext cx="4008120" cy="865823"/>
          </a:xfrm>
          <a:prstGeom prst="rect">
            <a:avLst/>
          </a:prstGeom>
        </p:spPr>
        <p:txBody>
          <a:bodyPr lIns="0" tIns="0" rIns="0" bIns="0" rtlCol="0" anchor="ctr"/>
          <a:p>
            <a:pPr algn="ctr">
              <a:lnSpc>
                <a:spcPts val="486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添加标题内容</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33" name="TextBox 31"/>
          <p:cNvSpPr txBox="1"/>
          <p:nvPr>
            <p:custDataLst>
              <p:tags r:id="rId26"/>
            </p:custDataLst>
          </p:nvPr>
        </p:nvSpPr>
        <p:spPr>
          <a:xfrm>
            <a:off x="13060566" y="7153170"/>
            <a:ext cx="2846470" cy="960120"/>
          </a:xfrm>
          <a:prstGeom prst="rect">
            <a:avLst/>
          </a:prstGeom>
        </p:spPr>
        <p:txBody>
          <a:bodyPr lIns="0" tIns="0" rIns="0" bIns="0" rtlCol="0" anchor="t">
            <a:spAutoFit/>
          </a:bodyPr>
          <a:p>
            <a:pPr algn="ctr">
              <a:lnSpc>
                <a:spcPts val="3780"/>
              </a:lnSpc>
            </a:pPr>
            <a:r>
              <a:rPr lang="en-US" sz="2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34" name="Freeform 32"/>
          <p:cNvSpPr/>
          <p:nvPr>
            <p:custDataLst>
              <p:tags r:id="rId27"/>
            </p:custDataLst>
          </p:nvPr>
        </p:nvSpPr>
        <p:spPr>
          <a:xfrm>
            <a:off x="14272932" y="6046752"/>
            <a:ext cx="487260" cy="487260"/>
          </a:xfrm>
          <a:custGeom>
            <a:avLst/>
            <a:gdLst/>
            <a:ahLst/>
            <a:cxnLst/>
            <a:rect l="l" t="t" r="r" b="b"/>
            <a:pathLst>
              <a:path w="487260" h="487260">
                <a:moveTo>
                  <a:pt x="0" y="0"/>
                </a:moveTo>
                <a:lnTo>
                  <a:pt x="487260" y="0"/>
                </a:lnTo>
                <a:lnTo>
                  <a:pt x="487260" y="487260"/>
                </a:lnTo>
                <a:lnTo>
                  <a:pt x="0" y="487260"/>
                </a:lnTo>
                <a:lnTo>
                  <a:pt x="0" y="0"/>
                </a:lnTo>
                <a:close/>
              </a:path>
            </a:pathLst>
          </a:custGeom>
          <a:blipFill>
            <a:blip r:embed="rId20"/>
            <a:stretch>
              <a:fillRect/>
            </a:stretch>
          </a:blipFill>
        </p:spPr>
        <p:txBody>
          <a:bodyPr/>
          <a:p>
            <a:endParaRPr lang="zh-CN" altLang="en-US">
              <a:cs typeface="微软雅黑" panose="020B0503020204020204" charset="-122"/>
            </a:endParaRPr>
          </a:p>
        </p:txBody>
      </p:sp>
      <p:sp>
        <p:nvSpPr>
          <p:cNvPr id="1048935" name="TextBox 35"/>
          <p:cNvSpPr txBox="1"/>
          <p:nvPr>
            <p:custDataLst>
              <p:tags r:id="rId28"/>
            </p:custDataLst>
          </p:nvPr>
        </p:nvSpPr>
        <p:spPr>
          <a:xfrm>
            <a:off x="7967985" y="6451997"/>
            <a:ext cx="4008120" cy="865823"/>
          </a:xfrm>
          <a:prstGeom prst="rect">
            <a:avLst/>
          </a:prstGeom>
        </p:spPr>
        <p:txBody>
          <a:bodyPr lIns="0" tIns="0" rIns="0" bIns="0" rtlCol="0" anchor="ctr"/>
          <a:p>
            <a:pPr algn="ctr">
              <a:lnSpc>
                <a:spcPts val="4860"/>
              </a:lnSpc>
            </a:pPr>
            <a:r>
              <a:rPr lang="en-US" sz="2700" b="1" dirty="0" err="1">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添加标题内容</a:t>
            </a:r>
            <a:endParaRPr lang="en-US" sz="2700" b="1" dirty="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36" name="TextBox 36"/>
          <p:cNvSpPr txBox="1"/>
          <p:nvPr>
            <p:custDataLst>
              <p:tags r:id="rId29"/>
            </p:custDataLst>
          </p:nvPr>
        </p:nvSpPr>
        <p:spPr>
          <a:xfrm>
            <a:off x="8528323" y="7153170"/>
            <a:ext cx="2816647" cy="960120"/>
          </a:xfrm>
          <a:prstGeom prst="rect">
            <a:avLst/>
          </a:prstGeom>
        </p:spPr>
        <p:txBody>
          <a:bodyPr lIns="0" tIns="0" rIns="0" bIns="0" rtlCol="0" anchor="t">
            <a:spAutoFit/>
          </a:bodyPr>
          <a:p>
            <a:pPr algn="ctr">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37" name="Freeform 37"/>
          <p:cNvSpPr/>
          <p:nvPr>
            <p:custDataLst>
              <p:tags r:id="rId30"/>
            </p:custDataLst>
          </p:nvPr>
        </p:nvSpPr>
        <p:spPr>
          <a:xfrm>
            <a:off x="9703991" y="6046752"/>
            <a:ext cx="487260" cy="487260"/>
          </a:xfrm>
          <a:custGeom>
            <a:avLst/>
            <a:gdLst/>
            <a:ahLst/>
            <a:cxnLst/>
            <a:rect l="l" t="t" r="r" b="b"/>
            <a:pathLst>
              <a:path w="487260" h="487260">
                <a:moveTo>
                  <a:pt x="0" y="0"/>
                </a:moveTo>
                <a:lnTo>
                  <a:pt x="487259" y="0"/>
                </a:lnTo>
                <a:lnTo>
                  <a:pt x="487259" y="487260"/>
                </a:lnTo>
                <a:lnTo>
                  <a:pt x="0" y="487260"/>
                </a:lnTo>
                <a:lnTo>
                  <a:pt x="0" y="0"/>
                </a:lnTo>
                <a:close/>
              </a:path>
            </a:pathLst>
          </a:custGeom>
          <a:blipFill>
            <a:blip r:embed="rId31"/>
            <a:stretch>
              <a:fillRect/>
            </a:stretch>
          </a:blipFill>
        </p:spPr>
        <p:txBody>
          <a:bodyPr/>
          <a:p>
            <a:endParaRPr lang="zh-CN" altLang="en-US">
              <a:cs typeface="微软雅黑" panose="020B0503020204020204" charset="-122"/>
            </a:endParaRPr>
          </a:p>
        </p:txBody>
      </p:sp>
      <p:sp>
        <p:nvSpPr>
          <p:cNvPr id="1048938" name="Freeform 38"/>
          <p:cNvSpPr/>
          <p:nvPr/>
        </p:nvSpPr>
        <p:spPr>
          <a:xfrm>
            <a:off x="1522581" y="6395740"/>
            <a:ext cx="515889" cy="517262"/>
          </a:xfrm>
          <a:custGeom>
            <a:avLst/>
            <a:gdLst/>
            <a:ahLst/>
            <a:cxnLst/>
            <a:rect l="l" t="t" r="r" b="b"/>
            <a:pathLst>
              <a:path w="515889" h="517262">
                <a:moveTo>
                  <a:pt x="0" y="0"/>
                </a:moveTo>
                <a:lnTo>
                  <a:pt x="515889" y="0"/>
                </a:lnTo>
                <a:lnTo>
                  <a:pt x="515889" y="517262"/>
                </a:lnTo>
                <a:lnTo>
                  <a:pt x="0" y="517262"/>
                </a:lnTo>
                <a:lnTo>
                  <a:pt x="0" y="0"/>
                </a:lnTo>
                <a:close/>
              </a:path>
            </a:pathLst>
          </a:custGeom>
          <a:blipFill>
            <a:blip r:embed="rId18"/>
            <a:stretch>
              <a:fillRect/>
            </a:stretch>
          </a:blipFill>
        </p:spPr>
        <p:txBody>
          <a:bodyPr/>
          <a:p>
            <a:endParaRPr lang="zh-CN" altLang="en-US">
              <a:cs typeface="微软雅黑" panose="020B0503020204020204" charset="-122"/>
            </a:endParaRPr>
          </a:p>
        </p:txBody>
      </p:sp>
      <p:grpSp>
        <p:nvGrpSpPr>
          <p:cNvPr id="146" name="Group 39"/>
          <p:cNvGrpSpPr/>
          <p:nvPr/>
        </p:nvGrpSpPr>
        <p:grpSpPr>
          <a:xfrm>
            <a:off x="637194" y="398726"/>
            <a:ext cx="16982960" cy="872146"/>
            <a:chOff x="0" y="66130"/>
            <a:chExt cx="22643948" cy="1162862"/>
          </a:xfrm>
        </p:grpSpPr>
        <p:sp>
          <p:nvSpPr>
            <p:cNvPr id="1048939" name="AutoShape 40"/>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940" name="TextBox 42"/>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941"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32"/>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sp>
        <p:nvSpPr>
          <p:cNvPr id="104894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8949" name="Freeform 3"/>
          <p:cNvSpPr/>
          <p:nvPr/>
        </p:nvSpPr>
        <p:spPr>
          <a:xfrm>
            <a:off x="1530963" y="1923793"/>
            <a:ext cx="3983831" cy="1481509"/>
          </a:xfrm>
          <a:custGeom>
            <a:avLst/>
            <a:gdLst/>
            <a:ahLst/>
            <a:cxnLst/>
            <a:rect l="l" t="t" r="r" b="b"/>
            <a:pathLst>
              <a:path w="3983831" h="1481509">
                <a:moveTo>
                  <a:pt x="0" y="0"/>
                </a:moveTo>
                <a:lnTo>
                  <a:pt x="3983831" y="0"/>
                </a:lnTo>
                <a:lnTo>
                  <a:pt x="3983831" y="1481509"/>
                </a:lnTo>
                <a:lnTo>
                  <a:pt x="0" y="1481509"/>
                </a:lnTo>
                <a:lnTo>
                  <a:pt x="0" y="0"/>
                </a:lnTo>
                <a:close/>
              </a:path>
            </a:pathLst>
          </a:custGeom>
          <a:blipFill>
            <a:blip r:embed="rId2"/>
            <a:stretch>
              <a:fillRect t="-53524" b="-22974"/>
            </a:stretch>
          </a:blipFill>
        </p:spPr>
        <p:txBody>
          <a:bodyPr/>
          <a:p>
            <a:endParaRPr lang="zh-CN" altLang="en-US">
              <a:cs typeface="微软雅黑" panose="020B0503020204020204" charset="-122"/>
            </a:endParaRPr>
          </a:p>
        </p:txBody>
      </p:sp>
      <p:grpSp>
        <p:nvGrpSpPr>
          <p:cNvPr id="150" name="Group 4"/>
          <p:cNvGrpSpPr/>
          <p:nvPr/>
        </p:nvGrpSpPr>
        <p:grpSpPr>
          <a:xfrm>
            <a:off x="1530963" y="1925131"/>
            <a:ext cx="3981098" cy="1480204"/>
            <a:chOff x="0" y="0"/>
            <a:chExt cx="5308130" cy="1973605"/>
          </a:xfrm>
        </p:grpSpPr>
        <p:sp>
          <p:nvSpPr>
            <p:cNvPr id="1048950" name="Freeform 5"/>
            <p:cNvSpPr/>
            <p:nvPr/>
          </p:nvSpPr>
          <p:spPr>
            <a:xfrm>
              <a:off x="0" y="0"/>
              <a:ext cx="5308092" cy="1973580"/>
            </a:xfrm>
            <a:custGeom>
              <a:avLst/>
              <a:gdLst/>
              <a:ahLst/>
              <a:cxnLst/>
              <a:rect l="l" t="t" r="r" b="b"/>
              <a:pathLst>
                <a:path w="5308092" h="1973580">
                  <a:moveTo>
                    <a:pt x="0" y="0"/>
                  </a:moveTo>
                  <a:lnTo>
                    <a:pt x="5308092" y="0"/>
                  </a:lnTo>
                  <a:lnTo>
                    <a:pt x="5308092" y="1973580"/>
                  </a:lnTo>
                  <a:lnTo>
                    <a:pt x="0" y="1973580"/>
                  </a:lnTo>
                  <a:close/>
                </a:path>
              </a:pathLst>
            </a:custGeom>
            <a:solidFill>
              <a:schemeClr val="tx2">
                <a:alpha val="46000"/>
              </a:schemeClr>
            </a:solidFill>
            <a:ln w="12700">
              <a:noFill/>
            </a:ln>
          </p:spPr>
          <p:txBody>
            <a:bodyPr/>
            <a:p>
              <a:endParaRPr lang="zh-CN" altLang="en-US">
                <a:cs typeface="微软雅黑" panose="020B0503020204020204" charset="-122"/>
              </a:endParaRPr>
            </a:p>
          </p:txBody>
        </p:sp>
      </p:grpSp>
      <p:grpSp>
        <p:nvGrpSpPr>
          <p:cNvPr id="151" name="Group 6"/>
          <p:cNvGrpSpPr/>
          <p:nvPr/>
        </p:nvGrpSpPr>
        <p:grpSpPr>
          <a:xfrm>
            <a:off x="1543783" y="3946598"/>
            <a:ext cx="7322972" cy="5128298"/>
            <a:chOff x="0" y="0"/>
            <a:chExt cx="9763963" cy="6837731"/>
          </a:xfrm>
        </p:grpSpPr>
        <p:sp>
          <p:nvSpPr>
            <p:cNvPr id="1048951" name="Freeform 7"/>
            <p:cNvSpPr/>
            <p:nvPr/>
          </p:nvSpPr>
          <p:spPr>
            <a:xfrm>
              <a:off x="0" y="0"/>
              <a:ext cx="9764014" cy="6837680"/>
            </a:xfrm>
            <a:custGeom>
              <a:avLst/>
              <a:gdLst/>
              <a:ahLst/>
              <a:cxnLst/>
              <a:rect l="l" t="t" r="r" b="b"/>
              <a:pathLst>
                <a:path w="9764014" h="6837680">
                  <a:moveTo>
                    <a:pt x="0" y="0"/>
                  </a:moveTo>
                  <a:lnTo>
                    <a:pt x="9764014" y="0"/>
                  </a:lnTo>
                  <a:lnTo>
                    <a:pt x="9764014" y="6837680"/>
                  </a:lnTo>
                  <a:lnTo>
                    <a:pt x="0" y="6837680"/>
                  </a:ln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52" name="Group 8"/>
          <p:cNvGrpSpPr/>
          <p:nvPr/>
        </p:nvGrpSpPr>
        <p:grpSpPr>
          <a:xfrm>
            <a:off x="5766759" y="1942433"/>
            <a:ext cx="10895143" cy="1466098"/>
            <a:chOff x="0" y="0"/>
            <a:chExt cx="14526857" cy="1954797"/>
          </a:xfrm>
        </p:grpSpPr>
        <p:sp>
          <p:nvSpPr>
            <p:cNvPr id="1048952" name="Freeform 9"/>
            <p:cNvSpPr/>
            <p:nvPr/>
          </p:nvSpPr>
          <p:spPr>
            <a:xfrm>
              <a:off x="0" y="0"/>
              <a:ext cx="14526895" cy="1954784"/>
            </a:xfrm>
            <a:custGeom>
              <a:avLst/>
              <a:gdLst/>
              <a:ahLst/>
              <a:cxnLst/>
              <a:rect l="l" t="t" r="r" b="b"/>
              <a:pathLst>
                <a:path w="14526895" h="1954784">
                  <a:moveTo>
                    <a:pt x="12700" y="0"/>
                  </a:moveTo>
                  <a:lnTo>
                    <a:pt x="14514195" y="0"/>
                  </a:lnTo>
                  <a:cubicBezTo>
                    <a:pt x="14521180" y="0"/>
                    <a:pt x="14526895" y="5715"/>
                    <a:pt x="14526895" y="12700"/>
                  </a:cubicBezTo>
                  <a:lnTo>
                    <a:pt x="14526895" y="1942084"/>
                  </a:lnTo>
                  <a:cubicBezTo>
                    <a:pt x="14526895" y="1949069"/>
                    <a:pt x="14521180" y="1954784"/>
                    <a:pt x="14514195" y="1954784"/>
                  </a:cubicBezTo>
                  <a:lnTo>
                    <a:pt x="12700" y="1954784"/>
                  </a:lnTo>
                  <a:cubicBezTo>
                    <a:pt x="5715" y="1954784"/>
                    <a:pt x="0" y="1949069"/>
                    <a:pt x="0" y="1942084"/>
                  </a:cubicBezTo>
                  <a:lnTo>
                    <a:pt x="0" y="12700"/>
                  </a:lnTo>
                  <a:cubicBezTo>
                    <a:pt x="0" y="5715"/>
                    <a:pt x="5715" y="0"/>
                    <a:pt x="12700" y="0"/>
                  </a:cubicBezTo>
                  <a:moveTo>
                    <a:pt x="12700" y="25400"/>
                  </a:moveTo>
                  <a:lnTo>
                    <a:pt x="12700" y="12700"/>
                  </a:lnTo>
                  <a:lnTo>
                    <a:pt x="25400" y="12700"/>
                  </a:lnTo>
                  <a:lnTo>
                    <a:pt x="25400" y="1942084"/>
                  </a:lnTo>
                  <a:lnTo>
                    <a:pt x="12700" y="1942084"/>
                  </a:lnTo>
                  <a:lnTo>
                    <a:pt x="12700" y="1929384"/>
                  </a:lnTo>
                  <a:lnTo>
                    <a:pt x="14514195" y="1929384"/>
                  </a:lnTo>
                  <a:lnTo>
                    <a:pt x="14514195" y="1942084"/>
                  </a:lnTo>
                  <a:lnTo>
                    <a:pt x="14501495" y="1942084"/>
                  </a:lnTo>
                  <a:lnTo>
                    <a:pt x="14501495" y="12700"/>
                  </a:lnTo>
                  <a:lnTo>
                    <a:pt x="14514195" y="12700"/>
                  </a:lnTo>
                  <a:lnTo>
                    <a:pt x="14514195" y="25400"/>
                  </a:lnTo>
                  <a:lnTo>
                    <a:pt x="12700" y="25400"/>
                  </a:lnTo>
                  <a:close/>
                </a:path>
              </a:pathLst>
            </a:custGeom>
            <a:solidFill>
              <a:srgbClr val="0D47A1"/>
            </a:solidFill>
            <a:ln w="12700">
              <a:noFill/>
            </a:ln>
          </p:spPr>
          <p:txBody>
            <a:bodyPr/>
            <a:p>
              <a:endParaRPr lang="zh-CN" altLang="en-US">
                <a:cs typeface="微软雅黑" panose="020B0503020204020204" charset="-122"/>
              </a:endParaRPr>
            </a:p>
          </p:txBody>
        </p:sp>
      </p:grpSp>
      <p:sp>
        <p:nvSpPr>
          <p:cNvPr id="1048953" name="TextBox 10"/>
          <p:cNvSpPr txBox="1"/>
          <p:nvPr/>
        </p:nvSpPr>
        <p:spPr>
          <a:xfrm>
            <a:off x="2511609" y="2227002"/>
            <a:ext cx="2022529" cy="822961"/>
          </a:xfrm>
          <a:prstGeom prst="rect">
            <a:avLst/>
          </a:prstGeom>
        </p:spPr>
        <p:txBody>
          <a:bodyPr lIns="0" tIns="0" rIns="0" bIns="0" rtlCol="0" anchor="t">
            <a:spAutoFit/>
          </a:bodyPr>
          <a:p>
            <a:pPr algn="ctr">
              <a:lnSpc>
                <a:spcPts val="6480"/>
              </a:lnSpc>
            </a:pPr>
            <a:r>
              <a:rPr lang="en-US" sz="5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100%</a:t>
            </a:r>
            <a:endParaRPr lang="en-US" sz="5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54" name="AutoShape 11"/>
          <p:cNvSpPr/>
          <p:nvPr/>
        </p:nvSpPr>
        <p:spPr>
          <a:xfrm rot="5328360">
            <a:off x="8168126" y="2652646"/>
            <a:ext cx="914362" cy="0"/>
          </a:xfrm>
          <a:prstGeom prst="line">
            <a:avLst/>
          </a:prstGeom>
          <a:ln w="9525"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955" name="TextBox 12"/>
          <p:cNvSpPr txBox="1"/>
          <p:nvPr/>
        </p:nvSpPr>
        <p:spPr>
          <a:xfrm>
            <a:off x="6390275" y="2336130"/>
            <a:ext cx="1762849" cy="548641"/>
          </a:xfrm>
          <a:prstGeom prst="rect">
            <a:avLst/>
          </a:prstGeom>
        </p:spPr>
        <p:txBody>
          <a:bodyPr lIns="0" tIns="0" rIns="0" bIns="0" rtlCol="0" anchor="t">
            <a:spAutoFit/>
          </a:bodyPr>
          <a:p>
            <a:pPr algn="ctr">
              <a:lnSpc>
                <a:spcPts val="4320"/>
              </a:lnSpc>
            </a:pPr>
            <a:r>
              <a:rPr lang="en-US" sz="36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关键词1</a:t>
            </a:r>
            <a:endParaRPr lang="en-US" sz="36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56" name="Freeform 13"/>
          <p:cNvSpPr/>
          <p:nvPr/>
        </p:nvSpPr>
        <p:spPr>
          <a:xfrm>
            <a:off x="2374380" y="4620784"/>
            <a:ext cx="5683614" cy="870055"/>
          </a:xfrm>
          <a:custGeom>
            <a:avLst/>
            <a:gdLst/>
            <a:ahLst/>
            <a:cxnLst/>
            <a:rect l="l" t="t" r="r" b="b"/>
            <a:pathLst>
              <a:path w="5683614" h="870055">
                <a:moveTo>
                  <a:pt x="0" y="0"/>
                </a:moveTo>
                <a:lnTo>
                  <a:pt x="5683614" y="0"/>
                </a:lnTo>
                <a:lnTo>
                  <a:pt x="5683614" y="870056"/>
                </a:lnTo>
                <a:lnTo>
                  <a:pt x="0" y="870056"/>
                </a:lnTo>
                <a:lnTo>
                  <a:pt x="0" y="0"/>
                </a:lnTo>
                <a:close/>
              </a:path>
            </a:pathLst>
          </a:custGeom>
          <a:blipFill>
            <a:blip r:embed="rId3"/>
            <a:stretch>
              <a:fillRect/>
            </a:stretch>
          </a:blipFill>
        </p:spPr>
        <p:txBody>
          <a:bodyPr/>
          <a:p>
            <a:endParaRPr lang="zh-CN" altLang="en-US">
              <a:cs typeface="微软雅黑" panose="020B0503020204020204" charset="-122"/>
            </a:endParaRPr>
          </a:p>
        </p:txBody>
      </p:sp>
      <p:sp>
        <p:nvSpPr>
          <p:cNvPr id="1048957" name="TextBox 14"/>
          <p:cNvSpPr txBox="1"/>
          <p:nvPr/>
        </p:nvSpPr>
        <p:spPr>
          <a:xfrm>
            <a:off x="2543032" y="4773854"/>
            <a:ext cx="5328266" cy="457201"/>
          </a:xfrm>
          <a:prstGeom prst="rect">
            <a:avLst/>
          </a:prstGeom>
        </p:spPr>
        <p:txBody>
          <a:bodyPr lIns="0" tIns="0" rIns="0" bIns="0" rtlCol="0" anchor="t">
            <a:spAutoFit/>
          </a:bodyP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53" name="Group 15"/>
          <p:cNvGrpSpPr/>
          <p:nvPr/>
        </p:nvGrpSpPr>
        <p:grpSpPr>
          <a:xfrm>
            <a:off x="2058667" y="7962766"/>
            <a:ext cx="1858614" cy="625602"/>
            <a:chOff x="0" y="-54610"/>
            <a:chExt cx="2478151" cy="834136"/>
          </a:xfrm>
        </p:grpSpPr>
        <p:sp>
          <p:nvSpPr>
            <p:cNvPr id="1048958" name="Freeform 16"/>
            <p:cNvSpPr/>
            <p:nvPr/>
          </p:nvSpPr>
          <p:spPr>
            <a:xfrm>
              <a:off x="0" y="0"/>
              <a:ext cx="2478151" cy="779526"/>
            </a:xfrm>
            <a:custGeom>
              <a:avLst/>
              <a:gdLst/>
              <a:ahLst/>
              <a:cxnLst/>
              <a:rect l="l" t="t" r="r" b="b"/>
              <a:pathLst>
                <a:path w="2478151" h="779526">
                  <a:moveTo>
                    <a:pt x="0" y="389763"/>
                  </a:moveTo>
                  <a:cubicBezTo>
                    <a:pt x="0" y="174498"/>
                    <a:pt x="174498" y="0"/>
                    <a:pt x="389763" y="0"/>
                  </a:cubicBezTo>
                  <a:lnTo>
                    <a:pt x="2088388" y="0"/>
                  </a:lnTo>
                  <a:cubicBezTo>
                    <a:pt x="2303653" y="0"/>
                    <a:pt x="2478151" y="174498"/>
                    <a:pt x="2478151" y="389763"/>
                  </a:cubicBezTo>
                  <a:cubicBezTo>
                    <a:pt x="2478151" y="605028"/>
                    <a:pt x="2303653" y="779526"/>
                    <a:pt x="2088388" y="779526"/>
                  </a:cubicBezTo>
                  <a:lnTo>
                    <a:pt x="389763" y="779526"/>
                  </a:lnTo>
                  <a:cubicBezTo>
                    <a:pt x="174498" y="779526"/>
                    <a:pt x="0" y="605028"/>
                    <a:pt x="0" y="389763"/>
                  </a:cubicBezTo>
                  <a:close/>
                </a:path>
              </a:pathLst>
            </a:custGeom>
            <a:solidFill>
              <a:schemeClr val="tx2">
                <a:alpha val="89000"/>
              </a:schemeClr>
            </a:solidFill>
            <a:ln w="12700">
              <a:noFill/>
            </a:ln>
          </p:spPr>
          <p:txBody>
            <a:bodyPr/>
            <a:p>
              <a:endParaRPr lang="zh-CN" altLang="en-US">
                <a:cs typeface="微软雅黑" panose="020B0503020204020204" charset="-122"/>
              </a:endParaRPr>
            </a:p>
          </p:txBody>
        </p:sp>
        <p:sp>
          <p:nvSpPr>
            <p:cNvPr id="1048959" name="TextBox 17"/>
            <p:cNvSpPr txBox="1"/>
            <p:nvPr/>
          </p:nvSpPr>
          <p:spPr>
            <a:xfrm>
              <a:off x="0" y="-54610"/>
              <a:ext cx="2478138" cy="798538"/>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关键词1</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960" name="TextBox 18"/>
          <p:cNvSpPr txBox="1"/>
          <p:nvPr/>
        </p:nvSpPr>
        <p:spPr>
          <a:xfrm>
            <a:off x="9085450" y="2336130"/>
            <a:ext cx="1762849" cy="548641"/>
          </a:xfrm>
          <a:prstGeom prst="rect">
            <a:avLst/>
          </a:prstGeom>
        </p:spPr>
        <p:txBody>
          <a:bodyPr lIns="0" tIns="0" rIns="0" bIns="0" rtlCol="0" anchor="t">
            <a:spAutoFit/>
          </a:bodyPr>
          <a:p>
            <a:pPr algn="ctr">
              <a:lnSpc>
                <a:spcPts val="4320"/>
              </a:lnSpc>
            </a:pPr>
            <a:r>
              <a:rPr lang="en-US" sz="36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关键词2</a:t>
            </a:r>
            <a:endParaRPr lang="en-US" sz="36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54" name="Group 19"/>
          <p:cNvGrpSpPr/>
          <p:nvPr/>
        </p:nvGrpSpPr>
        <p:grpSpPr>
          <a:xfrm>
            <a:off x="4285212" y="7962766"/>
            <a:ext cx="1858614" cy="667236"/>
            <a:chOff x="0" y="-54610"/>
            <a:chExt cx="2478151" cy="889648"/>
          </a:xfrm>
        </p:grpSpPr>
        <p:sp>
          <p:nvSpPr>
            <p:cNvPr id="1048961" name="Freeform 20"/>
            <p:cNvSpPr/>
            <p:nvPr/>
          </p:nvSpPr>
          <p:spPr>
            <a:xfrm>
              <a:off x="0" y="0"/>
              <a:ext cx="2478151" cy="835038"/>
            </a:xfrm>
            <a:custGeom>
              <a:avLst/>
              <a:gdLst/>
              <a:ahLst/>
              <a:cxnLst/>
              <a:rect l="l" t="t" r="r" b="b"/>
              <a:pathLst>
                <a:path w="2478151" h="835038">
                  <a:moveTo>
                    <a:pt x="0" y="417520"/>
                  </a:moveTo>
                  <a:cubicBezTo>
                    <a:pt x="0" y="186925"/>
                    <a:pt x="174498" y="0"/>
                    <a:pt x="389763" y="0"/>
                  </a:cubicBezTo>
                  <a:lnTo>
                    <a:pt x="2088388" y="0"/>
                  </a:lnTo>
                  <a:cubicBezTo>
                    <a:pt x="2303653" y="0"/>
                    <a:pt x="2478151" y="186925"/>
                    <a:pt x="2478151" y="417520"/>
                  </a:cubicBezTo>
                  <a:cubicBezTo>
                    <a:pt x="2478151" y="648116"/>
                    <a:pt x="2303653" y="835038"/>
                    <a:pt x="2088388" y="835038"/>
                  </a:cubicBezTo>
                  <a:lnTo>
                    <a:pt x="389763" y="835038"/>
                  </a:lnTo>
                  <a:cubicBezTo>
                    <a:pt x="174498" y="835038"/>
                    <a:pt x="0" y="648116"/>
                    <a:pt x="0" y="417520"/>
                  </a:cubicBezTo>
                  <a:close/>
                </a:path>
              </a:pathLst>
            </a:custGeom>
            <a:solidFill>
              <a:schemeClr val="tx2">
                <a:alpha val="89000"/>
              </a:schemeClr>
            </a:solidFill>
            <a:ln w="12700">
              <a:noFill/>
            </a:ln>
          </p:spPr>
          <p:txBody>
            <a:bodyPr/>
            <a:p>
              <a:endParaRPr lang="zh-CN" altLang="en-US">
                <a:cs typeface="微软雅黑" panose="020B0503020204020204" charset="-122"/>
              </a:endParaRPr>
            </a:p>
          </p:txBody>
        </p:sp>
        <p:sp>
          <p:nvSpPr>
            <p:cNvPr id="1048962" name="TextBox 21"/>
            <p:cNvSpPr txBox="1"/>
            <p:nvPr/>
          </p:nvSpPr>
          <p:spPr>
            <a:xfrm>
              <a:off x="0" y="-54610"/>
              <a:ext cx="2478138" cy="854050"/>
            </a:xfrm>
            <a:prstGeom prst="rect">
              <a:avLst/>
            </a:prstGeom>
            <a:ln>
              <a:noFill/>
            </a:ln>
          </p:spPr>
          <p:txBody>
            <a:bodyPr lIns="50800" tIns="50800" rIns="50800" bIns="50800" rtlCol="0" anchor="ctr"/>
            <a:p>
              <a:pPr marL="0" lvl="0" indent="0" algn="ctr">
                <a:lnSpc>
                  <a:spcPts val="3240"/>
                </a:lnSpc>
                <a:spcBef>
                  <a:spcPct val="0"/>
                </a:spcBef>
              </a:pPr>
              <a:r>
                <a:rPr lang="en-US" sz="2700" b="1"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关键词2</a:t>
              </a:r>
              <a:endParaRPr lang="en-US" sz="2700" b="1"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55" name="Group 22"/>
          <p:cNvGrpSpPr/>
          <p:nvPr/>
        </p:nvGrpSpPr>
        <p:grpSpPr>
          <a:xfrm>
            <a:off x="1530963" y="3835803"/>
            <a:ext cx="7335793" cy="378000"/>
            <a:chOff x="0" y="0"/>
            <a:chExt cx="9781057" cy="504000"/>
          </a:xfrm>
        </p:grpSpPr>
        <p:sp>
          <p:nvSpPr>
            <p:cNvPr id="1048963" name="Freeform 23"/>
            <p:cNvSpPr/>
            <p:nvPr/>
          </p:nvSpPr>
          <p:spPr>
            <a:xfrm>
              <a:off x="0" y="0"/>
              <a:ext cx="9781032" cy="504063"/>
            </a:xfrm>
            <a:custGeom>
              <a:avLst/>
              <a:gdLst/>
              <a:ahLst/>
              <a:cxnLst/>
              <a:rect l="l" t="t" r="r" b="b"/>
              <a:pathLst>
                <a:path w="9781032" h="504063">
                  <a:moveTo>
                    <a:pt x="0" y="0"/>
                  </a:moveTo>
                  <a:lnTo>
                    <a:pt x="9781032" y="0"/>
                  </a:lnTo>
                  <a:lnTo>
                    <a:pt x="9781032" y="504063"/>
                  </a:lnTo>
                  <a:lnTo>
                    <a:pt x="0" y="504063"/>
                  </a:lnTo>
                  <a:close/>
                </a:path>
              </a:pathLst>
            </a:custGeom>
            <a:solidFill>
              <a:schemeClr val="tx2">
                <a:alpha val="89000"/>
              </a:schemeClr>
            </a:solidFill>
            <a:ln w="12700">
              <a:noFill/>
            </a:ln>
          </p:spPr>
          <p:txBody>
            <a:bodyPr/>
            <a:p>
              <a:endParaRPr lang="zh-CN" altLang="en-US">
                <a:cs typeface="微软雅黑" panose="020B0503020204020204" charset="-122"/>
              </a:endParaRPr>
            </a:p>
          </p:txBody>
        </p:sp>
      </p:grpSp>
      <p:sp>
        <p:nvSpPr>
          <p:cNvPr id="1048964" name="TextBox 24"/>
          <p:cNvSpPr txBox="1"/>
          <p:nvPr/>
        </p:nvSpPr>
        <p:spPr>
          <a:xfrm>
            <a:off x="11780625" y="2336130"/>
            <a:ext cx="1762849" cy="548641"/>
          </a:xfrm>
          <a:prstGeom prst="rect">
            <a:avLst/>
          </a:prstGeom>
        </p:spPr>
        <p:txBody>
          <a:bodyPr lIns="0" tIns="0" rIns="0" bIns="0" rtlCol="0" anchor="t">
            <a:spAutoFit/>
          </a:bodyPr>
          <a:p>
            <a:pPr algn="ctr">
              <a:lnSpc>
                <a:spcPts val="4320"/>
              </a:lnSpc>
            </a:pPr>
            <a:r>
              <a:rPr lang="en-US" sz="36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关键词3</a:t>
            </a:r>
            <a:endParaRPr lang="en-US" sz="36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65" name="TextBox 25"/>
          <p:cNvSpPr txBox="1"/>
          <p:nvPr/>
        </p:nvSpPr>
        <p:spPr>
          <a:xfrm>
            <a:off x="14475809" y="2336130"/>
            <a:ext cx="1762849" cy="548641"/>
          </a:xfrm>
          <a:prstGeom prst="rect">
            <a:avLst/>
          </a:prstGeom>
        </p:spPr>
        <p:txBody>
          <a:bodyPr lIns="0" tIns="0" rIns="0" bIns="0" rtlCol="0" anchor="t">
            <a:spAutoFit/>
          </a:bodyPr>
          <a:p>
            <a:pPr algn="ctr">
              <a:lnSpc>
                <a:spcPts val="4320"/>
              </a:lnSpc>
            </a:pPr>
            <a:r>
              <a:rPr lang="en-US" sz="36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关键词4</a:t>
            </a:r>
            <a:endParaRPr lang="en-US" sz="36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966" name="AutoShape 26"/>
          <p:cNvSpPr/>
          <p:nvPr/>
        </p:nvSpPr>
        <p:spPr>
          <a:xfrm rot="5328360">
            <a:off x="10882751" y="2652646"/>
            <a:ext cx="914362" cy="0"/>
          </a:xfrm>
          <a:prstGeom prst="line">
            <a:avLst/>
          </a:prstGeom>
          <a:ln w="9525"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967" name="AutoShape 27"/>
          <p:cNvSpPr/>
          <p:nvPr/>
        </p:nvSpPr>
        <p:spPr>
          <a:xfrm rot="5328360">
            <a:off x="13606558" y="2652646"/>
            <a:ext cx="914362" cy="0"/>
          </a:xfrm>
          <a:prstGeom prst="line">
            <a:avLst/>
          </a:prstGeom>
          <a:ln w="9525" cap="rnd">
            <a:solidFill>
              <a:srgbClr val="0D47A1"/>
            </a:solidFill>
            <a:prstDash val="solid"/>
            <a:headEnd type="none" w="sm" len="sm"/>
            <a:tailEnd type="none" w="sm" len="sm"/>
          </a:ln>
        </p:spPr>
        <p:txBody>
          <a:bodyPr/>
          <a:p>
            <a:endParaRPr lang="zh-CN" altLang="en-US">
              <a:cs typeface="微软雅黑" panose="020B0503020204020204" charset="-122"/>
            </a:endParaRPr>
          </a:p>
        </p:txBody>
      </p:sp>
      <p:grpSp>
        <p:nvGrpSpPr>
          <p:cNvPr id="156" name="Group 28"/>
          <p:cNvGrpSpPr/>
          <p:nvPr/>
        </p:nvGrpSpPr>
        <p:grpSpPr>
          <a:xfrm>
            <a:off x="6545237" y="7962766"/>
            <a:ext cx="1858614" cy="667236"/>
            <a:chOff x="0" y="-54610"/>
            <a:chExt cx="2478151" cy="889648"/>
          </a:xfrm>
        </p:grpSpPr>
        <p:sp>
          <p:nvSpPr>
            <p:cNvPr id="1048968" name="Freeform 29"/>
            <p:cNvSpPr/>
            <p:nvPr/>
          </p:nvSpPr>
          <p:spPr>
            <a:xfrm>
              <a:off x="0" y="0"/>
              <a:ext cx="2478151" cy="835038"/>
            </a:xfrm>
            <a:custGeom>
              <a:avLst/>
              <a:gdLst/>
              <a:ahLst/>
              <a:cxnLst/>
              <a:rect l="l" t="t" r="r" b="b"/>
              <a:pathLst>
                <a:path w="2478151" h="835038">
                  <a:moveTo>
                    <a:pt x="0" y="417520"/>
                  </a:moveTo>
                  <a:cubicBezTo>
                    <a:pt x="0" y="186925"/>
                    <a:pt x="174498" y="0"/>
                    <a:pt x="389763" y="0"/>
                  </a:cubicBezTo>
                  <a:lnTo>
                    <a:pt x="2088388" y="0"/>
                  </a:lnTo>
                  <a:cubicBezTo>
                    <a:pt x="2303653" y="0"/>
                    <a:pt x="2478151" y="186925"/>
                    <a:pt x="2478151" y="417520"/>
                  </a:cubicBezTo>
                  <a:cubicBezTo>
                    <a:pt x="2478151" y="648116"/>
                    <a:pt x="2303653" y="835038"/>
                    <a:pt x="2088388" y="835038"/>
                  </a:cubicBezTo>
                  <a:lnTo>
                    <a:pt x="389763" y="835038"/>
                  </a:lnTo>
                  <a:cubicBezTo>
                    <a:pt x="174498" y="835038"/>
                    <a:pt x="0" y="648116"/>
                    <a:pt x="0" y="417520"/>
                  </a:cubicBezTo>
                  <a:close/>
                </a:path>
              </a:pathLst>
            </a:custGeom>
            <a:solidFill>
              <a:schemeClr val="tx2">
                <a:alpha val="89000"/>
              </a:schemeClr>
            </a:solidFill>
            <a:ln w="12700">
              <a:noFill/>
            </a:ln>
          </p:spPr>
          <p:txBody>
            <a:bodyPr/>
            <a:p>
              <a:endParaRPr lang="zh-CN" altLang="en-US">
                <a:cs typeface="微软雅黑" panose="020B0503020204020204" charset="-122"/>
              </a:endParaRPr>
            </a:p>
          </p:txBody>
        </p:sp>
        <p:sp>
          <p:nvSpPr>
            <p:cNvPr id="1048969" name="TextBox 30"/>
            <p:cNvSpPr txBox="1"/>
            <p:nvPr/>
          </p:nvSpPr>
          <p:spPr>
            <a:xfrm>
              <a:off x="0" y="-54610"/>
              <a:ext cx="2478138" cy="854050"/>
            </a:xfrm>
            <a:prstGeom prst="rect">
              <a:avLst/>
            </a:prstGeom>
            <a:ln>
              <a:noFill/>
            </a:ln>
          </p:spPr>
          <p:txBody>
            <a:bodyPr lIns="50800" tIns="50800" rIns="50800" bIns="50800" rtlCol="0" anchor="ctr"/>
            <a:p>
              <a:pPr marL="0" lvl="0" indent="0" algn="ctr">
                <a:lnSpc>
                  <a:spcPts val="3240"/>
                </a:lnSpc>
                <a:spcBef>
                  <a:spcPct val="0"/>
                </a:spcBef>
              </a:pPr>
              <a:r>
                <a:rPr lang="en-US" sz="2700" b="1"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关键词1</a:t>
              </a:r>
              <a:endParaRPr lang="en-US" sz="2700" b="1"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970" name="TextBox 31"/>
          <p:cNvSpPr txBox="1"/>
          <p:nvPr/>
        </p:nvSpPr>
        <p:spPr>
          <a:xfrm>
            <a:off x="2216039" y="5571106"/>
            <a:ext cx="5868581" cy="1920240"/>
          </a:xfrm>
          <a:prstGeom prst="rect">
            <a:avLst/>
          </a:prstGeom>
        </p:spPr>
        <p:txBody>
          <a:bodyPr lIns="0" tIns="0" rIns="0" bIns="0" rtlCol="0" anchor="t">
            <a:spAutoFit/>
          </a:bodyPr>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57" name="Group 32"/>
          <p:cNvGrpSpPr/>
          <p:nvPr/>
        </p:nvGrpSpPr>
        <p:grpSpPr>
          <a:xfrm>
            <a:off x="4976098" y="4213771"/>
            <a:ext cx="477612" cy="322231"/>
            <a:chOff x="0" y="0"/>
            <a:chExt cx="636816" cy="429641"/>
          </a:xfrm>
        </p:grpSpPr>
        <p:sp>
          <p:nvSpPr>
            <p:cNvPr id="1048971" name="Freeform 33"/>
            <p:cNvSpPr/>
            <p:nvPr/>
          </p:nvSpPr>
          <p:spPr>
            <a:xfrm>
              <a:off x="0" y="0"/>
              <a:ext cx="636778" cy="429641"/>
            </a:xfrm>
            <a:custGeom>
              <a:avLst/>
              <a:gdLst/>
              <a:ahLst/>
              <a:cxnLst/>
              <a:rect l="l" t="t" r="r" b="b"/>
              <a:pathLst>
                <a:path w="636778" h="429641">
                  <a:moveTo>
                    <a:pt x="0" y="0"/>
                  </a:moveTo>
                  <a:lnTo>
                    <a:pt x="318389" y="429641"/>
                  </a:lnTo>
                  <a:lnTo>
                    <a:pt x="636778" y="0"/>
                  </a:lnTo>
                  <a:close/>
                </a:path>
              </a:pathLst>
            </a:custGeom>
            <a:solidFill>
              <a:schemeClr val="tx2">
                <a:alpha val="89000"/>
              </a:schemeClr>
            </a:solidFill>
            <a:ln w="12700">
              <a:noFill/>
            </a:ln>
          </p:spPr>
          <p:txBody>
            <a:bodyPr/>
            <a:p>
              <a:endParaRPr lang="zh-CN" altLang="en-US">
                <a:cs typeface="微软雅黑" panose="020B0503020204020204" charset="-122"/>
              </a:endParaRPr>
            </a:p>
          </p:txBody>
        </p:sp>
      </p:grpSp>
      <p:grpSp>
        <p:nvGrpSpPr>
          <p:cNvPr id="158" name="Group 34"/>
          <p:cNvGrpSpPr/>
          <p:nvPr/>
        </p:nvGrpSpPr>
        <p:grpSpPr>
          <a:xfrm>
            <a:off x="9338148" y="3946598"/>
            <a:ext cx="7322972" cy="5128298"/>
            <a:chOff x="0" y="0"/>
            <a:chExt cx="9763963" cy="6837731"/>
          </a:xfrm>
        </p:grpSpPr>
        <p:sp>
          <p:nvSpPr>
            <p:cNvPr id="1048972" name="Freeform 35"/>
            <p:cNvSpPr/>
            <p:nvPr/>
          </p:nvSpPr>
          <p:spPr>
            <a:xfrm>
              <a:off x="0" y="0"/>
              <a:ext cx="9764014" cy="6837680"/>
            </a:xfrm>
            <a:custGeom>
              <a:avLst/>
              <a:gdLst/>
              <a:ahLst/>
              <a:cxnLst/>
              <a:rect l="l" t="t" r="r" b="b"/>
              <a:pathLst>
                <a:path w="9764014" h="6837680">
                  <a:moveTo>
                    <a:pt x="0" y="0"/>
                  </a:moveTo>
                  <a:lnTo>
                    <a:pt x="9764014" y="0"/>
                  </a:lnTo>
                  <a:lnTo>
                    <a:pt x="9764014" y="6837680"/>
                  </a:lnTo>
                  <a:lnTo>
                    <a:pt x="0" y="6837680"/>
                  </a:lnTo>
                  <a:close/>
                </a:path>
              </a:pathLst>
            </a:custGeom>
            <a:solidFill>
              <a:srgbClr val="FFFFFF"/>
            </a:solidFill>
            <a:ln w="12700">
              <a:noFill/>
            </a:ln>
          </p:spPr>
          <p:txBody>
            <a:bodyPr/>
            <a:p>
              <a:endParaRPr lang="zh-CN" altLang="en-US">
                <a:cs typeface="微软雅黑" panose="020B0503020204020204" charset="-122"/>
              </a:endParaRPr>
            </a:p>
          </p:txBody>
        </p:sp>
      </p:grpSp>
      <p:sp>
        <p:nvSpPr>
          <p:cNvPr id="1048973" name="Freeform 36"/>
          <p:cNvSpPr/>
          <p:nvPr/>
        </p:nvSpPr>
        <p:spPr>
          <a:xfrm>
            <a:off x="10168746" y="4620784"/>
            <a:ext cx="5683614" cy="870055"/>
          </a:xfrm>
          <a:custGeom>
            <a:avLst/>
            <a:gdLst/>
            <a:ahLst/>
            <a:cxnLst/>
            <a:rect l="l" t="t" r="r" b="b"/>
            <a:pathLst>
              <a:path w="5683614" h="870055">
                <a:moveTo>
                  <a:pt x="0" y="0"/>
                </a:moveTo>
                <a:lnTo>
                  <a:pt x="5683614" y="0"/>
                </a:lnTo>
                <a:lnTo>
                  <a:pt x="5683614" y="870056"/>
                </a:lnTo>
                <a:lnTo>
                  <a:pt x="0" y="870056"/>
                </a:lnTo>
                <a:lnTo>
                  <a:pt x="0" y="0"/>
                </a:lnTo>
                <a:close/>
              </a:path>
            </a:pathLst>
          </a:custGeom>
          <a:blipFill>
            <a:blip r:embed="rId3"/>
            <a:stretch>
              <a:fillRect/>
            </a:stretch>
          </a:blipFill>
        </p:spPr>
        <p:txBody>
          <a:bodyPr/>
          <a:p>
            <a:endParaRPr lang="zh-CN" altLang="en-US">
              <a:cs typeface="微软雅黑" panose="020B0503020204020204" charset="-122"/>
            </a:endParaRPr>
          </a:p>
        </p:txBody>
      </p:sp>
      <p:sp>
        <p:nvSpPr>
          <p:cNvPr id="1048974" name="TextBox 37"/>
          <p:cNvSpPr txBox="1"/>
          <p:nvPr/>
        </p:nvSpPr>
        <p:spPr>
          <a:xfrm>
            <a:off x="10337397" y="4773854"/>
            <a:ext cx="5328266" cy="457201"/>
          </a:xfrm>
          <a:prstGeom prst="rect">
            <a:avLst/>
          </a:prstGeom>
        </p:spPr>
        <p:txBody>
          <a:bodyPr lIns="0" tIns="0" rIns="0" bIns="0" rtlCol="0" anchor="t">
            <a:spAutoFit/>
          </a:bodyP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59" name="Group 38"/>
          <p:cNvGrpSpPr/>
          <p:nvPr/>
        </p:nvGrpSpPr>
        <p:grpSpPr>
          <a:xfrm>
            <a:off x="9853031" y="8003724"/>
            <a:ext cx="1858604" cy="584616"/>
            <a:chOff x="0" y="0"/>
            <a:chExt cx="2478138" cy="779488"/>
          </a:xfrm>
        </p:grpSpPr>
        <p:sp>
          <p:nvSpPr>
            <p:cNvPr id="1048975" name="Freeform 39"/>
            <p:cNvSpPr/>
            <p:nvPr/>
          </p:nvSpPr>
          <p:spPr>
            <a:xfrm>
              <a:off x="0" y="0"/>
              <a:ext cx="2478151" cy="779526"/>
            </a:xfrm>
            <a:custGeom>
              <a:avLst/>
              <a:gdLst/>
              <a:ahLst/>
              <a:cxnLst/>
              <a:rect l="l" t="t" r="r" b="b"/>
              <a:pathLst>
                <a:path w="2478151" h="779526">
                  <a:moveTo>
                    <a:pt x="0" y="389763"/>
                  </a:moveTo>
                  <a:cubicBezTo>
                    <a:pt x="0" y="174498"/>
                    <a:pt x="174498" y="0"/>
                    <a:pt x="389763" y="0"/>
                  </a:cubicBezTo>
                  <a:lnTo>
                    <a:pt x="2088388" y="0"/>
                  </a:lnTo>
                  <a:cubicBezTo>
                    <a:pt x="2303653" y="0"/>
                    <a:pt x="2478151" y="174498"/>
                    <a:pt x="2478151" y="389763"/>
                  </a:cubicBezTo>
                  <a:cubicBezTo>
                    <a:pt x="2478151" y="605028"/>
                    <a:pt x="2303653" y="779526"/>
                    <a:pt x="2088388" y="779526"/>
                  </a:cubicBezTo>
                  <a:lnTo>
                    <a:pt x="389763" y="779526"/>
                  </a:lnTo>
                  <a:cubicBezTo>
                    <a:pt x="174498" y="779526"/>
                    <a:pt x="0" y="605028"/>
                    <a:pt x="0" y="389763"/>
                  </a:cubicBezTo>
                  <a:close/>
                </a:path>
              </a:pathLst>
            </a:custGeom>
            <a:solidFill>
              <a:srgbClr val="68A4C6"/>
            </a:solidFill>
            <a:ln w="12700">
              <a:noFill/>
            </a:ln>
          </p:spPr>
          <p:txBody>
            <a:bodyPr/>
            <a:p>
              <a:endParaRPr lang="zh-CN" altLang="en-US">
                <a:cs typeface="微软雅黑" panose="020B0503020204020204" charset="-122"/>
              </a:endParaRPr>
            </a:p>
          </p:txBody>
        </p:sp>
        <p:sp>
          <p:nvSpPr>
            <p:cNvPr id="1048976" name="TextBox 40"/>
            <p:cNvSpPr txBox="1"/>
            <p:nvPr/>
          </p:nvSpPr>
          <p:spPr>
            <a:xfrm>
              <a:off x="0" y="-19050"/>
              <a:ext cx="2478138" cy="798538"/>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关键词1</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60" name="Group 41"/>
          <p:cNvGrpSpPr/>
          <p:nvPr/>
        </p:nvGrpSpPr>
        <p:grpSpPr>
          <a:xfrm>
            <a:off x="12079576" y="8003724"/>
            <a:ext cx="1858604" cy="584616"/>
            <a:chOff x="0" y="0"/>
            <a:chExt cx="2478138" cy="779488"/>
          </a:xfrm>
        </p:grpSpPr>
        <p:sp>
          <p:nvSpPr>
            <p:cNvPr id="1048977" name="Freeform 42"/>
            <p:cNvSpPr/>
            <p:nvPr/>
          </p:nvSpPr>
          <p:spPr>
            <a:xfrm>
              <a:off x="0" y="0"/>
              <a:ext cx="2478151" cy="779526"/>
            </a:xfrm>
            <a:custGeom>
              <a:avLst/>
              <a:gdLst/>
              <a:ahLst/>
              <a:cxnLst/>
              <a:rect l="l" t="t" r="r" b="b"/>
              <a:pathLst>
                <a:path w="2478151" h="779526">
                  <a:moveTo>
                    <a:pt x="0" y="389763"/>
                  </a:moveTo>
                  <a:cubicBezTo>
                    <a:pt x="0" y="174498"/>
                    <a:pt x="174498" y="0"/>
                    <a:pt x="389763" y="0"/>
                  </a:cubicBezTo>
                  <a:lnTo>
                    <a:pt x="2088388" y="0"/>
                  </a:lnTo>
                  <a:cubicBezTo>
                    <a:pt x="2303653" y="0"/>
                    <a:pt x="2478151" y="174498"/>
                    <a:pt x="2478151" y="389763"/>
                  </a:cubicBezTo>
                  <a:cubicBezTo>
                    <a:pt x="2478151" y="605028"/>
                    <a:pt x="2303653" y="779526"/>
                    <a:pt x="2088388" y="779526"/>
                  </a:cubicBezTo>
                  <a:lnTo>
                    <a:pt x="389763" y="779526"/>
                  </a:lnTo>
                  <a:cubicBezTo>
                    <a:pt x="174498" y="779526"/>
                    <a:pt x="0" y="605028"/>
                    <a:pt x="0" y="389763"/>
                  </a:cubicBezTo>
                  <a:close/>
                </a:path>
              </a:pathLst>
            </a:custGeom>
            <a:solidFill>
              <a:srgbClr val="68A4C6"/>
            </a:solidFill>
            <a:ln w="12700">
              <a:noFill/>
            </a:ln>
          </p:spPr>
          <p:txBody>
            <a:bodyPr/>
            <a:p>
              <a:endParaRPr lang="zh-CN" altLang="en-US">
                <a:cs typeface="微软雅黑" panose="020B0503020204020204" charset="-122"/>
              </a:endParaRPr>
            </a:p>
          </p:txBody>
        </p:sp>
        <p:sp>
          <p:nvSpPr>
            <p:cNvPr id="1048978" name="TextBox 43"/>
            <p:cNvSpPr txBox="1"/>
            <p:nvPr/>
          </p:nvSpPr>
          <p:spPr>
            <a:xfrm>
              <a:off x="0" y="-19050"/>
              <a:ext cx="2478138" cy="798538"/>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关键词2</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61" name="Group 44"/>
          <p:cNvGrpSpPr/>
          <p:nvPr/>
        </p:nvGrpSpPr>
        <p:grpSpPr>
          <a:xfrm>
            <a:off x="9325327" y="3835803"/>
            <a:ext cx="7335793" cy="378000"/>
            <a:chOff x="0" y="0"/>
            <a:chExt cx="9781057" cy="504000"/>
          </a:xfrm>
        </p:grpSpPr>
        <p:sp>
          <p:nvSpPr>
            <p:cNvPr id="1048979" name="Freeform 45"/>
            <p:cNvSpPr/>
            <p:nvPr/>
          </p:nvSpPr>
          <p:spPr>
            <a:xfrm>
              <a:off x="0" y="0"/>
              <a:ext cx="9781032" cy="504063"/>
            </a:xfrm>
            <a:custGeom>
              <a:avLst/>
              <a:gdLst/>
              <a:ahLst/>
              <a:cxnLst/>
              <a:rect l="l" t="t" r="r" b="b"/>
              <a:pathLst>
                <a:path w="9781032" h="504063">
                  <a:moveTo>
                    <a:pt x="0" y="0"/>
                  </a:moveTo>
                  <a:lnTo>
                    <a:pt x="9781032" y="0"/>
                  </a:lnTo>
                  <a:lnTo>
                    <a:pt x="9781032" y="504063"/>
                  </a:lnTo>
                  <a:lnTo>
                    <a:pt x="0" y="504063"/>
                  </a:lnTo>
                  <a:close/>
                </a:path>
              </a:pathLst>
            </a:custGeom>
            <a:solidFill>
              <a:srgbClr val="68A4C6"/>
            </a:solidFill>
            <a:ln w="12700">
              <a:noFill/>
            </a:ln>
          </p:spPr>
          <p:txBody>
            <a:bodyPr/>
            <a:p>
              <a:endParaRPr lang="zh-CN" altLang="en-US">
                <a:cs typeface="微软雅黑" panose="020B0503020204020204" charset="-122"/>
              </a:endParaRPr>
            </a:p>
          </p:txBody>
        </p:sp>
      </p:grpSp>
      <p:grpSp>
        <p:nvGrpSpPr>
          <p:cNvPr id="162" name="Group 46"/>
          <p:cNvGrpSpPr/>
          <p:nvPr/>
        </p:nvGrpSpPr>
        <p:grpSpPr>
          <a:xfrm>
            <a:off x="14339602" y="8003724"/>
            <a:ext cx="1858604" cy="584616"/>
            <a:chOff x="0" y="0"/>
            <a:chExt cx="2478138" cy="779488"/>
          </a:xfrm>
        </p:grpSpPr>
        <p:sp>
          <p:nvSpPr>
            <p:cNvPr id="1048980" name="Freeform 47"/>
            <p:cNvSpPr/>
            <p:nvPr/>
          </p:nvSpPr>
          <p:spPr>
            <a:xfrm>
              <a:off x="0" y="0"/>
              <a:ext cx="2478151" cy="779526"/>
            </a:xfrm>
            <a:custGeom>
              <a:avLst/>
              <a:gdLst/>
              <a:ahLst/>
              <a:cxnLst/>
              <a:rect l="l" t="t" r="r" b="b"/>
              <a:pathLst>
                <a:path w="2478151" h="779526">
                  <a:moveTo>
                    <a:pt x="0" y="389763"/>
                  </a:moveTo>
                  <a:cubicBezTo>
                    <a:pt x="0" y="174498"/>
                    <a:pt x="174498" y="0"/>
                    <a:pt x="389763" y="0"/>
                  </a:cubicBezTo>
                  <a:lnTo>
                    <a:pt x="2088388" y="0"/>
                  </a:lnTo>
                  <a:cubicBezTo>
                    <a:pt x="2303653" y="0"/>
                    <a:pt x="2478151" y="174498"/>
                    <a:pt x="2478151" y="389763"/>
                  </a:cubicBezTo>
                  <a:cubicBezTo>
                    <a:pt x="2478151" y="605028"/>
                    <a:pt x="2303653" y="779526"/>
                    <a:pt x="2088388" y="779526"/>
                  </a:cubicBezTo>
                  <a:lnTo>
                    <a:pt x="389763" y="779526"/>
                  </a:lnTo>
                  <a:cubicBezTo>
                    <a:pt x="174498" y="779526"/>
                    <a:pt x="0" y="605028"/>
                    <a:pt x="0" y="389763"/>
                  </a:cubicBezTo>
                  <a:close/>
                </a:path>
              </a:pathLst>
            </a:custGeom>
            <a:solidFill>
              <a:srgbClr val="68A4C6"/>
            </a:solidFill>
            <a:ln w="12700">
              <a:noFill/>
            </a:ln>
          </p:spPr>
          <p:txBody>
            <a:bodyPr/>
            <a:p>
              <a:endParaRPr lang="zh-CN" altLang="en-US">
                <a:cs typeface="微软雅黑" panose="020B0503020204020204" charset="-122"/>
              </a:endParaRPr>
            </a:p>
          </p:txBody>
        </p:sp>
        <p:sp>
          <p:nvSpPr>
            <p:cNvPr id="1048981" name="TextBox 48"/>
            <p:cNvSpPr txBox="1"/>
            <p:nvPr/>
          </p:nvSpPr>
          <p:spPr>
            <a:xfrm>
              <a:off x="0" y="-19050"/>
              <a:ext cx="2478138" cy="798538"/>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关键词1</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982" name="TextBox 49"/>
          <p:cNvSpPr txBox="1"/>
          <p:nvPr/>
        </p:nvSpPr>
        <p:spPr>
          <a:xfrm>
            <a:off x="9997592" y="5571106"/>
            <a:ext cx="5881402" cy="1920240"/>
          </a:xfrm>
          <a:prstGeom prst="rect">
            <a:avLst/>
          </a:prstGeom>
        </p:spPr>
        <p:txBody>
          <a:bodyPr lIns="0" tIns="0" rIns="0" bIns="0" rtlCol="0" anchor="t">
            <a:spAutoFit/>
          </a:bodyPr>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63" name="Group 50"/>
          <p:cNvGrpSpPr/>
          <p:nvPr/>
        </p:nvGrpSpPr>
        <p:grpSpPr>
          <a:xfrm>
            <a:off x="12770463" y="4159796"/>
            <a:ext cx="477612" cy="322231"/>
            <a:chOff x="0" y="0"/>
            <a:chExt cx="636816" cy="429641"/>
          </a:xfrm>
        </p:grpSpPr>
        <p:sp>
          <p:nvSpPr>
            <p:cNvPr id="1048983" name="Freeform 51"/>
            <p:cNvSpPr/>
            <p:nvPr/>
          </p:nvSpPr>
          <p:spPr>
            <a:xfrm>
              <a:off x="0" y="0"/>
              <a:ext cx="636778" cy="429641"/>
            </a:xfrm>
            <a:custGeom>
              <a:avLst/>
              <a:gdLst/>
              <a:ahLst/>
              <a:cxnLst/>
              <a:rect l="l" t="t" r="r" b="b"/>
              <a:pathLst>
                <a:path w="636778" h="429641">
                  <a:moveTo>
                    <a:pt x="0" y="0"/>
                  </a:moveTo>
                  <a:lnTo>
                    <a:pt x="318389" y="429641"/>
                  </a:lnTo>
                  <a:lnTo>
                    <a:pt x="636778" y="0"/>
                  </a:lnTo>
                  <a:close/>
                </a:path>
              </a:pathLst>
            </a:custGeom>
            <a:solidFill>
              <a:srgbClr val="68A4C6"/>
            </a:solidFill>
            <a:ln w="12700">
              <a:noFill/>
            </a:ln>
          </p:spPr>
          <p:txBody>
            <a:bodyPr/>
            <a:p>
              <a:endParaRPr lang="zh-CN" altLang="en-US">
                <a:cs typeface="微软雅黑" panose="020B0503020204020204" charset="-122"/>
              </a:endParaRPr>
            </a:p>
          </p:txBody>
        </p:sp>
      </p:grpSp>
      <p:sp>
        <p:nvSpPr>
          <p:cNvPr id="1048984" name="Freeform 52"/>
          <p:cNvSpPr/>
          <p:nvPr/>
        </p:nvSpPr>
        <p:spPr>
          <a:xfrm>
            <a:off x="2225661" y="5863119"/>
            <a:ext cx="224690" cy="224689"/>
          </a:xfrm>
          <a:custGeom>
            <a:avLst/>
            <a:gdLst/>
            <a:ahLst/>
            <a:cxnLst/>
            <a:rect l="l" t="t" r="r" b="b"/>
            <a:pathLst>
              <a:path w="224690" h="224689">
                <a:moveTo>
                  <a:pt x="0" y="0"/>
                </a:moveTo>
                <a:lnTo>
                  <a:pt x="224689" y="0"/>
                </a:lnTo>
                <a:lnTo>
                  <a:pt x="224689" y="224689"/>
                </a:lnTo>
                <a:lnTo>
                  <a:pt x="0" y="224689"/>
                </a:lnTo>
                <a:lnTo>
                  <a:pt x="0" y="0"/>
                </a:lnTo>
                <a:close/>
              </a:path>
            </a:pathLst>
          </a:custGeom>
          <a:blipFill>
            <a:blip r:embed="rId4"/>
            <a:stretch>
              <a:fillRect/>
            </a:stretch>
          </a:blipFill>
          <a:ln cap="sq">
            <a:noFill/>
            <a:prstDash val="solid"/>
            <a:miter/>
          </a:ln>
        </p:spPr>
        <p:txBody>
          <a:bodyPr/>
          <a:p>
            <a:endParaRPr lang="zh-CN" altLang="en-US">
              <a:cs typeface="微软雅黑" panose="020B0503020204020204" charset="-122"/>
            </a:endParaRPr>
          </a:p>
        </p:txBody>
      </p:sp>
      <p:sp>
        <p:nvSpPr>
          <p:cNvPr id="1048985" name="Freeform 53"/>
          <p:cNvSpPr/>
          <p:nvPr/>
        </p:nvSpPr>
        <p:spPr>
          <a:xfrm>
            <a:off x="2225661" y="6835254"/>
            <a:ext cx="224690" cy="224689"/>
          </a:xfrm>
          <a:custGeom>
            <a:avLst/>
            <a:gdLst/>
            <a:ahLst/>
            <a:cxnLst/>
            <a:rect l="l" t="t" r="r" b="b"/>
            <a:pathLst>
              <a:path w="224690" h="224689">
                <a:moveTo>
                  <a:pt x="0" y="0"/>
                </a:moveTo>
                <a:lnTo>
                  <a:pt x="224689" y="0"/>
                </a:lnTo>
                <a:lnTo>
                  <a:pt x="224689" y="224689"/>
                </a:lnTo>
                <a:lnTo>
                  <a:pt x="0" y="224689"/>
                </a:lnTo>
                <a:lnTo>
                  <a:pt x="0" y="0"/>
                </a:lnTo>
                <a:close/>
              </a:path>
            </a:pathLst>
          </a:custGeom>
          <a:blipFill>
            <a:blip r:embed="rId4"/>
            <a:stretch>
              <a:fillRect/>
            </a:stretch>
          </a:blipFill>
          <a:ln cap="sq">
            <a:noFill/>
            <a:prstDash val="solid"/>
            <a:miter/>
          </a:ln>
        </p:spPr>
        <p:txBody>
          <a:bodyPr/>
          <a:p>
            <a:endParaRPr lang="zh-CN" altLang="en-US">
              <a:cs typeface="微软雅黑" panose="020B0503020204020204" charset="-122"/>
            </a:endParaRPr>
          </a:p>
        </p:txBody>
      </p:sp>
      <p:grpSp>
        <p:nvGrpSpPr>
          <p:cNvPr id="164" name="Group 54"/>
          <p:cNvGrpSpPr/>
          <p:nvPr/>
        </p:nvGrpSpPr>
        <p:grpSpPr>
          <a:xfrm>
            <a:off x="9983905" y="5870210"/>
            <a:ext cx="224685" cy="224685"/>
            <a:chOff x="0" y="0"/>
            <a:chExt cx="299580" cy="299580"/>
          </a:xfrm>
        </p:grpSpPr>
        <p:sp>
          <p:nvSpPr>
            <p:cNvPr id="1048986" name="Freeform 55"/>
            <p:cNvSpPr/>
            <p:nvPr/>
          </p:nvSpPr>
          <p:spPr>
            <a:xfrm>
              <a:off x="0" y="0"/>
              <a:ext cx="299593" cy="299593"/>
            </a:xfrm>
            <a:custGeom>
              <a:avLst/>
              <a:gdLst/>
              <a:ahLst/>
              <a:cxnLst/>
              <a:rect l="l" t="t" r="r" b="b"/>
              <a:pathLst>
                <a:path w="299593" h="299593">
                  <a:moveTo>
                    <a:pt x="0" y="149733"/>
                  </a:moveTo>
                  <a:cubicBezTo>
                    <a:pt x="0" y="67056"/>
                    <a:pt x="67056" y="0"/>
                    <a:pt x="149733" y="0"/>
                  </a:cubicBezTo>
                  <a:cubicBezTo>
                    <a:pt x="232410" y="0"/>
                    <a:pt x="299593" y="67056"/>
                    <a:pt x="299593" y="149733"/>
                  </a:cubicBezTo>
                  <a:cubicBezTo>
                    <a:pt x="299593" y="232410"/>
                    <a:pt x="232537" y="299593"/>
                    <a:pt x="149733" y="299593"/>
                  </a:cubicBezTo>
                  <a:cubicBezTo>
                    <a:pt x="66929" y="299593"/>
                    <a:pt x="0" y="232537"/>
                    <a:pt x="0" y="149733"/>
                  </a:cubicBezTo>
                  <a:close/>
                </a:path>
              </a:pathLst>
            </a:custGeom>
            <a:solidFill>
              <a:srgbClr val="C5DCE9"/>
            </a:solidFill>
            <a:ln w="12700">
              <a:solidFill>
                <a:srgbClr val="000000"/>
              </a:solidFill>
            </a:ln>
          </p:spPr>
          <p:txBody>
            <a:bodyPr/>
            <a:p>
              <a:endParaRPr lang="zh-CN" altLang="en-US">
                <a:cs typeface="微软雅黑" panose="020B0503020204020204" charset="-122"/>
              </a:endParaRPr>
            </a:p>
          </p:txBody>
        </p:sp>
      </p:grpSp>
      <p:grpSp>
        <p:nvGrpSpPr>
          <p:cNvPr id="165" name="Group 56"/>
          <p:cNvGrpSpPr/>
          <p:nvPr/>
        </p:nvGrpSpPr>
        <p:grpSpPr>
          <a:xfrm>
            <a:off x="10034064" y="5924483"/>
            <a:ext cx="126292" cy="120406"/>
            <a:chOff x="0" y="0"/>
            <a:chExt cx="168389" cy="160541"/>
          </a:xfrm>
        </p:grpSpPr>
        <p:sp>
          <p:nvSpPr>
            <p:cNvPr id="1048987" name="Freeform 57"/>
            <p:cNvSpPr/>
            <p:nvPr/>
          </p:nvSpPr>
          <p:spPr>
            <a:xfrm>
              <a:off x="0" y="0"/>
              <a:ext cx="168402" cy="160528"/>
            </a:xfrm>
            <a:custGeom>
              <a:avLst/>
              <a:gdLst/>
              <a:ahLst/>
              <a:cxnLst/>
              <a:rect l="l" t="t" r="r" b="b"/>
              <a:pathLst>
                <a:path w="168402" h="160528">
                  <a:moveTo>
                    <a:pt x="0" y="80264"/>
                  </a:moveTo>
                  <a:cubicBezTo>
                    <a:pt x="0" y="35941"/>
                    <a:pt x="37719" y="0"/>
                    <a:pt x="84201" y="0"/>
                  </a:cubicBezTo>
                  <a:cubicBezTo>
                    <a:pt x="130683" y="0"/>
                    <a:pt x="168402" y="35941"/>
                    <a:pt x="168402" y="80264"/>
                  </a:cubicBezTo>
                  <a:cubicBezTo>
                    <a:pt x="168402" y="124587"/>
                    <a:pt x="130683" y="160528"/>
                    <a:pt x="84201" y="160528"/>
                  </a:cubicBezTo>
                  <a:cubicBezTo>
                    <a:pt x="37719" y="160528"/>
                    <a:pt x="0" y="124587"/>
                    <a:pt x="0" y="80264"/>
                  </a:cubicBezTo>
                  <a:close/>
                </a:path>
              </a:pathLst>
            </a:custGeom>
            <a:solidFill>
              <a:srgbClr val="68A4C6"/>
            </a:solidFill>
            <a:ln w="12700">
              <a:solidFill>
                <a:srgbClr val="000000"/>
              </a:solidFill>
            </a:ln>
          </p:spPr>
          <p:txBody>
            <a:bodyPr/>
            <a:p>
              <a:endParaRPr lang="zh-CN" altLang="en-US">
                <a:cs typeface="微软雅黑" panose="020B0503020204020204" charset="-122"/>
              </a:endParaRPr>
            </a:p>
          </p:txBody>
        </p:sp>
      </p:grpSp>
      <p:sp>
        <p:nvSpPr>
          <p:cNvPr id="1048988" name="Freeform 58"/>
          <p:cNvSpPr/>
          <p:nvPr/>
        </p:nvSpPr>
        <p:spPr>
          <a:xfrm>
            <a:off x="9983906" y="6842344"/>
            <a:ext cx="224689" cy="224690"/>
          </a:xfrm>
          <a:custGeom>
            <a:avLst/>
            <a:gdLst/>
            <a:ahLst/>
            <a:cxnLst/>
            <a:rect l="l" t="t" r="r" b="b"/>
            <a:pathLst>
              <a:path w="224689" h="224690">
                <a:moveTo>
                  <a:pt x="0" y="0"/>
                </a:moveTo>
                <a:lnTo>
                  <a:pt x="224689" y="0"/>
                </a:lnTo>
                <a:lnTo>
                  <a:pt x="224689" y="224690"/>
                </a:lnTo>
                <a:lnTo>
                  <a:pt x="0" y="224690"/>
                </a:lnTo>
                <a:lnTo>
                  <a:pt x="0" y="0"/>
                </a:lnTo>
                <a:close/>
              </a:path>
            </a:pathLst>
          </a:custGeom>
          <a:blipFill>
            <a:blip r:embed="rId5"/>
            <a:stretch>
              <a:fillRect/>
            </a:stretch>
          </a:blipFill>
        </p:spPr>
        <p:txBody>
          <a:bodyPr/>
          <a:p>
            <a:endParaRPr lang="zh-CN" altLang="en-US">
              <a:cs typeface="微软雅黑" panose="020B0503020204020204" charset="-122"/>
            </a:endParaRPr>
          </a:p>
        </p:txBody>
      </p:sp>
      <p:grpSp>
        <p:nvGrpSpPr>
          <p:cNvPr id="166" name="Group 59"/>
          <p:cNvGrpSpPr/>
          <p:nvPr/>
        </p:nvGrpSpPr>
        <p:grpSpPr>
          <a:xfrm>
            <a:off x="637194" y="398726"/>
            <a:ext cx="16982960" cy="872146"/>
            <a:chOff x="0" y="66130"/>
            <a:chExt cx="22643948" cy="1162862"/>
          </a:xfrm>
        </p:grpSpPr>
        <p:sp>
          <p:nvSpPr>
            <p:cNvPr id="1048989" name="AutoShape 60"/>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990" name="TextBox 62"/>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87" name="图片 62" descr="雷达"/>
          <p:cNvPicPr>
            <a:picLocks noChangeAspect="1"/>
          </p:cNvPicPr>
          <p:nvPr>
            <p:custDataLst>
              <p:tags r:id="rId6"/>
            </p:custDataLst>
          </p:nvPr>
        </p:nvPicPr>
        <p:blipFill>
          <a:blip r:embed="rId7"/>
          <a:stretch>
            <a:fillRect/>
          </a:stretch>
        </p:blipFill>
        <p:spPr>
          <a:xfrm>
            <a:off x="3581400" y="4703445"/>
            <a:ext cx="598170" cy="598170"/>
          </a:xfrm>
          <a:prstGeom prst="rect">
            <a:avLst/>
          </a:prstGeom>
        </p:spPr>
      </p:pic>
      <p:pic>
        <p:nvPicPr>
          <p:cNvPr id="2097188" name="图片 63" descr="雷达"/>
          <p:cNvPicPr>
            <a:picLocks noChangeAspect="1"/>
          </p:cNvPicPr>
          <p:nvPr>
            <p:custDataLst>
              <p:tags r:id="rId8"/>
            </p:custDataLst>
          </p:nvPr>
        </p:nvPicPr>
        <p:blipFill>
          <a:blip r:embed="rId7"/>
          <a:stretch>
            <a:fillRect/>
          </a:stretch>
        </p:blipFill>
        <p:spPr>
          <a:xfrm>
            <a:off x="11430000" y="4686300"/>
            <a:ext cx="598170" cy="598170"/>
          </a:xfrm>
          <a:prstGeom prst="rect">
            <a:avLst/>
          </a:prstGeom>
        </p:spPr>
      </p:pic>
      <p:sp>
        <p:nvSpPr>
          <p:cNvPr id="1048991"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9"/>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69" name=""/>
        <p:cNvGrpSpPr/>
        <p:nvPr/>
      </p:nvGrpSpPr>
      <p:grpSpPr>
        <a:xfrm>
          <a:off x="0" y="0"/>
          <a:ext cx="0" cy="0"/>
          <a:chOff x="0" y="0"/>
          <a:chExt cx="0" cy="0"/>
        </a:xfrm>
      </p:grpSpPr>
      <p:sp>
        <p:nvSpPr>
          <p:cNvPr id="1048998" name="Freeform 2" descr="D:/桌面/13410340326737232.jpg13410340326737232"/>
          <p:cNvSpPr/>
          <p:nvPr/>
        </p:nvSpPr>
        <p:spPr>
          <a:xfrm>
            <a:off x="-17145" y="0"/>
            <a:ext cx="18321338" cy="10287000"/>
          </a:xfrm>
          <a:custGeom>
            <a:avLst/>
            <a:gdLst/>
            <a:ahLst/>
            <a:cxnLst/>
            <a:rect l="l" t="t" r="r" b="b"/>
            <a:pathLst>
              <a:path w="18321338" h="10287000">
                <a:moveTo>
                  <a:pt x="0" y="0"/>
                </a:moveTo>
                <a:lnTo>
                  <a:pt x="18321337" y="0"/>
                </a:lnTo>
                <a:lnTo>
                  <a:pt x="18321337" y="10287000"/>
                </a:lnTo>
                <a:lnTo>
                  <a:pt x="0" y="10287000"/>
                </a:lnTo>
                <a:lnTo>
                  <a:pt x="0" y="0"/>
                </a:lnTo>
                <a:close/>
              </a:path>
            </a:pathLst>
          </a:custGeom>
          <a:blipFill>
            <a:blip r:embed="rId1"/>
            <a:stretch>
              <a:fillRect t="-9366" b="-9367"/>
            </a:stretch>
          </a:blipFill>
        </p:spPr>
      </p:sp>
      <p:grpSp>
        <p:nvGrpSpPr>
          <p:cNvPr id="170" name="Group 3"/>
          <p:cNvGrpSpPr/>
          <p:nvPr/>
        </p:nvGrpSpPr>
        <p:grpSpPr>
          <a:xfrm rot="0">
            <a:off x="-17459" y="-38414"/>
            <a:ext cx="18320385" cy="10287952"/>
            <a:chOff x="0" y="0"/>
            <a:chExt cx="24427180" cy="13717270"/>
          </a:xfrm>
        </p:grpSpPr>
        <p:sp>
          <p:nvSpPr>
            <p:cNvPr id="1048999" name="Freeform 4"/>
            <p:cNvSpPr/>
            <p:nvPr/>
          </p:nvSpPr>
          <p:spPr>
            <a:xfrm>
              <a:off x="0" y="0"/>
              <a:ext cx="24427180" cy="13717270"/>
            </a:xfrm>
            <a:custGeom>
              <a:avLst/>
              <a:gdLst/>
              <a:ahLst/>
              <a:cxnLst/>
              <a:rect l="l" t="t" r="r" b="b"/>
              <a:pathLst>
                <a:path w="24427180" h="13717270">
                  <a:moveTo>
                    <a:pt x="0" y="0"/>
                  </a:moveTo>
                  <a:lnTo>
                    <a:pt x="24427180" y="0"/>
                  </a:lnTo>
                  <a:lnTo>
                    <a:pt x="24427180" y="13717270"/>
                  </a:lnTo>
                  <a:lnTo>
                    <a:pt x="0" y="13717270"/>
                  </a:lnTo>
                  <a:close/>
                </a:path>
              </a:pathLst>
            </a:custGeom>
            <a:solidFill>
              <a:srgbClr val="4F81BD">
                <a:alpha val="63922"/>
              </a:srgbClr>
            </a:solidFill>
            <a:ln w="12700">
              <a:noFill/>
            </a:ln>
          </p:spPr>
        </p:sp>
      </p:grpSp>
      <p:grpSp>
        <p:nvGrpSpPr>
          <p:cNvPr id="171" name="Group 5"/>
          <p:cNvGrpSpPr/>
          <p:nvPr/>
        </p:nvGrpSpPr>
        <p:grpSpPr>
          <a:xfrm rot="0">
            <a:off x="0" y="3714750"/>
            <a:ext cx="18288000" cy="2863215"/>
            <a:chOff x="0" y="0"/>
            <a:chExt cx="24384000" cy="3817620"/>
          </a:xfrm>
        </p:grpSpPr>
        <p:sp>
          <p:nvSpPr>
            <p:cNvPr id="1049000" name="Freeform 6"/>
            <p:cNvSpPr/>
            <p:nvPr/>
          </p:nvSpPr>
          <p:spPr>
            <a:xfrm>
              <a:off x="0" y="0"/>
              <a:ext cx="24384000" cy="3817620"/>
            </a:xfrm>
            <a:custGeom>
              <a:avLst/>
              <a:gdLst/>
              <a:ahLst/>
              <a:cxnLst/>
              <a:rect l="l" t="t" r="r" b="b"/>
              <a:pathLst>
                <a:path w="24384000" h="3817620">
                  <a:moveTo>
                    <a:pt x="0" y="0"/>
                  </a:moveTo>
                  <a:lnTo>
                    <a:pt x="24384000" y="0"/>
                  </a:lnTo>
                  <a:lnTo>
                    <a:pt x="24384000" y="3817620"/>
                  </a:lnTo>
                  <a:lnTo>
                    <a:pt x="0" y="3817620"/>
                  </a:lnTo>
                  <a:close/>
                </a:path>
              </a:pathLst>
            </a:custGeom>
            <a:solidFill>
              <a:srgbClr val="5F85C3"/>
            </a:solidFill>
            <a:ln w="12700">
              <a:noFill/>
            </a:ln>
          </p:spPr>
        </p:sp>
      </p:grpSp>
      <p:grpSp>
        <p:nvGrpSpPr>
          <p:cNvPr id="172" name="Group 7"/>
          <p:cNvGrpSpPr/>
          <p:nvPr/>
        </p:nvGrpSpPr>
        <p:grpSpPr>
          <a:xfrm rot="0">
            <a:off x="339090" y="3714750"/>
            <a:ext cx="10611802" cy="2863215"/>
            <a:chOff x="0" y="0"/>
            <a:chExt cx="14149070" cy="3817620"/>
          </a:xfrm>
        </p:grpSpPr>
        <p:sp>
          <p:nvSpPr>
            <p:cNvPr id="1049001" name="Freeform 8"/>
            <p:cNvSpPr/>
            <p:nvPr/>
          </p:nvSpPr>
          <p:spPr>
            <a:xfrm>
              <a:off x="0" y="0"/>
              <a:ext cx="14149070" cy="3817620"/>
            </a:xfrm>
            <a:custGeom>
              <a:avLst/>
              <a:gdLst/>
              <a:ahLst/>
              <a:cxnLst/>
              <a:rect l="l" t="t" r="r" b="b"/>
              <a:pathLst>
                <a:path w="14149070" h="3817620">
                  <a:moveTo>
                    <a:pt x="0" y="0"/>
                  </a:moveTo>
                  <a:lnTo>
                    <a:pt x="14149070" y="0"/>
                  </a:lnTo>
                  <a:lnTo>
                    <a:pt x="14149070" y="3817620"/>
                  </a:lnTo>
                  <a:lnTo>
                    <a:pt x="0" y="3817620"/>
                  </a:lnTo>
                  <a:close/>
                </a:path>
              </a:pathLst>
            </a:custGeom>
            <a:solidFill>
              <a:srgbClr val="1F497D"/>
            </a:solidFill>
            <a:ln w="12700">
              <a:noFill/>
            </a:ln>
          </p:spPr>
        </p:sp>
      </p:grpSp>
      <p:sp>
        <p:nvSpPr>
          <p:cNvPr id="1049002" name="TextBox 9"/>
          <p:cNvSpPr txBox="1"/>
          <p:nvPr/>
        </p:nvSpPr>
        <p:spPr>
          <a:xfrm>
            <a:off x="2912745" y="5084445"/>
            <a:ext cx="7242810" cy="544196"/>
          </a:xfrm>
          <a:prstGeom prst="rect">
            <a:avLst/>
          </a:prstGeom>
        </p:spPr>
        <p:txBody>
          <a:bodyPr lIns="0" tIns="0" rIns="0" bIns="0" rtlCol="0" anchor="t">
            <a:spAutoFit/>
          </a:bodyPr>
          <a:p>
            <a:pPr algn="l">
              <a:lnSpc>
                <a:spcPts val="4285"/>
              </a:lnSpc>
            </a:pPr>
            <a:r>
              <a:rPr lang="en-US" sz="2100" b="1">
                <a:solidFill>
                  <a:srgbClr val="FFFFFF"/>
                </a:solidFill>
                <a:latin typeface="Arimo Bold" panose="020B0704020202020204"/>
                <a:ea typeface="Arimo Bold" panose="020B0704020202020204"/>
                <a:cs typeface="Arimo Bold" panose="020B0704020202020204"/>
                <a:sym typeface="Arimo Bold" panose="020B0704020202020204"/>
              </a:rPr>
              <a:t>输入文字</a:t>
            </a:r>
            <a:endParaRPr lang="en-US" sz="2100" b="1">
              <a:solidFill>
                <a:srgbClr val="FFFFFF"/>
              </a:solidFill>
              <a:latin typeface="Arimo Bold" panose="020B0704020202020204"/>
              <a:ea typeface="Arimo Bold" panose="020B0704020202020204"/>
              <a:cs typeface="Arimo Bold" panose="020B0704020202020204"/>
              <a:sym typeface="Arimo Bold" panose="020B0704020202020204"/>
            </a:endParaRPr>
          </a:p>
        </p:txBody>
      </p:sp>
      <p:sp>
        <p:nvSpPr>
          <p:cNvPr id="1049003" name="AutoShape 10"/>
          <p:cNvSpPr/>
          <p:nvPr/>
        </p:nvSpPr>
        <p:spPr>
          <a:xfrm rot="9060">
            <a:off x="2960522" y="5241608"/>
            <a:ext cx="2403805" cy="0"/>
          </a:xfrm>
          <a:prstGeom prst="line">
            <a:avLst/>
          </a:prstGeom>
          <a:ln w="9525" cap="rnd">
            <a:solidFill>
              <a:srgbClr val="FFFFFF"/>
            </a:solidFill>
            <a:prstDash val="solid"/>
            <a:headEnd type="none" w="sm" len="sm"/>
            <a:tailEnd type="none" w="sm" len="sm"/>
          </a:ln>
        </p:spPr>
      </p:sp>
      <p:grpSp>
        <p:nvGrpSpPr>
          <p:cNvPr id="173" name="Group 11"/>
          <p:cNvGrpSpPr/>
          <p:nvPr/>
        </p:nvGrpSpPr>
        <p:grpSpPr>
          <a:xfrm rot="0">
            <a:off x="2821305" y="4378642"/>
            <a:ext cx="4822031" cy="737235"/>
            <a:chOff x="0" y="0"/>
            <a:chExt cx="6429375" cy="982980"/>
          </a:xfrm>
        </p:grpSpPr>
        <p:sp>
          <p:nvSpPr>
            <p:cNvPr id="1049004" name="Freeform 12"/>
            <p:cNvSpPr/>
            <p:nvPr/>
          </p:nvSpPr>
          <p:spPr>
            <a:xfrm>
              <a:off x="0" y="0"/>
              <a:ext cx="6429376" cy="982980"/>
            </a:xfrm>
            <a:custGeom>
              <a:avLst/>
              <a:gdLst/>
              <a:ahLst/>
              <a:cxnLst/>
              <a:rect l="l" t="t" r="r" b="b"/>
              <a:pathLst>
                <a:path w="6429376" h="982980">
                  <a:moveTo>
                    <a:pt x="0" y="0"/>
                  </a:moveTo>
                  <a:lnTo>
                    <a:pt x="6429376" y="0"/>
                  </a:lnTo>
                  <a:lnTo>
                    <a:pt x="6429376" y="982980"/>
                  </a:lnTo>
                  <a:lnTo>
                    <a:pt x="0" y="982980"/>
                  </a:lnTo>
                  <a:close/>
                </a:path>
              </a:pathLst>
            </a:custGeom>
            <a:solidFill>
              <a:srgbClr val="000000">
                <a:alpha val="0"/>
              </a:srgbClr>
            </a:solidFill>
            <a:ln w="12700">
              <a:noFill/>
            </a:ln>
          </p:spPr>
        </p:sp>
        <p:sp>
          <p:nvSpPr>
            <p:cNvPr id="1049005" name="TextBox 13"/>
            <p:cNvSpPr txBox="1"/>
            <p:nvPr/>
          </p:nvSpPr>
          <p:spPr>
            <a:xfrm>
              <a:off x="0" y="-19050"/>
              <a:ext cx="6429375" cy="1002030"/>
            </a:xfrm>
            <a:prstGeom prst="rect">
              <a:avLst/>
            </a:prstGeom>
            <a:ln>
              <a:noFill/>
            </a:ln>
          </p:spPr>
          <p:txBody>
            <a:bodyPr lIns="0" tIns="0" rIns="0" bIns="0" rtlCol="0" anchor="ctr"/>
            <a:p>
              <a:pPr algn="l">
                <a:lnSpc>
                  <a:spcPts val="5040"/>
                </a:lnSpc>
              </a:pPr>
              <a:r>
                <a:rPr lang="en-US" sz="4200" b="1">
                  <a:solidFill>
                    <a:srgbClr val="FFFFFF"/>
                  </a:solidFill>
                  <a:latin typeface="Arimo Bold" panose="020B0704020202020204"/>
                  <a:ea typeface="Arimo Bold" panose="020B0704020202020204"/>
                  <a:cs typeface="Arimo Bold" panose="020B0704020202020204"/>
                  <a:sym typeface="Arimo Bold" panose="020B0704020202020204"/>
                </a:rPr>
                <a:t>输入标题文字</a:t>
              </a:r>
              <a:endParaRPr lang="en-US" sz="42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grpSp>
        <p:nvGrpSpPr>
          <p:cNvPr id="174" name="Group 14"/>
          <p:cNvGrpSpPr/>
          <p:nvPr/>
        </p:nvGrpSpPr>
        <p:grpSpPr>
          <a:xfrm rot="0">
            <a:off x="339090" y="4184494"/>
            <a:ext cx="2735580" cy="2122808"/>
            <a:chOff x="0" y="0"/>
            <a:chExt cx="3647440" cy="2830411"/>
          </a:xfrm>
        </p:grpSpPr>
        <p:sp>
          <p:nvSpPr>
            <p:cNvPr id="1049006" name="Freeform 15"/>
            <p:cNvSpPr/>
            <p:nvPr/>
          </p:nvSpPr>
          <p:spPr>
            <a:xfrm>
              <a:off x="0" y="0"/>
              <a:ext cx="3647440" cy="2830407"/>
            </a:xfrm>
            <a:custGeom>
              <a:avLst/>
              <a:gdLst/>
              <a:ahLst/>
              <a:cxnLst/>
              <a:rect l="l" t="t" r="r" b="b"/>
              <a:pathLst>
                <a:path w="3647440" h="2830407">
                  <a:moveTo>
                    <a:pt x="0" y="0"/>
                  </a:moveTo>
                  <a:lnTo>
                    <a:pt x="3647440" y="0"/>
                  </a:lnTo>
                  <a:lnTo>
                    <a:pt x="3647440" y="2830407"/>
                  </a:lnTo>
                  <a:lnTo>
                    <a:pt x="0" y="2830407"/>
                  </a:lnTo>
                  <a:close/>
                </a:path>
              </a:pathLst>
            </a:custGeom>
            <a:solidFill>
              <a:srgbClr val="000000">
                <a:alpha val="0"/>
              </a:srgbClr>
            </a:solidFill>
            <a:ln w="12700">
              <a:noFill/>
            </a:ln>
          </p:spPr>
        </p:sp>
        <p:sp>
          <p:nvSpPr>
            <p:cNvPr id="1049007" name="TextBox 16"/>
            <p:cNvSpPr txBox="1"/>
            <p:nvPr/>
          </p:nvSpPr>
          <p:spPr>
            <a:xfrm>
              <a:off x="0" y="-57150"/>
              <a:ext cx="3647440" cy="2887561"/>
            </a:xfrm>
            <a:prstGeom prst="rect">
              <a:avLst/>
            </a:prstGeom>
            <a:ln>
              <a:noFill/>
            </a:ln>
          </p:spPr>
          <p:txBody>
            <a:bodyPr lIns="0" tIns="0" rIns="0" bIns="0" rtlCol="0" anchor="ctr"/>
            <a:p>
              <a:pPr algn="l">
                <a:lnSpc>
                  <a:spcPts val="15840"/>
                </a:lnSpc>
              </a:pPr>
              <a:r>
                <a:rPr lang="en-US" sz="13200" b="1">
                  <a:solidFill>
                    <a:srgbClr val="FFFFFF"/>
                  </a:solidFill>
                  <a:latin typeface="Arimo Bold" panose="020B0704020202020204"/>
                  <a:ea typeface="Arimo Bold" panose="020B0704020202020204"/>
                  <a:cs typeface="Arimo Bold" panose="020B0704020202020204"/>
                  <a:sym typeface="Arimo Bold" panose="020B0704020202020204"/>
                </a:rPr>
                <a:t>04</a:t>
              </a:r>
              <a:endParaRPr lang="en-US" sz="132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sp>
        <p:nvSpPr>
          <p:cNvPr id="1049008" name="Freeform 17" descr="D:/桌面/13410340326737232.jpg13410340326737232"/>
          <p:cNvSpPr/>
          <p:nvPr/>
        </p:nvSpPr>
        <p:spPr>
          <a:xfrm>
            <a:off x="10943101" y="2441905"/>
            <a:ext cx="5399999" cy="5399999"/>
          </a:xfrm>
          <a:custGeom>
            <a:avLst/>
            <a:gdLst/>
            <a:ahLst/>
            <a:cxnLst/>
            <a:rect l="l" t="t" r="r" b="b"/>
            <a:pathLst>
              <a:path w="5399999" h="5399999">
                <a:moveTo>
                  <a:pt x="0" y="0"/>
                </a:moveTo>
                <a:lnTo>
                  <a:pt x="5399999" y="0"/>
                </a:lnTo>
                <a:lnTo>
                  <a:pt x="5399999" y="5399999"/>
                </a:lnTo>
                <a:lnTo>
                  <a:pt x="0" y="5399999"/>
                </a:lnTo>
                <a:lnTo>
                  <a:pt x="0" y="0"/>
                </a:lnTo>
                <a:close/>
              </a:path>
            </a:pathLst>
          </a:custGeom>
          <a:blipFill>
            <a:blip r:embed="rId1"/>
            <a:stretch>
              <a:fillRect l="-25002" r="-25003" b="-4"/>
            </a:stretch>
          </a:blipFill>
        </p:spPr>
      </p:sp>
      <p:pic>
        <p:nvPicPr>
          <p:cNvPr id="2097189" name="图片 17" descr="b4bef48a6b44a0d9762269b396a6bd7a"/>
          <p:cNvPicPr>
            <a:picLocks noChangeAspect="1"/>
          </p:cNvPicPr>
          <p:nvPr/>
        </p:nvPicPr>
        <p:blipFill>
          <a:blip r:embed="rId2"/>
          <a:stretch>
            <a:fillRect/>
          </a:stretch>
        </p:blipFill>
        <p:spPr>
          <a:xfrm>
            <a:off x="609600" y="419100"/>
            <a:ext cx="3768725" cy="736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32" name=""/>
        <p:cNvGrpSpPr/>
        <p:nvPr/>
      </p:nvGrpSpPr>
      <p:grpSpPr>
        <a:xfrm>
          <a:off x="0" y="0"/>
          <a:ext cx="0" cy="0"/>
          <a:chOff x="0" y="0"/>
          <a:chExt cx="0" cy="0"/>
        </a:xfrm>
      </p:grpSpPr>
      <p:sp>
        <p:nvSpPr>
          <p:cNvPr id="1048581" name="Freeform 2"/>
          <p:cNvSpPr/>
          <p:nvPr/>
        </p:nvSpPr>
        <p:spPr>
          <a:xfrm>
            <a:off x="635" y="-112395"/>
            <a:ext cx="18288000" cy="10465435"/>
          </a:xfrm>
          <a:custGeom>
            <a:avLst/>
            <a:gdLst/>
            <a:ahLst/>
            <a:cxnLst/>
            <a:rect l="l" t="t" r="r" b="b"/>
            <a:pathLst>
              <a:path w="18288000" h="12130699">
                <a:moveTo>
                  <a:pt x="0" y="0"/>
                </a:moveTo>
                <a:lnTo>
                  <a:pt x="18288000" y="0"/>
                </a:lnTo>
                <a:lnTo>
                  <a:pt x="18288000" y="12130698"/>
                </a:lnTo>
                <a:lnTo>
                  <a:pt x="0" y="12130698"/>
                </a:lnTo>
                <a:lnTo>
                  <a:pt x="0" y="0"/>
                </a:lnTo>
                <a:close/>
              </a:path>
            </a:pathLst>
          </a:custGeom>
          <a:blipFill rotWithShape="1">
            <a:blip r:embed="rId1">
              <a:alphaModFix amt="15000"/>
            </a:blip>
            <a:stretch>
              <a:fillRect l="-8961" r="-8961"/>
            </a:stretch>
          </a:blipFill>
        </p:spPr>
        <p:txBody>
          <a:bodyPr/>
          <a:p>
            <a:endParaRPr lang="zh-CN" altLang="en-US">
              <a:cs typeface="微软雅黑" panose="020B0503020204020204" charset="-122"/>
            </a:endParaRPr>
          </a:p>
        </p:txBody>
      </p:sp>
      <p:grpSp>
        <p:nvGrpSpPr>
          <p:cNvPr id="33" name="Group 3"/>
          <p:cNvGrpSpPr/>
          <p:nvPr/>
        </p:nvGrpSpPr>
        <p:grpSpPr>
          <a:xfrm>
            <a:off x="2632758" y="924087"/>
            <a:ext cx="6339402" cy="8438826"/>
            <a:chOff x="0" y="0"/>
            <a:chExt cx="8452536" cy="11251768"/>
          </a:xfrm>
        </p:grpSpPr>
        <p:sp>
          <p:nvSpPr>
            <p:cNvPr id="1048582" name="Freeform 4"/>
            <p:cNvSpPr/>
            <p:nvPr/>
          </p:nvSpPr>
          <p:spPr>
            <a:xfrm>
              <a:off x="0" y="0"/>
              <a:ext cx="8452485" cy="11251819"/>
            </a:xfrm>
            <a:custGeom>
              <a:avLst/>
              <a:gdLst/>
              <a:ahLst/>
              <a:cxnLst/>
              <a:rect l="l" t="t" r="r" b="b"/>
              <a:pathLst>
                <a:path w="8452485" h="11251819">
                  <a:moveTo>
                    <a:pt x="0" y="0"/>
                  </a:moveTo>
                  <a:lnTo>
                    <a:pt x="8452485" y="0"/>
                  </a:lnTo>
                  <a:lnTo>
                    <a:pt x="8452485" y="11251819"/>
                  </a:lnTo>
                  <a:lnTo>
                    <a:pt x="0" y="11251819"/>
                  </a:lnTo>
                  <a:close/>
                </a:path>
              </a:pathLst>
            </a:custGeom>
            <a:solidFill>
              <a:srgbClr val="0D47A1">
                <a:alpha val="63922"/>
              </a:srgbClr>
            </a:solidFill>
            <a:ln w="12700">
              <a:noFill/>
            </a:ln>
          </p:spPr>
          <p:txBody>
            <a:bodyPr/>
            <a:p>
              <a:endParaRPr lang="zh-CN" altLang="en-US">
                <a:cs typeface="微软雅黑" panose="020B0503020204020204" charset="-122"/>
              </a:endParaRPr>
            </a:p>
          </p:txBody>
        </p:sp>
      </p:grpSp>
      <p:sp>
        <p:nvSpPr>
          <p:cNvPr id="1048583" name="TextBox 9"/>
          <p:cNvSpPr txBox="1"/>
          <p:nvPr>
            <p:custDataLst>
              <p:tags r:id="rId2"/>
            </p:custDataLst>
          </p:nvPr>
        </p:nvSpPr>
        <p:spPr>
          <a:xfrm>
            <a:off x="10414654" y="2882161"/>
            <a:ext cx="1279274" cy="752951"/>
          </a:xfrm>
          <a:prstGeom prst="rect">
            <a:avLst/>
          </a:prstGeom>
        </p:spPr>
        <p:txBody>
          <a:bodyPr lIns="0" tIns="0" rIns="0" bIns="0" rtlCol="0" anchor="ctr"/>
          <a:p>
            <a:pPr algn="l">
              <a:lnSpc>
                <a:spcPts val="5760"/>
              </a:lnSpc>
            </a:pPr>
            <a:r>
              <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34" name="Group 5"/>
          <p:cNvGrpSpPr/>
          <p:nvPr/>
        </p:nvGrpSpPr>
        <p:grpSpPr>
          <a:xfrm>
            <a:off x="848" y="0"/>
            <a:ext cx="5061966" cy="10287000"/>
            <a:chOff x="0" y="0"/>
            <a:chExt cx="6749288" cy="13716000"/>
          </a:xfrm>
        </p:grpSpPr>
        <p:sp>
          <p:nvSpPr>
            <p:cNvPr id="1048584" name="Freeform 6"/>
            <p:cNvSpPr/>
            <p:nvPr/>
          </p:nvSpPr>
          <p:spPr>
            <a:xfrm>
              <a:off x="0" y="0"/>
              <a:ext cx="6749288" cy="13716000"/>
            </a:xfrm>
            <a:custGeom>
              <a:avLst/>
              <a:gdLst/>
              <a:ahLst/>
              <a:cxnLst/>
              <a:rect l="l" t="t" r="r" b="b"/>
              <a:pathLst>
                <a:path w="6749288" h="13716000">
                  <a:moveTo>
                    <a:pt x="0" y="0"/>
                  </a:moveTo>
                  <a:lnTo>
                    <a:pt x="6749288" y="0"/>
                  </a:lnTo>
                  <a:lnTo>
                    <a:pt x="6749288" y="13716000"/>
                  </a:lnTo>
                  <a:lnTo>
                    <a:pt x="0" y="13716000"/>
                  </a:lnTo>
                  <a:close/>
                </a:path>
              </a:pathLst>
            </a:custGeom>
            <a:solidFill>
              <a:schemeClr val="tx2">
                <a:alpha val="86000"/>
              </a:schemeClr>
            </a:solidFill>
            <a:ln w="12700">
              <a:noFill/>
            </a:ln>
          </p:spPr>
          <p:txBody>
            <a:bodyPr/>
            <a:p>
              <a:endParaRPr lang="zh-CN" altLang="en-US">
                <a:cs typeface="微软雅黑" panose="020B0503020204020204" charset="-122"/>
              </a:endParaRPr>
            </a:p>
          </p:txBody>
        </p:sp>
      </p:grpSp>
      <p:sp>
        <p:nvSpPr>
          <p:cNvPr id="1048585" name="TextBox 12"/>
          <p:cNvSpPr txBox="1"/>
          <p:nvPr>
            <p:custDataLst>
              <p:tags r:id="rId3"/>
            </p:custDataLst>
          </p:nvPr>
        </p:nvSpPr>
        <p:spPr>
          <a:xfrm>
            <a:off x="10414654" y="4457538"/>
            <a:ext cx="1279274" cy="752953"/>
          </a:xfrm>
          <a:prstGeom prst="rect">
            <a:avLst/>
          </a:prstGeom>
        </p:spPr>
        <p:txBody>
          <a:bodyPr lIns="0" tIns="0" rIns="0" bIns="0" rtlCol="0" anchor="ctr"/>
          <a:p>
            <a:pPr algn="l">
              <a:lnSpc>
                <a:spcPts val="5760"/>
              </a:lnSpc>
            </a:pPr>
            <a:r>
              <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86" name="TextBox 15"/>
          <p:cNvSpPr txBox="1"/>
          <p:nvPr>
            <p:custDataLst>
              <p:tags r:id="rId4"/>
            </p:custDataLst>
          </p:nvPr>
        </p:nvSpPr>
        <p:spPr>
          <a:xfrm>
            <a:off x="10414654" y="6010723"/>
            <a:ext cx="1279274" cy="752951"/>
          </a:xfrm>
          <a:prstGeom prst="rect">
            <a:avLst/>
          </a:prstGeom>
        </p:spPr>
        <p:txBody>
          <a:bodyPr lIns="0" tIns="0" rIns="0" bIns="0" rtlCol="0" anchor="ctr"/>
          <a:p>
            <a:pPr algn="l">
              <a:lnSpc>
                <a:spcPts val="5760"/>
              </a:lnSpc>
            </a:pPr>
            <a:r>
              <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03-</a:t>
            </a:r>
            <a:endPar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87" name="TextBox 18"/>
          <p:cNvSpPr txBox="1"/>
          <p:nvPr>
            <p:custDataLst>
              <p:tags r:id="rId5"/>
            </p:custDataLst>
          </p:nvPr>
        </p:nvSpPr>
        <p:spPr>
          <a:xfrm>
            <a:off x="10414654" y="7613542"/>
            <a:ext cx="1279274" cy="752952"/>
          </a:xfrm>
          <a:prstGeom prst="rect">
            <a:avLst/>
          </a:prstGeom>
        </p:spPr>
        <p:txBody>
          <a:bodyPr lIns="0" tIns="0" rIns="0" bIns="0" rtlCol="0" anchor="ctr"/>
          <a:p>
            <a:pPr algn="l">
              <a:lnSpc>
                <a:spcPts val="5760"/>
              </a:lnSpc>
            </a:pPr>
            <a:r>
              <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04-</a:t>
            </a:r>
            <a:endParaRPr lang="en-US" sz="4800" b="1" dirty="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88" name="Freeform 19"/>
          <p:cNvSpPr/>
          <p:nvPr/>
        </p:nvSpPr>
        <p:spPr>
          <a:xfrm>
            <a:off x="1863154" y="-326603"/>
            <a:ext cx="5790609" cy="8619068"/>
          </a:xfrm>
          <a:custGeom>
            <a:avLst/>
            <a:gdLst/>
            <a:ahLst/>
            <a:cxnLst/>
            <a:rect l="l" t="t" r="r" b="b"/>
            <a:pathLst>
              <a:path w="5790609" h="8619068">
                <a:moveTo>
                  <a:pt x="0" y="0"/>
                </a:moveTo>
                <a:lnTo>
                  <a:pt x="5790609" y="0"/>
                </a:lnTo>
                <a:lnTo>
                  <a:pt x="5790609" y="8619068"/>
                </a:lnTo>
                <a:lnTo>
                  <a:pt x="0" y="8619068"/>
                </a:lnTo>
                <a:lnTo>
                  <a:pt x="0" y="0"/>
                </a:lnTo>
                <a:close/>
              </a:path>
            </a:pathLst>
          </a:custGeom>
          <a:blipFill>
            <a:blip r:embed="rId6"/>
            <a:stretch>
              <a:fillRect l="-9673" r="-9673"/>
            </a:stretch>
          </a:blipFill>
        </p:spPr>
        <p:txBody>
          <a:bodyPr/>
          <a:p>
            <a:endParaRPr lang="zh-CN" altLang="en-US">
              <a:cs typeface="微软雅黑" panose="020B0503020204020204" charset="-122"/>
            </a:endParaRPr>
          </a:p>
        </p:txBody>
      </p:sp>
      <p:sp>
        <p:nvSpPr>
          <p:cNvPr id="1048589" name="TextBox 22"/>
          <p:cNvSpPr txBox="1"/>
          <p:nvPr/>
        </p:nvSpPr>
        <p:spPr>
          <a:xfrm>
            <a:off x="10193884" y="878395"/>
            <a:ext cx="2222163" cy="1234440"/>
          </a:xfrm>
          <a:prstGeom prst="rect">
            <a:avLst/>
          </a:prstGeom>
        </p:spPr>
        <p:txBody>
          <a:bodyPr lIns="0" tIns="0" rIns="0" bIns="0" rtlCol="0" anchor="t">
            <a:spAutoFit/>
          </a:bodyPr>
          <a:p>
            <a:pPr algn="l">
              <a:lnSpc>
                <a:spcPts val="9720"/>
              </a:lnSpc>
            </a:pPr>
            <a:r>
              <a:rPr lang="en-US" sz="81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目录</a:t>
            </a:r>
            <a:endParaRPr lang="en-US" sz="81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0" name="TextBox 23"/>
          <p:cNvSpPr txBox="1"/>
          <p:nvPr>
            <p:custDataLst>
              <p:tags r:id="rId7"/>
            </p:custDataLst>
          </p:nvPr>
        </p:nvSpPr>
        <p:spPr>
          <a:xfrm>
            <a:off x="11747535" y="2656399"/>
            <a:ext cx="3617119" cy="548641"/>
          </a:xfrm>
          <a:prstGeom prst="rect">
            <a:avLst/>
          </a:prstGeom>
        </p:spPr>
        <p:txBody>
          <a:bodyPr lIns="0" tIns="0" rIns="0" bIns="0" rtlCol="0" anchor="t">
            <a:spAutoFit/>
          </a:bodyPr>
          <a:p>
            <a:pPr algn="l">
              <a:lnSpc>
                <a:spcPts val="4320"/>
              </a:lnSpc>
            </a:pPr>
            <a:r>
              <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添加章节标题</a:t>
            </a:r>
            <a:endPar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1" name="TextBox 24"/>
          <p:cNvSpPr txBox="1"/>
          <p:nvPr>
            <p:custDataLst>
              <p:tags r:id="rId8"/>
            </p:custDataLst>
          </p:nvPr>
        </p:nvSpPr>
        <p:spPr>
          <a:xfrm>
            <a:off x="11747535" y="3465805"/>
            <a:ext cx="4372604" cy="323851"/>
          </a:xfrm>
          <a:prstGeom prst="rect">
            <a:avLst/>
          </a:prstGeom>
        </p:spPr>
        <p:txBody>
          <a:bodyPr lIns="0" tIns="0" rIns="0" bIns="0" rtlCol="0" anchor="t">
            <a:spAutoFit/>
          </a:bodyPr>
          <a:p>
            <a:pPr algn="l">
              <a:lnSpc>
                <a:spcPts val="2550"/>
              </a:lnSpc>
            </a:pPr>
            <a:r>
              <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添加章节描述添加章节描述</a:t>
            </a:r>
            <a:endPar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3" name="TextBox 26"/>
          <p:cNvSpPr txBox="1"/>
          <p:nvPr>
            <p:custDataLst>
              <p:tags r:id="rId9"/>
            </p:custDataLst>
          </p:nvPr>
        </p:nvSpPr>
        <p:spPr>
          <a:xfrm>
            <a:off x="11747535" y="4277487"/>
            <a:ext cx="3617119" cy="548641"/>
          </a:xfrm>
          <a:prstGeom prst="rect">
            <a:avLst/>
          </a:prstGeom>
        </p:spPr>
        <p:txBody>
          <a:bodyPr lIns="0" tIns="0" rIns="0" bIns="0" rtlCol="0" anchor="t">
            <a:spAutoFit/>
          </a:bodyPr>
          <a:p>
            <a:pPr algn="l">
              <a:lnSpc>
                <a:spcPts val="4320"/>
              </a:lnSpc>
            </a:pPr>
            <a:r>
              <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添加章节标题</a:t>
            </a:r>
            <a:endPar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4" name="TextBox 27"/>
          <p:cNvSpPr txBox="1"/>
          <p:nvPr>
            <p:custDataLst>
              <p:tags r:id="rId10"/>
            </p:custDataLst>
          </p:nvPr>
        </p:nvSpPr>
        <p:spPr>
          <a:xfrm>
            <a:off x="11747535" y="5086902"/>
            <a:ext cx="4372604" cy="323850"/>
          </a:xfrm>
          <a:prstGeom prst="rect">
            <a:avLst/>
          </a:prstGeom>
        </p:spPr>
        <p:txBody>
          <a:bodyPr lIns="0" tIns="0" rIns="0" bIns="0" rtlCol="0" anchor="t">
            <a:spAutoFit/>
          </a:bodyPr>
          <a:p>
            <a:pPr algn="l">
              <a:lnSpc>
                <a:spcPts val="2550"/>
              </a:lnSpc>
            </a:pPr>
            <a:r>
              <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添加章节描述添加章节描述</a:t>
            </a:r>
            <a:endPar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5" name="TextBox 28"/>
          <p:cNvSpPr txBox="1"/>
          <p:nvPr>
            <p:custDataLst>
              <p:tags r:id="rId11"/>
            </p:custDataLst>
          </p:nvPr>
        </p:nvSpPr>
        <p:spPr>
          <a:xfrm>
            <a:off x="11747535" y="5861152"/>
            <a:ext cx="3617119" cy="548641"/>
          </a:xfrm>
          <a:prstGeom prst="rect">
            <a:avLst/>
          </a:prstGeom>
        </p:spPr>
        <p:txBody>
          <a:bodyPr lIns="0" tIns="0" rIns="0" bIns="0" rtlCol="0" anchor="t">
            <a:spAutoFit/>
          </a:bodyPr>
          <a:p>
            <a:pPr algn="l">
              <a:lnSpc>
                <a:spcPts val="4320"/>
              </a:lnSpc>
            </a:pPr>
            <a:r>
              <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添加章节标题</a:t>
            </a:r>
            <a:endPar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6" name="TextBox 29"/>
          <p:cNvSpPr txBox="1"/>
          <p:nvPr>
            <p:custDataLst>
              <p:tags r:id="rId12"/>
            </p:custDataLst>
          </p:nvPr>
        </p:nvSpPr>
        <p:spPr>
          <a:xfrm>
            <a:off x="11747535" y="6670567"/>
            <a:ext cx="4372604" cy="323851"/>
          </a:xfrm>
          <a:prstGeom prst="rect">
            <a:avLst/>
          </a:prstGeom>
        </p:spPr>
        <p:txBody>
          <a:bodyPr lIns="0" tIns="0" rIns="0" bIns="0" rtlCol="0" anchor="t">
            <a:spAutoFit/>
          </a:bodyPr>
          <a:p>
            <a:pPr algn="l">
              <a:lnSpc>
                <a:spcPts val="2550"/>
              </a:lnSpc>
            </a:pPr>
            <a:r>
              <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添加章节描述添加章节描述</a:t>
            </a:r>
            <a:endPar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7" name="TextBox 30"/>
          <p:cNvSpPr txBox="1"/>
          <p:nvPr>
            <p:custDataLst>
              <p:tags r:id="rId13"/>
            </p:custDataLst>
          </p:nvPr>
        </p:nvSpPr>
        <p:spPr>
          <a:xfrm>
            <a:off x="11747535" y="7448741"/>
            <a:ext cx="3617119" cy="548640"/>
          </a:xfrm>
          <a:prstGeom prst="rect">
            <a:avLst/>
          </a:prstGeom>
        </p:spPr>
        <p:txBody>
          <a:bodyPr lIns="0" tIns="0" rIns="0" bIns="0" rtlCol="0" anchor="t">
            <a:spAutoFit/>
          </a:bodyPr>
          <a:p>
            <a:pPr algn="l">
              <a:lnSpc>
                <a:spcPts val="4320"/>
              </a:lnSpc>
            </a:pPr>
            <a:r>
              <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添加章节标题</a:t>
            </a:r>
            <a:endParaRPr lang="en-US" sz="3600" b="1">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598" name="TextBox 31"/>
          <p:cNvSpPr txBox="1"/>
          <p:nvPr>
            <p:custDataLst>
              <p:tags r:id="rId14"/>
            </p:custDataLst>
          </p:nvPr>
        </p:nvSpPr>
        <p:spPr>
          <a:xfrm>
            <a:off x="11747535" y="8258146"/>
            <a:ext cx="4372604" cy="323851"/>
          </a:xfrm>
          <a:prstGeom prst="rect">
            <a:avLst/>
          </a:prstGeom>
        </p:spPr>
        <p:txBody>
          <a:bodyPr lIns="0" tIns="0" rIns="0" bIns="0" rtlCol="0" anchor="t">
            <a:spAutoFit/>
          </a:bodyPr>
          <a:p>
            <a:pPr algn="l">
              <a:lnSpc>
                <a:spcPts val="2550"/>
              </a:lnSpc>
            </a:pPr>
            <a:r>
              <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添加章节描述添加章节描述</a:t>
            </a:r>
            <a:endParaRPr lang="en-US" sz="2400">
              <a:solidFill>
                <a:srgbClr val="103A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097154" name="图片 6" descr="盾牌"/>
          <p:cNvPicPr>
            <a:picLocks noChangeAspect="1"/>
          </p:cNvPicPr>
          <p:nvPr>
            <p:custDataLst>
              <p:tags r:id="rId15"/>
            </p:custDataLst>
          </p:nvPr>
        </p:nvPicPr>
        <p:blipFill>
          <a:blip r:embed="rId16"/>
          <a:stretch>
            <a:fillRect/>
          </a:stretch>
        </p:blipFill>
        <p:spPr>
          <a:xfrm>
            <a:off x="9746615" y="2970530"/>
            <a:ext cx="576580" cy="576580"/>
          </a:xfrm>
          <a:prstGeom prst="rect">
            <a:avLst/>
          </a:prstGeom>
        </p:spPr>
      </p:pic>
      <p:pic>
        <p:nvPicPr>
          <p:cNvPr id="2097155" name="图片 9" descr="锁"/>
          <p:cNvPicPr>
            <a:picLocks noChangeAspect="1"/>
          </p:cNvPicPr>
          <p:nvPr>
            <p:custDataLst>
              <p:tags r:id="rId17"/>
            </p:custDataLst>
          </p:nvPr>
        </p:nvPicPr>
        <p:blipFill>
          <a:blip r:embed="rId18"/>
          <a:stretch>
            <a:fillRect/>
          </a:stretch>
        </p:blipFill>
        <p:spPr>
          <a:xfrm>
            <a:off x="9741535" y="4533900"/>
            <a:ext cx="586740" cy="586740"/>
          </a:xfrm>
          <a:prstGeom prst="rect">
            <a:avLst/>
          </a:prstGeom>
        </p:spPr>
      </p:pic>
      <p:pic>
        <p:nvPicPr>
          <p:cNvPr id="2097156" name="图片 10" descr="长城"/>
          <p:cNvPicPr>
            <a:picLocks noChangeAspect="1"/>
          </p:cNvPicPr>
          <p:nvPr>
            <p:custDataLst>
              <p:tags r:id="rId19"/>
            </p:custDataLst>
          </p:nvPr>
        </p:nvPicPr>
        <p:blipFill>
          <a:blip r:embed="rId20"/>
          <a:stretch>
            <a:fillRect/>
          </a:stretch>
        </p:blipFill>
        <p:spPr>
          <a:xfrm>
            <a:off x="9829800" y="6107430"/>
            <a:ext cx="546100" cy="546100"/>
          </a:xfrm>
          <a:prstGeom prst="rect">
            <a:avLst/>
          </a:prstGeom>
        </p:spPr>
      </p:pic>
      <p:pic>
        <p:nvPicPr>
          <p:cNvPr id="2097157" name="图片 12" descr="雷达"/>
          <p:cNvPicPr>
            <a:picLocks noChangeAspect="1"/>
          </p:cNvPicPr>
          <p:nvPr>
            <p:custDataLst>
              <p:tags r:id="rId21"/>
            </p:custDataLst>
          </p:nvPr>
        </p:nvPicPr>
        <p:blipFill>
          <a:blip r:embed="rId22"/>
          <a:stretch>
            <a:fillRect/>
          </a:stretch>
        </p:blipFill>
        <p:spPr>
          <a:xfrm>
            <a:off x="9735820" y="7694295"/>
            <a:ext cx="598170" cy="598170"/>
          </a:xfrm>
          <a:prstGeom prst="rect">
            <a:avLst/>
          </a:prstGeom>
        </p:spPr>
      </p:pic>
      <p:sp>
        <p:nvSpPr>
          <p:cNvPr id="1048599"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23"/>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a:off x="0" y="0"/>
          <a:ext cx="0" cy="0"/>
          <a:chOff x="0" y="0"/>
          <a:chExt cx="0" cy="0"/>
        </a:xfrm>
      </p:grpSpPr>
      <p:sp>
        <p:nvSpPr>
          <p:cNvPr id="1049009"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176" name="Group 3"/>
          <p:cNvGrpSpPr/>
          <p:nvPr>
            <p:custDataLst>
              <p:tags r:id="rId2"/>
            </p:custDataLst>
          </p:nvPr>
        </p:nvGrpSpPr>
        <p:grpSpPr>
          <a:xfrm>
            <a:off x="12066489" y="5254542"/>
            <a:ext cx="4778197" cy="3516297"/>
            <a:chOff x="0" y="0"/>
            <a:chExt cx="6370930" cy="4688396"/>
          </a:xfrm>
        </p:grpSpPr>
        <p:sp>
          <p:nvSpPr>
            <p:cNvPr id="1049010" name="Freeform 4"/>
            <p:cNvSpPr/>
            <p:nvPr>
              <p:custDataLst>
                <p:tags r:id="rId3"/>
              </p:custDataLst>
            </p:nvPr>
          </p:nvSpPr>
          <p:spPr>
            <a:xfrm>
              <a:off x="0" y="0"/>
              <a:ext cx="6370955" cy="4688332"/>
            </a:xfrm>
            <a:custGeom>
              <a:avLst/>
              <a:gdLst/>
              <a:ahLst/>
              <a:cxnLst/>
              <a:rect l="l" t="t" r="r" b="b"/>
              <a:pathLst>
                <a:path w="6370955" h="4688332">
                  <a:moveTo>
                    <a:pt x="0" y="0"/>
                  </a:moveTo>
                  <a:lnTo>
                    <a:pt x="6370955" y="0"/>
                  </a:lnTo>
                  <a:lnTo>
                    <a:pt x="6370955" y="4688332"/>
                  </a:lnTo>
                  <a:lnTo>
                    <a:pt x="0" y="4688332"/>
                  </a:ln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77" name="Group 5"/>
          <p:cNvGrpSpPr/>
          <p:nvPr>
            <p:custDataLst>
              <p:tags r:id="rId4"/>
            </p:custDataLst>
          </p:nvPr>
        </p:nvGrpSpPr>
        <p:grpSpPr>
          <a:xfrm>
            <a:off x="6735651" y="5250409"/>
            <a:ext cx="4778197" cy="3520430"/>
            <a:chOff x="0" y="0"/>
            <a:chExt cx="6370930" cy="4693907"/>
          </a:xfrm>
        </p:grpSpPr>
        <p:sp>
          <p:nvSpPr>
            <p:cNvPr id="1049011" name="Freeform 6"/>
            <p:cNvSpPr/>
            <p:nvPr>
              <p:custDataLst>
                <p:tags r:id="rId5"/>
              </p:custDataLst>
            </p:nvPr>
          </p:nvSpPr>
          <p:spPr>
            <a:xfrm>
              <a:off x="0" y="0"/>
              <a:ext cx="6370955" cy="4693920"/>
            </a:xfrm>
            <a:custGeom>
              <a:avLst/>
              <a:gdLst/>
              <a:ahLst/>
              <a:cxnLst/>
              <a:rect l="l" t="t" r="r" b="b"/>
              <a:pathLst>
                <a:path w="6370955" h="4693920">
                  <a:moveTo>
                    <a:pt x="0" y="0"/>
                  </a:moveTo>
                  <a:lnTo>
                    <a:pt x="6370955" y="0"/>
                  </a:lnTo>
                  <a:lnTo>
                    <a:pt x="6370955" y="4693920"/>
                  </a:lnTo>
                  <a:lnTo>
                    <a:pt x="0" y="4693920"/>
                  </a:lnTo>
                  <a:close/>
                </a:path>
              </a:pathLst>
            </a:custGeom>
            <a:solidFill>
              <a:srgbClr val="FFFFFF"/>
            </a:solidFill>
            <a:ln w="12700">
              <a:noFill/>
            </a:ln>
          </p:spPr>
          <p:txBody>
            <a:bodyPr/>
            <a:p>
              <a:endParaRPr lang="zh-CN" altLang="en-US">
                <a:cs typeface="微软雅黑" panose="020B0503020204020204" charset="-122"/>
              </a:endParaRPr>
            </a:p>
          </p:txBody>
        </p:sp>
      </p:grpSp>
      <p:sp>
        <p:nvSpPr>
          <p:cNvPr id="1049012" name="Freeform 7"/>
          <p:cNvSpPr/>
          <p:nvPr>
            <p:custDataLst>
              <p:tags r:id="rId6"/>
            </p:custDataLst>
          </p:nvPr>
        </p:nvSpPr>
        <p:spPr>
          <a:xfrm>
            <a:off x="1385964" y="3531203"/>
            <a:ext cx="4776902" cy="1497435"/>
          </a:xfrm>
          <a:custGeom>
            <a:avLst/>
            <a:gdLst/>
            <a:ahLst/>
            <a:cxnLst/>
            <a:rect l="l" t="t" r="r" b="b"/>
            <a:pathLst>
              <a:path w="4776902" h="1497435">
                <a:moveTo>
                  <a:pt x="0" y="0"/>
                </a:moveTo>
                <a:lnTo>
                  <a:pt x="4776902" y="0"/>
                </a:lnTo>
                <a:lnTo>
                  <a:pt x="4776902" y="1497435"/>
                </a:lnTo>
                <a:lnTo>
                  <a:pt x="0" y="1497435"/>
                </a:lnTo>
                <a:lnTo>
                  <a:pt x="0" y="0"/>
                </a:lnTo>
                <a:close/>
              </a:path>
            </a:pathLst>
          </a:custGeom>
          <a:blipFill>
            <a:blip r:embed="rId7"/>
            <a:stretch>
              <a:fillRect t="-69482" b="-69482"/>
            </a:stretch>
          </a:blipFill>
        </p:spPr>
        <p:txBody>
          <a:bodyPr/>
          <a:p>
            <a:endParaRPr lang="zh-CN" altLang="en-US">
              <a:cs typeface="微软雅黑" panose="020B0503020204020204" charset="-122"/>
            </a:endParaRPr>
          </a:p>
        </p:txBody>
      </p:sp>
      <p:grpSp>
        <p:nvGrpSpPr>
          <p:cNvPr id="178" name="Group 8"/>
          <p:cNvGrpSpPr/>
          <p:nvPr>
            <p:custDataLst>
              <p:tags r:id="rId8"/>
            </p:custDataLst>
          </p:nvPr>
        </p:nvGrpSpPr>
        <p:grpSpPr>
          <a:xfrm>
            <a:off x="1385964" y="3316338"/>
            <a:ext cx="4778197" cy="1712300"/>
            <a:chOff x="0" y="0"/>
            <a:chExt cx="6370930" cy="2283066"/>
          </a:xfrm>
        </p:grpSpPr>
        <p:sp>
          <p:nvSpPr>
            <p:cNvPr id="1049013" name="Freeform 9"/>
            <p:cNvSpPr/>
            <p:nvPr>
              <p:custDataLst>
                <p:tags r:id="rId9"/>
              </p:custDataLst>
            </p:nvPr>
          </p:nvSpPr>
          <p:spPr>
            <a:xfrm>
              <a:off x="0" y="0"/>
              <a:ext cx="6370955" cy="2283079"/>
            </a:xfrm>
            <a:custGeom>
              <a:avLst/>
              <a:gdLst/>
              <a:ahLst/>
              <a:cxnLst/>
              <a:rect l="l" t="t" r="r" b="b"/>
              <a:pathLst>
                <a:path w="6370955" h="2283079">
                  <a:moveTo>
                    <a:pt x="3600958" y="287147"/>
                  </a:moveTo>
                  <a:lnTo>
                    <a:pt x="3187319" y="0"/>
                  </a:lnTo>
                  <a:lnTo>
                    <a:pt x="2769997" y="287147"/>
                  </a:lnTo>
                  <a:lnTo>
                    <a:pt x="0" y="287147"/>
                  </a:lnTo>
                  <a:lnTo>
                    <a:pt x="0" y="2283079"/>
                  </a:lnTo>
                  <a:lnTo>
                    <a:pt x="6370955" y="2283079"/>
                  </a:lnTo>
                  <a:lnTo>
                    <a:pt x="6370955" y="287147"/>
                  </a:lnTo>
                  <a:close/>
                </a:path>
              </a:pathLst>
            </a:custGeom>
            <a:solidFill>
              <a:srgbClr val="0D47A1">
                <a:alpha val="23922"/>
              </a:srgbClr>
            </a:solidFill>
            <a:ln w="12700">
              <a:noFill/>
            </a:ln>
          </p:spPr>
          <p:txBody>
            <a:bodyPr/>
            <a:p>
              <a:endParaRPr lang="zh-CN" altLang="en-US">
                <a:cs typeface="微软雅黑" panose="020B0503020204020204" charset="-122"/>
              </a:endParaRPr>
            </a:p>
          </p:txBody>
        </p:sp>
      </p:grpSp>
      <p:sp>
        <p:nvSpPr>
          <p:cNvPr id="1049014" name="Freeform 10"/>
          <p:cNvSpPr/>
          <p:nvPr>
            <p:custDataLst>
              <p:tags r:id="rId10"/>
            </p:custDataLst>
          </p:nvPr>
        </p:nvSpPr>
        <p:spPr>
          <a:xfrm>
            <a:off x="6737004" y="3531203"/>
            <a:ext cx="4778197" cy="1497435"/>
          </a:xfrm>
          <a:custGeom>
            <a:avLst/>
            <a:gdLst/>
            <a:ahLst/>
            <a:cxnLst/>
            <a:rect l="l" t="t" r="r" b="b"/>
            <a:pathLst>
              <a:path w="4778197" h="1497435">
                <a:moveTo>
                  <a:pt x="0" y="0"/>
                </a:moveTo>
                <a:lnTo>
                  <a:pt x="4778197" y="0"/>
                </a:lnTo>
                <a:lnTo>
                  <a:pt x="4778197" y="1497435"/>
                </a:lnTo>
                <a:lnTo>
                  <a:pt x="0" y="1497435"/>
                </a:lnTo>
                <a:lnTo>
                  <a:pt x="0" y="0"/>
                </a:lnTo>
                <a:close/>
              </a:path>
            </a:pathLst>
          </a:custGeom>
          <a:blipFill>
            <a:blip r:embed="rId11"/>
            <a:stretch>
              <a:fillRect t="-133563" b="-5465"/>
            </a:stretch>
          </a:blipFill>
        </p:spPr>
        <p:txBody>
          <a:bodyPr/>
          <a:p>
            <a:endParaRPr lang="zh-CN" altLang="en-US">
              <a:cs typeface="微软雅黑" panose="020B0503020204020204" charset="-122"/>
            </a:endParaRPr>
          </a:p>
        </p:txBody>
      </p:sp>
      <p:sp>
        <p:nvSpPr>
          <p:cNvPr id="1049015" name="Freeform 12"/>
          <p:cNvSpPr/>
          <p:nvPr>
            <p:custDataLst>
              <p:tags r:id="rId12"/>
            </p:custDataLst>
          </p:nvPr>
        </p:nvSpPr>
        <p:spPr>
          <a:xfrm>
            <a:off x="6737004" y="3330111"/>
            <a:ext cx="4778216" cy="1712310"/>
          </a:xfrm>
          <a:custGeom>
            <a:avLst/>
            <a:gdLst/>
            <a:ahLst/>
            <a:cxnLst/>
            <a:rect l="l" t="t" r="r" b="b"/>
            <a:pathLst>
              <a:path w="6370955" h="2283079">
                <a:moveTo>
                  <a:pt x="3600958" y="287147"/>
                </a:moveTo>
                <a:lnTo>
                  <a:pt x="3183509" y="0"/>
                </a:lnTo>
                <a:lnTo>
                  <a:pt x="2769997" y="287147"/>
                </a:lnTo>
                <a:lnTo>
                  <a:pt x="0" y="287147"/>
                </a:lnTo>
                <a:lnTo>
                  <a:pt x="0" y="2283079"/>
                </a:lnTo>
                <a:lnTo>
                  <a:pt x="6370955" y="2283079"/>
                </a:lnTo>
                <a:lnTo>
                  <a:pt x="6370955" y="287147"/>
                </a:lnTo>
                <a:close/>
              </a:path>
            </a:pathLst>
          </a:custGeom>
          <a:solidFill>
            <a:srgbClr val="68A4C6">
              <a:alpha val="22745"/>
            </a:srgbClr>
          </a:solidFill>
          <a:ln w="12700">
            <a:noFill/>
          </a:ln>
        </p:spPr>
        <p:txBody>
          <a:bodyPr/>
          <a:p>
            <a:endParaRPr lang="zh-CN" altLang="en-US">
              <a:cs typeface="微软雅黑" panose="020B0503020204020204" charset="-122"/>
            </a:endParaRPr>
          </a:p>
        </p:txBody>
      </p:sp>
      <p:sp>
        <p:nvSpPr>
          <p:cNvPr id="1049016" name="Freeform 13"/>
          <p:cNvSpPr/>
          <p:nvPr>
            <p:custDataLst>
              <p:tags r:id="rId13"/>
            </p:custDataLst>
          </p:nvPr>
        </p:nvSpPr>
        <p:spPr>
          <a:xfrm>
            <a:off x="12066489" y="3531203"/>
            <a:ext cx="4778197" cy="1497435"/>
          </a:xfrm>
          <a:custGeom>
            <a:avLst/>
            <a:gdLst/>
            <a:ahLst/>
            <a:cxnLst/>
            <a:rect l="l" t="t" r="r" b="b"/>
            <a:pathLst>
              <a:path w="4778197" h="1497435">
                <a:moveTo>
                  <a:pt x="0" y="0"/>
                </a:moveTo>
                <a:lnTo>
                  <a:pt x="4778197" y="0"/>
                </a:lnTo>
                <a:lnTo>
                  <a:pt x="4778197" y="1497435"/>
                </a:lnTo>
                <a:lnTo>
                  <a:pt x="0" y="1497435"/>
                </a:lnTo>
                <a:lnTo>
                  <a:pt x="0" y="0"/>
                </a:lnTo>
                <a:close/>
              </a:path>
            </a:pathLst>
          </a:custGeom>
          <a:blipFill>
            <a:blip r:embed="rId14"/>
            <a:stretch>
              <a:fillRect t="-56170" b="-56170"/>
            </a:stretch>
          </a:blipFill>
        </p:spPr>
        <p:txBody>
          <a:bodyPr/>
          <a:p>
            <a:endParaRPr lang="zh-CN" altLang="en-US">
              <a:cs typeface="微软雅黑" panose="020B0503020204020204" charset="-122"/>
            </a:endParaRPr>
          </a:p>
        </p:txBody>
      </p:sp>
      <p:grpSp>
        <p:nvGrpSpPr>
          <p:cNvPr id="179" name="Group 14"/>
          <p:cNvGrpSpPr/>
          <p:nvPr>
            <p:custDataLst>
              <p:tags r:id="rId15"/>
            </p:custDataLst>
          </p:nvPr>
        </p:nvGrpSpPr>
        <p:grpSpPr>
          <a:xfrm>
            <a:off x="1384659" y="5266992"/>
            <a:ext cx="4778197" cy="3630473"/>
            <a:chOff x="0" y="0"/>
            <a:chExt cx="6370930" cy="4840630"/>
          </a:xfrm>
        </p:grpSpPr>
        <p:sp>
          <p:nvSpPr>
            <p:cNvPr id="1049017" name="Freeform 15"/>
            <p:cNvSpPr/>
            <p:nvPr>
              <p:custDataLst>
                <p:tags r:id="rId16"/>
              </p:custDataLst>
            </p:nvPr>
          </p:nvSpPr>
          <p:spPr>
            <a:xfrm>
              <a:off x="0" y="0"/>
              <a:ext cx="6370955" cy="4840605"/>
            </a:xfrm>
            <a:custGeom>
              <a:avLst/>
              <a:gdLst/>
              <a:ahLst/>
              <a:cxnLst/>
              <a:rect l="l" t="t" r="r" b="b"/>
              <a:pathLst>
                <a:path w="6370955" h="4840605">
                  <a:moveTo>
                    <a:pt x="0" y="0"/>
                  </a:moveTo>
                  <a:lnTo>
                    <a:pt x="6370955" y="0"/>
                  </a:lnTo>
                  <a:lnTo>
                    <a:pt x="6370955" y="4840605"/>
                  </a:lnTo>
                  <a:lnTo>
                    <a:pt x="0" y="4840605"/>
                  </a:lnTo>
                  <a:close/>
                </a:path>
              </a:pathLst>
            </a:custGeom>
            <a:solidFill>
              <a:srgbClr val="FFFFFF"/>
            </a:solidFill>
            <a:ln w="12700">
              <a:noFill/>
            </a:ln>
          </p:spPr>
          <p:txBody>
            <a:bodyPr/>
            <a:p>
              <a:endParaRPr lang="zh-CN" altLang="en-US">
                <a:cs typeface="微软雅黑" panose="020B0503020204020204" charset="-122"/>
              </a:endParaRPr>
            </a:p>
          </p:txBody>
        </p:sp>
      </p:grpSp>
      <p:grpSp>
        <p:nvGrpSpPr>
          <p:cNvPr id="180" name="Group 16"/>
          <p:cNvGrpSpPr/>
          <p:nvPr>
            <p:custDataLst>
              <p:tags r:id="rId17"/>
            </p:custDataLst>
          </p:nvPr>
        </p:nvGrpSpPr>
        <p:grpSpPr>
          <a:xfrm>
            <a:off x="1378763" y="2101444"/>
            <a:ext cx="15460018" cy="745884"/>
            <a:chOff x="0" y="0"/>
            <a:chExt cx="20613357" cy="994512"/>
          </a:xfrm>
        </p:grpSpPr>
        <p:sp>
          <p:nvSpPr>
            <p:cNvPr id="1049018" name="Freeform 17"/>
            <p:cNvSpPr/>
            <p:nvPr>
              <p:custDataLst>
                <p:tags r:id="rId18"/>
              </p:custDataLst>
            </p:nvPr>
          </p:nvSpPr>
          <p:spPr>
            <a:xfrm>
              <a:off x="0" y="0"/>
              <a:ext cx="20613370" cy="994537"/>
            </a:xfrm>
            <a:custGeom>
              <a:avLst/>
              <a:gdLst/>
              <a:ahLst/>
              <a:cxnLst/>
              <a:rect l="l" t="t" r="r" b="b"/>
              <a:pathLst>
                <a:path w="20613370" h="994537">
                  <a:moveTo>
                    <a:pt x="20613370" y="497205"/>
                  </a:moveTo>
                  <a:lnTo>
                    <a:pt x="20138898" y="0"/>
                  </a:lnTo>
                  <a:lnTo>
                    <a:pt x="20138898" y="235712"/>
                  </a:lnTo>
                  <a:lnTo>
                    <a:pt x="0" y="235712"/>
                  </a:lnTo>
                  <a:lnTo>
                    <a:pt x="0" y="758825"/>
                  </a:lnTo>
                  <a:lnTo>
                    <a:pt x="20138898" y="758825"/>
                  </a:lnTo>
                  <a:lnTo>
                    <a:pt x="20138898" y="994537"/>
                  </a:lnTo>
                  <a:close/>
                </a:path>
              </a:pathLst>
            </a:custGeom>
            <a:gradFill rotWithShape="1">
              <a:gsLst>
                <a:gs pos="0">
                  <a:schemeClr val="accent1"/>
                </a:gs>
                <a:gs pos="100000">
                  <a:srgbClr val="6A69B6">
                    <a:alpha val="100000"/>
                  </a:srgbClr>
                </a:gs>
              </a:gsLst>
              <a:lin ang="10800000"/>
            </a:gradFill>
            <a:ln w="12700">
              <a:noFill/>
            </a:ln>
          </p:spPr>
          <p:txBody>
            <a:bodyPr/>
            <a:p>
              <a:endParaRPr lang="zh-CN" altLang="en-US">
                <a:cs typeface="微软雅黑" panose="020B0503020204020204" charset="-122"/>
              </a:endParaRPr>
            </a:p>
          </p:txBody>
        </p:sp>
      </p:grpSp>
      <p:grpSp>
        <p:nvGrpSpPr>
          <p:cNvPr id="181" name="Group 18"/>
          <p:cNvGrpSpPr/>
          <p:nvPr>
            <p:custDataLst>
              <p:tags r:id="rId19"/>
            </p:custDataLst>
          </p:nvPr>
        </p:nvGrpSpPr>
        <p:grpSpPr>
          <a:xfrm>
            <a:off x="3089424" y="1790957"/>
            <a:ext cx="1330833" cy="1316508"/>
            <a:chOff x="-38100" y="-11430"/>
            <a:chExt cx="1774444" cy="1755343"/>
          </a:xfrm>
        </p:grpSpPr>
        <p:sp>
          <p:nvSpPr>
            <p:cNvPr id="1049019" name="Freeform 19"/>
            <p:cNvSpPr/>
            <p:nvPr>
              <p:custDataLst>
                <p:tags r:id="rId20"/>
              </p:custDataLst>
            </p:nvPr>
          </p:nvSpPr>
          <p:spPr>
            <a:xfrm>
              <a:off x="38100" y="38100"/>
              <a:ext cx="1660144" cy="1660144"/>
            </a:xfrm>
            <a:custGeom>
              <a:avLst/>
              <a:gdLst/>
              <a:ahLst/>
              <a:cxnLst/>
              <a:rect l="l" t="t" r="r" b="b"/>
              <a:pathLst>
                <a:path w="1660144" h="1660144">
                  <a:moveTo>
                    <a:pt x="1660144" y="830072"/>
                  </a:moveTo>
                  <a:cubicBezTo>
                    <a:pt x="1660144" y="1288542"/>
                    <a:pt x="1288542" y="1660144"/>
                    <a:pt x="830072" y="1660144"/>
                  </a:cubicBezTo>
                  <a:cubicBezTo>
                    <a:pt x="371602" y="1660144"/>
                    <a:pt x="0" y="1288415"/>
                    <a:pt x="0" y="830072"/>
                  </a:cubicBezTo>
                  <a:cubicBezTo>
                    <a:pt x="0" y="371729"/>
                    <a:pt x="371602" y="0"/>
                    <a:pt x="830072" y="0"/>
                  </a:cubicBezTo>
                  <a:cubicBezTo>
                    <a:pt x="1288542" y="0"/>
                    <a:pt x="1660144" y="371602"/>
                    <a:pt x="1660144" y="830072"/>
                  </a:cubicBezTo>
                  <a:close/>
                </a:path>
              </a:pathLst>
            </a:custGeom>
            <a:solidFill>
              <a:schemeClr val="tx2">
                <a:alpha val="96000"/>
              </a:schemeClr>
            </a:solidFill>
            <a:ln w="12700">
              <a:noFill/>
            </a:ln>
          </p:spPr>
          <p:txBody>
            <a:bodyPr/>
            <a:p>
              <a:endParaRPr lang="zh-CN" altLang="en-US">
                <a:cs typeface="微软雅黑" panose="020B0503020204020204" charset="-122"/>
              </a:endParaRPr>
            </a:p>
          </p:txBody>
        </p:sp>
        <p:sp>
          <p:nvSpPr>
            <p:cNvPr id="1049020" name="Freeform 20"/>
            <p:cNvSpPr/>
            <p:nvPr>
              <p:custDataLst>
                <p:tags r:id="rId21"/>
              </p:custDataLst>
            </p:nvPr>
          </p:nvSpPr>
          <p:spPr>
            <a:xfrm>
              <a:off x="0" y="0"/>
              <a:ext cx="1736344" cy="1736344"/>
            </a:xfrm>
            <a:custGeom>
              <a:avLst/>
              <a:gdLst/>
              <a:ahLst/>
              <a:cxnLst/>
              <a:rect l="l" t="t" r="r" b="b"/>
              <a:pathLst>
                <a:path w="1736344" h="1736344">
                  <a:moveTo>
                    <a:pt x="1736344" y="868172"/>
                  </a:moveTo>
                  <a:cubicBezTo>
                    <a:pt x="1736344" y="1347597"/>
                    <a:pt x="1347724" y="1736344"/>
                    <a:pt x="868172" y="1736344"/>
                  </a:cubicBezTo>
                  <a:lnTo>
                    <a:pt x="868172" y="1698244"/>
                  </a:lnTo>
                  <a:lnTo>
                    <a:pt x="868172" y="1736344"/>
                  </a:lnTo>
                  <a:cubicBezTo>
                    <a:pt x="388620" y="1736344"/>
                    <a:pt x="0" y="1347597"/>
                    <a:pt x="0" y="868172"/>
                  </a:cubicBezTo>
                  <a:lnTo>
                    <a:pt x="38100" y="868172"/>
                  </a:lnTo>
                  <a:lnTo>
                    <a:pt x="0" y="868172"/>
                  </a:lnTo>
                  <a:cubicBezTo>
                    <a:pt x="0" y="388620"/>
                    <a:pt x="388620" y="0"/>
                    <a:pt x="868172" y="0"/>
                  </a:cubicBezTo>
                  <a:lnTo>
                    <a:pt x="868172" y="38100"/>
                  </a:lnTo>
                  <a:lnTo>
                    <a:pt x="868172" y="0"/>
                  </a:lnTo>
                  <a:cubicBezTo>
                    <a:pt x="1347597" y="0"/>
                    <a:pt x="1736344" y="388620"/>
                    <a:pt x="1736344" y="868172"/>
                  </a:cubicBezTo>
                  <a:lnTo>
                    <a:pt x="1698244" y="868172"/>
                  </a:lnTo>
                  <a:lnTo>
                    <a:pt x="1736344" y="868172"/>
                  </a:lnTo>
                  <a:moveTo>
                    <a:pt x="1660144" y="868172"/>
                  </a:moveTo>
                  <a:cubicBezTo>
                    <a:pt x="1660144" y="430784"/>
                    <a:pt x="1305560" y="76200"/>
                    <a:pt x="868172" y="76200"/>
                  </a:cubicBezTo>
                  <a:cubicBezTo>
                    <a:pt x="430784" y="76200"/>
                    <a:pt x="76200" y="430784"/>
                    <a:pt x="76200" y="868172"/>
                  </a:cubicBezTo>
                  <a:cubicBezTo>
                    <a:pt x="76200" y="1305560"/>
                    <a:pt x="430784" y="1660144"/>
                    <a:pt x="868172" y="1660144"/>
                  </a:cubicBezTo>
                  <a:cubicBezTo>
                    <a:pt x="1305560" y="1660144"/>
                    <a:pt x="1660144" y="1305560"/>
                    <a:pt x="1660144" y="868172"/>
                  </a:cubicBezTo>
                  <a:close/>
                </a:path>
              </a:pathLst>
            </a:custGeom>
            <a:solidFill>
              <a:srgbClr val="FFFFFF"/>
            </a:solidFill>
            <a:ln w="12700">
              <a:noFill/>
            </a:ln>
          </p:spPr>
          <p:txBody>
            <a:bodyPr/>
            <a:p>
              <a:endParaRPr lang="zh-CN" altLang="en-US">
                <a:cs typeface="微软雅黑" panose="020B0503020204020204" charset="-122"/>
              </a:endParaRPr>
            </a:p>
          </p:txBody>
        </p:sp>
        <p:sp>
          <p:nvSpPr>
            <p:cNvPr id="1049021" name="TextBox 21"/>
            <p:cNvSpPr txBox="1"/>
            <p:nvPr>
              <p:custDataLst>
                <p:tags r:id="rId22"/>
              </p:custDataLst>
            </p:nvPr>
          </p:nvSpPr>
          <p:spPr>
            <a:xfrm>
              <a:off x="-38100" y="-11430"/>
              <a:ext cx="1736293" cy="1755343"/>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时间</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82" name="Group 22"/>
          <p:cNvGrpSpPr/>
          <p:nvPr>
            <p:custDataLst>
              <p:tags r:id="rId23"/>
            </p:custDataLst>
          </p:nvPr>
        </p:nvGrpSpPr>
        <p:grpSpPr>
          <a:xfrm>
            <a:off x="1378763" y="8770839"/>
            <a:ext cx="4778197" cy="244631"/>
            <a:chOff x="0" y="0"/>
            <a:chExt cx="6370930" cy="326174"/>
          </a:xfrm>
        </p:grpSpPr>
        <p:sp>
          <p:nvSpPr>
            <p:cNvPr id="1049022" name="Freeform 23"/>
            <p:cNvSpPr/>
            <p:nvPr>
              <p:custDataLst>
                <p:tags r:id="rId24"/>
              </p:custDataLst>
            </p:nvPr>
          </p:nvSpPr>
          <p:spPr>
            <a:xfrm>
              <a:off x="0" y="0"/>
              <a:ext cx="6370955" cy="326136"/>
            </a:xfrm>
            <a:custGeom>
              <a:avLst/>
              <a:gdLst/>
              <a:ahLst/>
              <a:cxnLst/>
              <a:rect l="l" t="t" r="r" b="b"/>
              <a:pathLst>
                <a:path w="6370955" h="326136">
                  <a:moveTo>
                    <a:pt x="0" y="0"/>
                  </a:moveTo>
                  <a:lnTo>
                    <a:pt x="6370955" y="0"/>
                  </a:lnTo>
                  <a:lnTo>
                    <a:pt x="6370955" y="326136"/>
                  </a:lnTo>
                  <a:lnTo>
                    <a:pt x="0" y="326136"/>
                  </a:lnTo>
                  <a:close/>
                </a:path>
              </a:pathLst>
            </a:custGeom>
            <a:solidFill>
              <a:schemeClr val="tx2">
                <a:alpha val="96000"/>
              </a:schemeClr>
            </a:solidFill>
            <a:ln w="12700">
              <a:noFill/>
            </a:ln>
          </p:spPr>
          <p:txBody>
            <a:bodyPr/>
            <a:p>
              <a:endParaRPr lang="zh-CN" altLang="en-US">
                <a:cs typeface="微软雅黑" panose="020B0503020204020204" charset="-122"/>
              </a:endParaRPr>
            </a:p>
          </p:txBody>
        </p:sp>
      </p:grpSp>
      <p:grpSp>
        <p:nvGrpSpPr>
          <p:cNvPr id="183" name="Group 24"/>
          <p:cNvGrpSpPr/>
          <p:nvPr>
            <p:custDataLst>
              <p:tags r:id="rId25"/>
            </p:custDataLst>
          </p:nvPr>
        </p:nvGrpSpPr>
        <p:grpSpPr>
          <a:xfrm>
            <a:off x="12066489" y="3316338"/>
            <a:ext cx="4778197" cy="1698527"/>
            <a:chOff x="0" y="0"/>
            <a:chExt cx="6370930" cy="2264702"/>
          </a:xfrm>
        </p:grpSpPr>
        <p:sp>
          <p:nvSpPr>
            <p:cNvPr id="1049023" name="Freeform 25"/>
            <p:cNvSpPr/>
            <p:nvPr>
              <p:custDataLst>
                <p:tags r:id="rId26"/>
              </p:custDataLst>
            </p:nvPr>
          </p:nvSpPr>
          <p:spPr>
            <a:xfrm>
              <a:off x="0" y="0"/>
              <a:ext cx="6370955" cy="2264664"/>
            </a:xfrm>
            <a:custGeom>
              <a:avLst/>
              <a:gdLst/>
              <a:ahLst/>
              <a:cxnLst/>
              <a:rect l="l" t="t" r="r" b="b"/>
              <a:pathLst>
                <a:path w="6370955" h="2264664">
                  <a:moveTo>
                    <a:pt x="3600958" y="284861"/>
                  </a:moveTo>
                  <a:lnTo>
                    <a:pt x="3183509" y="0"/>
                  </a:lnTo>
                  <a:lnTo>
                    <a:pt x="2769997" y="284861"/>
                  </a:lnTo>
                  <a:lnTo>
                    <a:pt x="0" y="284861"/>
                  </a:lnTo>
                  <a:lnTo>
                    <a:pt x="0" y="2264664"/>
                  </a:lnTo>
                  <a:lnTo>
                    <a:pt x="6370955" y="2264664"/>
                  </a:lnTo>
                  <a:lnTo>
                    <a:pt x="6370955" y="284861"/>
                  </a:lnTo>
                  <a:close/>
                </a:path>
              </a:pathLst>
            </a:custGeom>
            <a:solidFill>
              <a:srgbClr val="6A69B6">
                <a:alpha val="14902"/>
              </a:srgbClr>
            </a:solidFill>
            <a:ln w="12700">
              <a:noFill/>
            </a:ln>
          </p:spPr>
          <p:txBody>
            <a:bodyPr/>
            <a:p>
              <a:endParaRPr lang="zh-CN" altLang="en-US">
                <a:cs typeface="微软雅黑" panose="020B0503020204020204" charset="-122"/>
              </a:endParaRPr>
            </a:p>
          </p:txBody>
        </p:sp>
      </p:grpSp>
      <p:sp>
        <p:nvSpPr>
          <p:cNvPr id="1049024" name="TextBox 28"/>
          <p:cNvSpPr txBox="1"/>
          <p:nvPr>
            <p:custDataLst>
              <p:tags r:id="rId27"/>
            </p:custDataLst>
          </p:nvPr>
        </p:nvSpPr>
        <p:spPr>
          <a:xfrm>
            <a:off x="2210352" y="5683873"/>
            <a:ext cx="2883827" cy="481488"/>
          </a:xfrm>
          <a:prstGeom prst="rect">
            <a:avLst/>
          </a:prstGeom>
        </p:spPr>
        <p:txBody>
          <a:bodyPr lIns="50800" tIns="50800" rIns="50800" bIns="50800" rtlCol="0" anchor="ct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25" name="TextBox 29"/>
          <p:cNvSpPr txBox="1"/>
          <p:nvPr>
            <p:custDataLst>
              <p:tags r:id="rId28"/>
            </p:custDataLst>
          </p:nvPr>
        </p:nvSpPr>
        <p:spPr>
          <a:xfrm>
            <a:off x="1964531" y="6243723"/>
            <a:ext cx="3576914" cy="1920240"/>
          </a:xfrm>
          <a:prstGeom prst="rect">
            <a:avLst/>
          </a:prstGeom>
        </p:spPr>
        <p:txBody>
          <a:bodyPr lIns="0" tIns="0" rIns="0" bIns="0" rtlCol="0" anchor="t">
            <a:spAutoFit/>
          </a:bodyPr>
          <a:p>
            <a:pPr marL="380365" lvl="1" indent="-189865" algn="just">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just">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26" name="TextBox 32"/>
          <p:cNvSpPr txBox="1"/>
          <p:nvPr>
            <p:custDataLst>
              <p:tags r:id="rId29"/>
            </p:custDataLst>
          </p:nvPr>
        </p:nvSpPr>
        <p:spPr>
          <a:xfrm>
            <a:off x="7682827" y="5620951"/>
            <a:ext cx="2883827" cy="481488"/>
          </a:xfrm>
          <a:prstGeom prst="rect">
            <a:avLst/>
          </a:prstGeom>
        </p:spPr>
        <p:txBody>
          <a:bodyPr lIns="50800" tIns="50800" rIns="50800" bIns="50800" rtlCol="0" anchor="ct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27" name="TextBox 35"/>
          <p:cNvSpPr txBox="1"/>
          <p:nvPr>
            <p:custDataLst>
              <p:tags r:id="rId30"/>
            </p:custDataLst>
          </p:nvPr>
        </p:nvSpPr>
        <p:spPr>
          <a:xfrm>
            <a:off x="13013674" y="5620951"/>
            <a:ext cx="2883827" cy="481488"/>
          </a:xfrm>
          <a:prstGeom prst="rect">
            <a:avLst/>
          </a:prstGeom>
        </p:spPr>
        <p:txBody>
          <a:bodyPr lIns="50800" tIns="50800" rIns="50800" bIns="50800" rtlCol="0" anchor="ctr"/>
          <a:p>
            <a:pPr algn="ctr">
              <a:lnSpc>
                <a:spcPts val="3600"/>
              </a:lnSpc>
            </a:pPr>
            <a:r>
              <a:rPr lang="en-US" sz="3000" b="1">
                <a:solidFill>
                  <a:srgbClr val="2A679E"/>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3000" b="1">
              <a:solidFill>
                <a:srgbClr val="2A67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84" name="Group 36"/>
          <p:cNvGrpSpPr/>
          <p:nvPr>
            <p:custDataLst>
              <p:tags r:id="rId31"/>
            </p:custDataLst>
          </p:nvPr>
        </p:nvGrpSpPr>
        <p:grpSpPr>
          <a:xfrm>
            <a:off x="6735651" y="8770839"/>
            <a:ext cx="4778197" cy="244631"/>
            <a:chOff x="0" y="0"/>
            <a:chExt cx="6370930" cy="326174"/>
          </a:xfrm>
        </p:grpSpPr>
        <p:sp>
          <p:nvSpPr>
            <p:cNvPr id="1049028" name="Freeform 37"/>
            <p:cNvSpPr/>
            <p:nvPr>
              <p:custDataLst>
                <p:tags r:id="rId32"/>
              </p:custDataLst>
            </p:nvPr>
          </p:nvSpPr>
          <p:spPr>
            <a:xfrm>
              <a:off x="0" y="0"/>
              <a:ext cx="6370955" cy="326136"/>
            </a:xfrm>
            <a:custGeom>
              <a:avLst/>
              <a:gdLst/>
              <a:ahLst/>
              <a:cxnLst/>
              <a:rect l="l" t="t" r="r" b="b"/>
              <a:pathLst>
                <a:path w="6370955" h="326136">
                  <a:moveTo>
                    <a:pt x="0" y="0"/>
                  </a:moveTo>
                  <a:lnTo>
                    <a:pt x="6370955" y="0"/>
                  </a:lnTo>
                  <a:lnTo>
                    <a:pt x="6370955" y="326136"/>
                  </a:lnTo>
                  <a:lnTo>
                    <a:pt x="0" y="326136"/>
                  </a:lnTo>
                  <a:close/>
                </a:path>
              </a:pathLst>
            </a:custGeom>
            <a:solidFill>
              <a:srgbClr val="68A4C6"/>
            </a:solidFill>
            <a:ln w="12700">
              <a:noFill/>
            </a:ln>
          </p:spPr>
          <p:txBody>
            <a:bodyPr/>
            <a:p>
              <a:endParaRPr lang="zh-CN" altLang="en-US">
                <a:cs typeface="微软雅黑" panose="020B0503020204020204" charset="-122"/>
              </a:endParaRPr>
            </a:p>
          </p:txBody>
        </p:sp>
      </p:grpSp>
      <p:grpSp>
        <p:nvGrpSpPr>
          <p:cNvPr id="185" name="Group 38"/>
          <p:cNvGrpSpPr/>
          <p:nvPr>
            <p:custDataLst>
              <p:tags r:id="rId33"/>
            </p:custDataLst>
          </p:nvPr>
        </p:nvGrpSpPr>
        <p:grpSpPr>
          <a:xfrm>
            <a:off x="12060584" y="8770839"/>
            <a:ext cx="4778197" cy="244631"/>
            <a:chOff x="0" y="0"/>
            <a:chExt cx="6370930" cy="326174"/>
          </a:xfrm>
        </p:grpSpPr>
        <p:sp>
          <p:nvSpPr>
            <p:cNvPr id="1049029" name="Freeform 39"/>
            <p:cNvSpPr/>
            <p:nvPr>
              <p:custDataLst>
                <p:tags r:id="rId34"/>
              </p:custDataLst>
            </p:nvPr>
          </p:nvSpPr>
          <p:spPr>
            <a:xfrm>
              <a:off x="0" y="0"/>
              <a:ext cx="6370955" cy="326136"/>
            </a:xfrm>
            <a:custGeom>
              <a:avLst/>
              <a:gdLst/>
              <a:ahLst/>
              <a:cxnLst/>
              <a:rect l="l" t="t" r="r" b="b"/>
              <a:pathLst>
                <a:path w="6370955" h="326136">
                  <a:moveTo>
                    <a:pt x="0" y="0"/>
                  </a:moveTo>
                  <a:lnTo>
                    <a:pt x="6370955" y="0"/>
                  </a:lnTo>
                  <a:lnTo>
                    <a:pt x="6370955" y="326136"/>
                  </a:lnTo>
                  <a:lnTo>
                    <a:pt x="0" y="326136"/>
                  </a:lnTo>
                  <a:close/>
                </a:path>
              </a:pathLst>
            </a:custGeom>
            <a:solidFill>
              <a:srgbClr val="2A679E"/>
            </a:solidFill>
            <a:ln w="12700">
              <a:noFill/>
            </a:ln>
          </p:spPr>
          <p:txBody>
            <a:bodyPr/>
            <a:p>
              <a:endParaRPr lang="zh-CN" altLang="en-US">
                <a:cs typeface="微软雅黑" panose="020B0503020204020204" charset="-122"/>
              </a:endParaRPr>
            </a:p>
          </p:txBody>
        </p:sp>
      </p:grpSp>
      <p:grpSp>
        <p:nvGrpSpPr>
          <p:cNvPr id="186" name="Group 40"/>
          <p:cNvGrpSpPr/>
          <p:nvPr>
            <p:custDataLst>
              <p:tags r:id="rId35"/>
            </p:custDataLst>
          </p:nvPr>
        </p:nvGrpSpPr>
        <p:grpSpPr>
          <a:xfrm>
            <a:off x="8473630" y="1799530"/>
            <a:ext cx="1302220" cy="1302220"/>
            <a:chOff x="0" y="0"/>
            <a:chExt cx="1736293" cy="1736293"/>
          </a:xfrm>
        </p:grpSpPr>
        <p:sp>
          <p:nvSpPr>
            <p:cNvPr id="1049030" name="Freeform 41"/>
            <p:cNvSpPr/>
            <p:nvPr>
              <p:custDataLst>
                <p:tags r:id="rId36"/>
              </p:custDataLst>
            </p:nvPr>
          </p:nvSpPr>
          <p:spPr>
            <a:xfrm>
              <a:off x="38100" y="38100"/>
              <a:ext cx="1660144" cy="1660144"/>
            </a:xfrm>
            <a:custGeom>
              <a:avLst/>
              <a:gdLst/>
              <a:ahLst/>
              <a:cxnLst/>
              <a:rect l="l" t="t" r="r" b="b"/>
              <a:pathLst>
                <a:path w="1660144" h="1660144">
                  <a:moveTo>
                    <a:pt x="1660144" y="830072"/>
                  </a:moveTo>
                  <a:cubicBezTo>
                    <a:pt x="1660144" y="1288542"/>
                    <a:pt x="1288542" y="1660144"/>
                    <a:pt x="830072" y="1660144"/>
                  </a:cubicBezTo>
                  <a:cubicBezTo>
                    <a:pt x="371602" y="1660144"/>
                    <a:pt x="0" y="1288415"/>
                    <a:pt x="0" y="830072"/>
                  </a:cubicBezTo>
                  <a:cubicBezTo>
                    <a:pt x="0" y="371729"/>
                    <a:pt x="371602" y="0"/>
                    <a:pt x="830072" y="0"/>
                  </a:cubicBezTo>
                  <a:cubicBezTo>
                    <a:pt x="1288542" y="0"/>
                    <a:pt x="1660144" y="371602"/>
                    <a:pt x="1660144" y="830072"/>
                  </a:cubicBezTo>
                  <a:close/>
                </a:path>
              </a:pathLst>
            </a:custGeom>
            <a:solidFill>
              <a:srgbClr val="68A4C6"/>
            </a:solidFill>
            <a:ln w="12700">
              <a:noFill/>
            </a:ln>
          </p:spPr>
          <p:txBody>
            <a:bodyPr/>
            <a:p>
              <a:endParaRPr lang="zh-CN" altLang="en-US">
                <a:cs typeface="微软雅黑" panose="020B0503020204020204" charset="-122"/>
              </a:endParaRPr>
            </a:p>
          </p:txBody>
        </p:sp>
        <p:sp>
          <p:nvSpPr>
            <p:cNvPr id="1049031" name="Freeform 42"/>
            <p:cNvSpPr/>
            <p:nvPr>
              <p:custDataLst>
                <p:tags r:id="rId37"/>
              </p:custDataLst>
            </p:nvPr>
          </p:nvSpPr>
          <p:spPr>
            <a:xfrm>
              <a:off x="0" y="0"/>
              <a:ext cx="1736344" cy="1736344"/>
            </a:xfrm>
            <a:custGeom>
              <a:avLst/>
              <a:gdLst/>
              <a:ahLst/>
              <a:cxnLst/>
              <a:rect l="l" t="t" r="r" b="b"/>
              <a:pathLst>
                <a:path w="1736344" h="1736344">
                  <a:moveTo>
                    <a:pt x="1736344" y="868172"/>
                  </a:moveTo>
                  <a:cubicBezTo>
                    <a:pt x="1736344" y="1347597"/>
                    <a:pt x="1347724" y="1736344"/>
                    <a:pt x="868172" y="1736344"/>
                  </a:cubicBezTo>
                  <a:lnTo>
                    <a:pt x="868172" y="1698244"/>
                  </a:lnTo>
                  <a:lnTo>
                    <a:pt x="868172" y="1736344"/>
                  </a:lnTo>
                  <a:cubicBezTo>
                    <a:pt x="388620" y="1736344"/>
                    <a:pt x="0" y="1347597"/>
                    <a:pt x="0" y="868172"/>
                  </a:cubicBezTo>
                  <a:lnTo>
                    <a:pt x="38100" y="868172"/>
                  </a:lnTo>
                  <a:lnTo>
                    <a:pt x="0" y="868172"/>
                  </a:lnTo>
                  <a:cubicBezTo>
                    <a:pt x="0" y="388620"/>
                    <a:pt x="388620" y="0"/>
                    <a:pt x="868172" y="0"/>
                  </a:cubicBezTo>
                  <a:lnTo>
                    <a:pt x="868172" y="38100"/>
                  </a:lnTo>
                  <a:lnTo>
                    <a:pt x="868172" y="0"/>
                  </a:lnTo>
                  <a:cubicBezTo>
                    <a:pt x="1347597" y="0"/>
                    <a:pt x="1736344" y="388620"/>
                    <a:pt x="1736344" y="868172"/>
                  </a:cubicBezTo>
                  <a:lnTo>
                    <a:pt x="1698244" y="868172"/>
                  </a:lnTo>
                  <a:lnTo>
                    <a:pt x="1736344" y="868172"/>
                  </a:lnTo>
                  <a:moveTo>
                    <a:pt x="1660144" y="868172"/>
                  </a:moveTo>
                  <a:cubicBezTo>
                    <a:pt x="1660144" y="430784"/>
                    <a:pt x="1305560" y="76200"/>
                    <a:pt x="868172" y="76200"/>
                  </a:cubicBezTo>
                  <a:cubicBezTo>
                    <a:pt x="430784" y="76200"/>
                    <a:pt x="76200" y="430784"/>
                    <a:pt x="76200" y="868172"/>
                  </a:cubicBezTo>
                  <a:cubicBezTo>
                    <a:pt x="76200" y="1305560"/>
                    <a:pt x="430784" y="1660144"/>
                    <a:pt x="868172" y="1660144"/>
                  </a:cubicBezTo>
                  <a:cubicBezTo>
                    <a:pt x="1305560" y="1660144"/>
                    <a:pt x="1660144" y="1305560"/>
                    <a:pt x="1660144" y="868172"/>
                  </a:cubicBezTo>
                  <a:close/>
                </a:path>
              </a:pathLst>
            </a:custGeom>
            <a:solidFill>
              <a:srgbClr val="FFFFFF"/>
            </a:solidFill>
            <a:ln w="12700">
              <a:noFill/>
            </a:ln>
          </p:spPr>
          <p:txBody>
            <a:bodyPr/>
            <a:p>
              <a:endParaRPr lang="zh-CN" altLang="en-US">
                <a:cs typeface="微软雅黑" panose="020B0503020204020204" charset="-122"/>
              </a:endParaRPr>
            </a:p>
          </p:txBody>
        </p:sp>
        <p:sp>
          <p:nvSpPr>
            <p:cNvPr id="1049032" name="TextBox 43"/>
            <p:cNvSpPr txBox="1"/>
            <p:nvPr>
              <p:custDataLst>
                <p:tags r:id="rId38"/>
              </p:custDataLst>
            </p:nvPr>
          </p:nvSpPr>
          <p:spPr>
            <a:xfrm>
              <a:off x="0" y="-19050"/>
              <a:ext cx="1736293" cy="1755343"/>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时间</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187" name="Group 44"/>
          <p:cNvGrpSpPr/>
          <p:nvPr>
            <p:custDataLst>
              <p:tags r:id="rId39"/>
            </p:custDataLst>
          </p:nvPr>
        </p:nvGrpSpPr>
        <p:grpSpPr>
          <a:xfrm>
            <a:off x="13804478" y="1785242"/>
            <a:ext cx="1302258" cy="1316546"/>
            <a:chOff x="0" y="-19050"/>
            <a:chExt cx="1736344" cy="1755394"/>
          </a:xfrm>
        </p:grpSpPr>
        <p:sp>
          <p:nvSpPr>
            <p:cNvPr id="1049033" name="Freeform 45"/>
            <p:cNvSpPr/>
            <p:nvPr>
              <p:custDataLst>
                <p:tags r:id="rId40"/>
              </p:custDataLst>
            </p:nvPr>
          </p:nvSpPr>
          <p:spPr>
            <a:xfrm>
              <a:off x="38100" y="38100"/>
              <a:ext cx="1660144" cy="1660144"/>
            </a:xfrm>
            <a:custGeom>
              <a:avLst/>
              <a:gdLst/>
              <a:ahLst/>
              <a:cxnLst/>
              <a:rect l="l" t="t" r="r" b="b"/>
              <a:pathLst>
                <a:path w="1660144" h="1660144">
                  <a:moveTo>
                    <a:pt x="1660144" y="830072"/>
                  </a:moveTo>
                  <a:cubicBezTo>
                    <a:pt x="1660144" y="1288542"/>
                    <a:pt x="1288542" y="1660144"/>
                    <a:pt x="830072" y="1660144"/>
                  </a:cubicBezTo>
                  <a:cubicBezTo>
                    <a:pt x="371602" y="1660144"/>
                    <a:pt x="0" y="1288415"/>
                    <a:pt x="0" y="830072"/>
                  </a:cubicBezTo>
                  <a:cubicBezTo>
                    <a:pt x="0" y="371729"/>
                    <a:pt x="371602" y="0"/>
                    <a:pt x="830072" y="0"/>
                  </a:cubicBezTo>
                  <a:cubicBezTo>
                    <a:pt x="1288542" y="0"/>
                    <a:pt x="1660144" y="371602"/>
                    <a:pt x="1660144" y="830072"/>
                  </a:cubicBezTo>
                  <a:close/>
                </a:path>
              </a:pathLst>
            </a:custGeom>
            <a:solidFill>
              <a:srgbClr val="2A679E"/>
            </a:solidFill>
            <a:ln w="12700">
              <a:noFill/>
            </a:ln>
          </p:spPr>
          <p:txBody>
            <a:bodyPr/>
            <a:p>
              <a:endParaRPr lang="zh-CN" altLang="en-US">
                <a:cs typeface="微软雅黑" panose="020B0503020204020204" charset="-122"/>
              </a:endParaRPr>
            </a:p>
          </p:txBody>
        </p:sp>
        <p:sp>
          <p:nvSpPr>
            <p:cNvPr id="1049034" name="Freeform 46"/>
            <p:cNvSpPr/>
            <p:nvPr>
              <p:custDataLst>
                <p:tags r:id="rId41"/>
              </p:custDataLst>
            </p:nvPr>
          </p:nvSpPr>
          <p:spPr>
            <a:xfrm>
              <a:off x="0" y="0"/>
              <a:ext cx="1736344" cy="1736344"/>
            </a:xfrm>
            <a:custGeom>
              <a:avLst/>
              <a:gdLst/>
              <a:ahLst/>
              <a:cxnLst/>
              <a:rect l="l" t="t" r="r" b="b"/>
              <a:pathLst>
                <a:path w="1736344" h="1736344">
                  <a:moveTo>
                    <a:pt x="1736344" y="868172"/>
                  </a:moveTo>
                  <a:cubicBezTo>
                    <a:pt x="1736344" y="1347597"/>
                    <a:pt x="1347724" y="1736344"/>
                    <a:pt x="868172" y="1736344"/>
                  </a:cubicBezTo>
                  <a:lnTo>
                    <a:pt x="868172" y="1698244"/>
                  </a:lnTo>
                  <a:lnTo>
                    <a:pt x="868172" y="1736344"/>
                  </a:lnTo>
                  <a:cubicBezTo>
                    <a:pt x="388620" y="1736344"/>
                    <a:pt x="0" y="1347597"/>
                    <a:pt x="0" y="868172"/>
                  </a:cubicBezTo>
                  <a:lnTo>
                    <a:pt x="38100" y="868172"/>
                  </a:lnTo>
                  <a:lnTo>
                    <a:pt x="0" y="868172"/>
                  </a:lnTo>
                  <a:cubicBezTo>
                    <a:pt x="0" y="388620"/>
                    <a:pt x="388620" y="0"/>
                    <a:pt x="868172" y="0"/>
                  </a:cubicBezTo>
                  <a:lnTo>
                    <a:pt x="868172" y="38100"/>
                  </a:lnTo>
                  <a:lnTo>
                    <a:pt x="868172" y="0"/>
                  </a:lnTo>
                  <a:cubicBezTo>
                    <a:pt x="1347597" y="0"/>
                    <a:pt x="1736344" y="388620"/>
                    <a:pt x="1736344" y="868172"/>
                  </a:cubicBezTo>
                  <a:lnTo>
                    <a:pt x="1698244" y="868172"/>
                  </a:lnTo>
                  <a:lnTo>
                    <a:pt x="1736344" y="868172"/>
                  </a:lnTo>
                  <a:moveTo>
                    <a:pt x="1660144" y="868172"/>
                  </a:moveTo>
                  <a:cubicBezTo>
                    <a:pt x="1660144" y="430784"/>
                    <a:pt x="1305560" y="76200"/>
                    <a:pt x="868172" y="76200"/>
                  </a:cubicBezTo>
                  <a:cubicBezTo>
                    <a:pt x="430784" y="76200"/>
                    <a:pt x="76200" y="430784"/>
                    <a:pt x="76200" y="868172"/>
                  </a:cubicBezTo>
                  <a:cubicBezTo>
                    <a:pt x="76200" y="1305560"/>
                    <a:pt x="430784" y="1660144"/>
                    <a:pt x="868172" y="1660144"/>
                  </a:cubicBezTo>
                  <a:cubicBezTo>
                    <a:pt x="1305560" y="1660144"/>
                    <a:pt x="1660144" y="1305560"/>
                    <a:pt x="1660144" y="868172"/>
                  </a:cubicBezTo>
                  <a:close/>
                </a:path>
              </a:pathLst>
            </a:custGeom>
            <a:solidFill>
              <a:srgbClr val="FFFFFF"/>
            </a:solidFill>
            <a:ln w="12700">
              <a:noFill/>
            </a:ln>
          </p:spPr>
          <p:txBody>
            <a:bodyPr/>
            <a:p>
              <a:endParaRPr lang="zh-CN" altLang="en-US">
                <a:cs typeface="微软雅黑" panose="020B0503020204020204" charset="-122"/>
              </a:endParaRPr>
            </a:p>
          </p:txBody>
        </p:sp>
        <p:sp>
          <p:nvSpPr>
            <p:cNvPr id="1049035" name="TextBox 47"/>
            <p:cNvSpPr txBox="1"/>
            <p:nvPr>
              <p:custDataLst>
                <p:tags r:id="rId42"/>
              </p:custDataLst>
            </p:nvPr>
          </p:nvSpPr>
          <p:spPr>
            <a:xfrm>
              <a:off x="0" y="-19050"/>
              <a:ext cx="1736293" cy="1755343"/>
            </a:xfrm>
            <a:prstGeom prst="rect">
              <a:avLst/>
            </a:prstGeom>
            <a:ln>
              <a:noFill/>
            </a:ln>
          </p:spPr>
          <p:txBody>
            <a:bodyPr lIns="50800" tIns="50800" rIns="50800" bIns="50800" rtlCol="0" anchor="ctr"/>
            <a:p>
              <a:pPr algn="ctr">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时间</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9036" name="TextBox 48"/>
          <p:cNvSpPr txBox="1"/>
          <p:nvPr>
            <p:custDataLst>
              <p:tags r:id="rId43"/>
            </p:custDataLst>
          </p:nvPr>
        </p:nvSpPr>
        <p:spPr>
          <a:xfrm>
            <a:off x="7338717" y="6243723"/>
            <a:ext cx="3576914" cy="1920241"/>
          </a:xfrm>
          <a:prstGeom prst="rect">
            <a:avLst/>
          </a:prstGeom>
        </p:spPr>
        <p:txBody>
          <a:bodyPr lIns="0" tIns="0" rIns="0" bIns="0" rtlCol="0" anchor="t">
            <a:spAutoFit/>
          </a:bodyPr>
          <a:p>
            <a:pPr marL="380365" lvl="1" indent="-189865" algn="just">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just">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37" name="TextBox 49"/>
          <p:cNvSpPr txBox="1"/>
          <p:nvPr>
            <p:custDataLst>
              <p:tags r:id="rId44"/>
            </p:custDataLst>
          </p:nvPr>
        </p:nvSpPr>
        <p:spPr>
          <a:xfrm>
            <a:off x="12669564" y="6243723"/>
            <a:ext cx="3576914" cy="1920241"/>
          </a:xfrm>
          <a:prstGeom prst="rect">
            <a:avLst/>
          </a:prstGeom>
        </p:spPr>
        <p:txBody>
          <a:bodyPr lIns="0" tIns="0" rIns="0" bIns="0" rtlCol="0" anchor="t">
            <a:spAutoFit/>
          </a:bodyPr>
          <a:p>
            <a:pPr marL="380365" lvl="1" indent="-189865" algn="just">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just">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38" name="Freeform 50"/>
          <p:cNvSpPr/>
          <p:nvPr>
            <p:custDataLst>
              <p:tags r:id="rId45"/>
            </p:custDataLst>
          </p:nvPr>
        </p:nvSpPr>
        <p:spPr>
          <a:xfrm>
            <a:off x="7334140" y="6552262"/>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46"/>
            <a:stretch>
              <a:fillRect/>
            </a:stretch>
          </a:blipFill>
          <a:ln cap="sq">
            <a:noFill/>
            <a:prstDash val="solid"/>
            <a:miter/>
          </a:ln>
        </p:spPr>
        <p:txBody>
          <a:bodyPr/>
          <a:p>
            <a:endParaRPr lang="zh-CN" altLang="en-US">
              <a:cs typeface="微软雅黑" panose="020B0503020204020204" charset="-122"/>
            </a:endParaRPr>
          </a:p>
        </p:txBody>
      </p:sp>
      <p:sp>
        <p:nvSpPr>
          <p:cNvPr id="1049039" name="Freeform 51"/>
          <p:cNvSpPr/>
          <p:nvPr>
            <p:custDataLst>
              <p:tags r:id="rId47"/>
            </p:custDataLst>
          </p:nvPr>
        </p:nvSpPr>
        <p:spPr>
          <a:xfrm>
            <a:off x="7334140" y="7527181"/>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46"/>
            <a:stretch>
              <a:fillRect/>
            </a:stretch>
          </a:blipFill>
        </p:spPr>
        <p:txBody>
          <a:bodyPr/>
          <a:p>
            <a:endParaRPr lang="zh-CN" altLang="en-US">
              <a:cs typeface="微软雅黑" panose="020B0503020204020204" charset="-122"/>
            </a:endParaRPr>
          </a:p>
        </p:txBody>
      </p:sp>
      <p:sp>
        <p:nvSpPr>
          <p:cNvPr id="1049040" name="Freeform 52"/>
          <p:cNvSpPr/>
          <p:nvPr>
            <p:custDataLst>
              <p:tags r:id="rId48"/>
            </p:custDataLst>
          </p:nvPr>
        </p:nvSpPr>
        <p:spPr>
          <a:xfrm>
            <a:off x="12663338" y="6555922"/>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49"/>
            <a:stretch>
              <a:fillRect/>
            </a:stretch>
          </a:blipFill>
          <a:ln cap="sq">
            <a:noFill/>
            <a:prstDash val="solid"/>
            <a:miter/>
          </a:ln>
        </p:spPr>
        <p:txBody>
          <a:bodyPr/>
          <a:p>
            <a:endParaRPr lang="zh-CN" altLang="en-US">
              <a:cs typeface="微软雅黑" panose="020B0503020204020204" charset="-122"/>
            </a:endParaRPr>
          </a:p>
        </p:txBody>
      </p:sp>
      <p:sp>
        <p:nvSpPr>
          <p:cNvPr id="1049041" name="Freeform 53"/>
          <p:cNvSpPr/>
          <p:nvPr>
            <p:custDataLst>
              <p:tags r:id="rId50"/>
            </p:custDataLst>
          </p:nvPr>
        </p:nvSpPr>
        <p:spPr>
          <a:xfrm>
            <a:off x="12663338" y="7530842"/>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49"/>
            <a:stretch>
              <a:fillRect/>
            </a:stretch>
          </a:blipFill>
          <a:ln cap="sq">
            <a:noFill/>
            <a:prstDash val="solid"/>
            <a:miter/>
          </a:ln>
        </p:spPr>
        <p:txBody>
          <a:bodyPr/>
          <a:p>
            <a:endParaRPr lang="zh-CN" altLang="en-US">
              <a:cs typeface="微软雅黑" panose="020B0503020204020204" charset="-122"/>
            </a:endParaRPr>
          </a:p>
        </p:txBody>
      </p:sp>
      <p:sp>
        <p:nvSpPr>
          <p:cNvPr id="1049042" name="Freeform 54"/>
          <p:cNvSpPr/>
          <p:nvPr>
            <p:custDataLst>
              <p:tags r:id="rId51"/>
            </p:custDataLst>
          </p:nvPr>
        </p:nvSpPr>
        <p:spPr>
          <a:xfrm>
            <a:off x="1958463" y="6545294"/>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52"/>
            <a:stretch>
              <a:fillRect/>
            </a:stretch>
          </a:blipFill>
          <a:ln cap="sq">
            <a:noFill/>
            <a:prstDash val="solid"/>
            <a:miter/>
          </a:ln>
        </p:spPr>
        <p:txBody>
          <a:bodyPr/>
          <a:p>
            <a:endParaRPr lang="zh-CN" altLang="en-US">
              <a:cs typeface="微软雅黑" panose="020B0503020204020204" charset="-122"/>
            </a:endParaRPr>
          </a:p>
        </p:txBody>
      </p:sp>
      <p:sp>
        <p:nvSpPr>
          <p:cNvPr id="1049043" name="Freeform 55"/>
          <p:cNvSpPr/>
          <p:nvPr>
            <p:custDataLst>
              <p:tags r:id="rId53"/>
            </p:custDataLst>
          </p:nvPr>
        </p:nvSpPr>
        <p:spPr>
          <a:xfrm>
            <a:off x="1958463" y="7520212"/>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52"/>
            <a:stretch>
              <a:fillRect/>
            </a:stretch>
          </a:blipFill>
          <a:ln cap="sq">
            <a:noFill/>
            <a:prstDash val="solid"/>
            <a:miter/>
          </a:ln>
        </p:spPr>
        <p:txBody>
          <a:bodyPr/>
          <a:p>
            <a:endParaRPr lang="zh-CN" altLang="en-US">
              <a:cs typeface="微软雅黑" panose="020B0503020204020204" charset="-122"/>
            </a:endParaRPr>
          </a:p>
        </p:txBody>
      </p:sp>
      <p:grpSp>
        <p:nvGrpSpPr>
          <p:cNvPr id="188" name="Group 56"/>
          <p:cNvGrpSpPr/>
          <p:nvPr/>
        </p:nvGrpSpPr>
        <p:grpSpPr>
          <a:xfrm>
            <a:off x="637194" y="398726"/>
            <a:ext cx="16982960" cy="872146"/>
            <a:chOff x="0" y="66130"/>
            <a:chExt cx="22643948" cy="1162862"/>
          </a:xfrm>
        </p:grpSpPr>
        <p:sp>
          <p:nvSpPr>
            <p:cNvPr id="1049044" name="AutoShape 57"/>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9045" name="TextBox 59"/>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90" name="图片 10" descr="雷达"/>
          <p:cNvPicPr>
            <a:picLocks noChangeAspect="1"/>
          </p:cNvPicPr>
          <p:nvPr>
            <p:custDataLst>
              <p:tags r:id="rId54"/>
            </p:custDataLst>
          </p:nvPr>
        </p:nvPicPr>
        <p:blipFill>
          <a:blip r:embed="rId55"/>
          <a:stretch>
            <a:fillRect/>
          </a:stretch>
        </p:blipFill>
        <p:spPr>
          <a:xfrm>
            <a:off x="2168525" y="5712460"/>
            <a:ext cx="419735" cy="419735"/>
          </a:xfrm>
          <a:prstGeom prst="rect">
            <a:avLst/>
          </a:prstGeom>
        </p:spPr>
      </p:pic>
      <p:pic>
        <p:nvPicPr>
          <p:cNvPr id="2097191" name="图片 25" descr="雷达"/>
          <p:cNvPicPr>
            <a:picLocks noChangeAspect="1"/>
          </p:cNvPicPr>
          <p:nvPr>
            <p:custDataLst>
              <p:tags r:id="rId56"/>
            </p:custDataLst>
          </p:nvPr>
        </p:nvPicPr>
        <p:blipFill>
          <a:blip r:embed="rId55"/>
          <a:stretch>
            <a:fillRect/>
          </a:stretch>
        </p:blipFill>
        <p:spPr>
          <a:xfrm>
            <a:off x="13013690" y="5683885"/>
            <a:ext cx="419735" cy="419735"/>
          </a:xfrm>
          <a:prstGeom prst="rect">
            <a:avLst/>
          </a:prstGeom>
        </p:spPr>
      </p:pic>
      <p:pic>
        <p:nvPicPr>
          <p:cNvPr id="2097192" name="图片 26" descr="雷达"/>
          <p:cNvPicPr>
            <a:picLocks noChangeAspect="1"/>
          </p:cNvPicPr>
          <p:nvPr>
            <p:custDataLst>
              <p:tags r:id="rId57"/>
            </p:custDataLst>
          </p:nvPr>
        </p:nvPicPr>
        <p:blipFill>
          <a:blip r:embed="rId55"/>
          <a:stretch>
            <a:fillRect/>
          </a:stretch>
        </p:blipFill>
        <p:spPr>
          <a:xfrm>
            <a:off x="7682865" y="5676900"/>
            <a:ext cx="419735" cy="419735"/>
          </a:xfrm>
          <a:prstGeom prst="rect">
            <a:avLst/>
          </a:prstGeom>
        </p:spPr>
      </p:pic>
      <p:sp>
        <p:nvSpPr>
          <p:cNvPr id="1049046"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58"/>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91" name=""/>
        <p:cNvGrpSpPr/>
        <p:nvPr/>
      </p:nvGrpSpPr>
      <p:grpSpPr>
        <a:xfrm>
          <a:off x="0" y="0"/>
          <a:ext cx="0" cy="0"/>
          <a:chOff x="0" y="0"/>
          <a:chExt cx="0" cy="0"/>
        </a:xfrm>
      </p:grpSpPr>
      <p:sp>
        <p:nvSpPr>
          <p:cNvPr id="1049053"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192" name="Group 3"/>
          <p:cNvGrpSpPr/>
          <p:nvPr/>
        </p:nvGrpSpPr>
        <p:grpSpPr>
          <a:xfrm>
            <a:off x="1699870" y="6742109"/>
            <a:ext cx="14656584" cy="563242"/>
            <a:chOff x="0" y="0"/>
            <a:chExt cx="19542112" cy="750989"/>
          </a:xfrm>
        </p:grpSpPr>
        <p:sp>
          <p:nvSpPr>
            <p:cNvPr id="1049054" name="Freeform 4"/>
            <p:cNvSpPr/>
            <p:nvPr/>
          </p:nvSpPr>
          <p:spPr>
            <a:xfrm>
              <a:off x="16129" y="254"/>
              <a:ext cx="19509740" cy="750824"/>
            </a:xfrm>
            <a:custGeom>
              <a:avLst/>
              <a:gdLst/>
              <a:ahLst/>
              <a:cxnLst/>
              <a:rect l="l" t="t" r="r" b="b"/>
              <a:pathLst>
                <a:path w="19509740" h="750824">
                  <a:moveTo>
                    <a:pt x="19509740" y="43942"/>
                  </a:moveTo>
                  <a:cubicBezTo>
                    <a:pt x="16514826" y="500634"/>
                    <a:pt x="13221080" y="750824"/>
                    <a:pt x="9766299" y="750824"/>
                  </a:cubicBezTo>
                  <a:lnTo>
                    <a:pt x="9766299" y="731774"/>
                  </a:lnTo>
                  <a:lnTo>
                    <a:pt x="9766299" y="750824"/>
                  </a:lnTo>
                  <a:cubicBezTo>
                    <a:pt x="6302502" y="750697"/>
                    <a:pt x="2999486" y="494284"/>
                    <a:pt x="0" y="37592"/>
                  </a:cubicBezTo>
                  <a:lnTo>
                    <a:pt x="5842" y="0"/>
                  </a:lnTo>
                  <a:cubicBezTo>
                    <a:pt x="3003296" y="456311"/>
                    <a:pt x="6304407" y="712597"/>
                    <a:pt x="9766427" y="712597"/>
                  </a:cubicBezTo>
                  <a:cubicBezTo>
                    <a:pt x="13219303" y="712597"/>
                    <a:pt x="16511144" y="462534"/>
                    <a:pt x="19504025" y="6223"/>
                  </a:cubicBezTo>
                  <a:close/>
                </a:path>
              </a:pathLst>
            </a:custGeom>
            <a:solidFill>
              <a:srgbClr val="3C3652"/>
            </a:solidFill>
            <a:ln w="12700">
              <a:solidFill>
                <a:srgbClr val="000000"/>
              </a:solidFill>
            </a:ln>
          </p:spPr>
          <p:txBody>
            <a:bodyPr/>
            <a:p>
              <a:endParaRPr lang="zh-CN" altLang="en-US">
                <a:cs typeface="微软雅黑" panose="020B0503020204020204" charset="-122"/>
              </a:endParaRPr>
            </a:p>
          </p:txBody>
        </p:sp>
      </p:grpSp>
      <p:grpSp>
        <p:nvGrpSpPr>
          <p:cNvPr id="193" name="Group 5"/>
          <p:cNvGrpSpPr/>
          <p:nvPr/>
        </p:nvGrpSpPr>
        <p:grpSpPr>
          <a:xfrm>
            <a:off x="1714157" y="2189769"/>
            <a:ext cx="3283239" cy="4477874"/>
            <a:chOff x="0" y="0"/>
            <a:chExt cx="4377652" cy="5970499"/>
          </a:xfrm>
        </p:grpSpPr>
        <p:sp>
          <p:nvSpPr>
            <p:cNvPr id="1049055" name="Freeform 6"/>
            <p:cNvSpPr/>
            <p:nvPr/>
          </p:nvSpPr>
          <p:spPr>
            <a:xfrm>
              <a:off x="0" y="0"/>
              <a:ext cx="4377690" cy="5970524"/>
            </a:xfrm>
            <a:custGeom>
              <a:avLst/>
              <a:gdLst/>
              <a:ahLst/>
              <a:cxnLst/>
              <a:rect l="l" t="t" r="r" b="b"/>
              <a:pathLst>
                <a:path w="4377690" h="5970524">
                  <a:moveTo>
                    <a:pt x="4377690" y="0"/>
                  </a:moveTo>
                  <a:lnTo>
                    <a:pt x="4377690" y="5970524"/>
                  </a:lnTo>
                  <a:cubicBezTo>
                    <a:pt x="2866390" y="5873623"/>
                    <a:pt x="1403604" y="5744591"/>
                    <a:pt x="0" y="5583174"/>
                  </a:cubicBezTo>
                  <a:lnTo>
                    <a:pt x="0" y="0"/>
                  </a:lnTo>
                  <a:lnTo>
                    <a:pt x="4377690" y="0"/>
                  </a:lnTo>
                  <a:close/>
                </a:path>
              </a:pathLst>
            </a:custGeom>
            <a:blipFill>
              <a:blip r:embed="rId2"/>
              <a:stretch>
                <a:fillRect l="-1082" r="-1082"/>
              </a:stretch>
            </a:blipFill>
          </p:spPr>
          <p:txBody>
            <a:bodyPr/>
            <a:p>
              <a:endParaRPr lang="zh-CN" altLang="en-US">
                <a:cs typeface="微软雅黑" panose="020B0503020204020204" charset="-122"/>
              </a:endParaRPr>
            </a:p>
          </p:txBody>
        </p:sp>
      </p:grpSp>
      <p:grpSp>
        <p:nvGrpSpPr>
          <p:cNvPr id="194" name="Group 7"/>
          <p:cNvGrpSpPr/>
          <p:nvPr/>
        </p:nvGrpSpPr>
        <p:grpSpPr>
          <a:xfrm>
            <a:off x="5495744" y="2189769"/>
            <a:ext cx="3283239" cy="4631169"/>
            <a:chOff x="0" y="0"/>
            <a:chExt cx="4377652" cy="6174892"/>
          </a:xfrm>
        </p:grpSpPr>
        <p:sp>
          <p:nvSpPr>
            <p:cNvPr id="1049056" name="Freeform 8"/>
            <p:cNvSpPr/>
            <p:nvPr/>
          </p:nvSpPr>
          <p:spPr>
            <a:xfrm>
              <a:off x="0" y="0"/>
              <a:ext cx="4377690" cy="6174867"/>
            </a:xfrm>
            <a:custGeom>
              <a:avLst/>
              <a:gdLst/>
              <a:ahLst/>
              <a:cxnLst/>
              <a:rect l="l" t="t" r="r" b="b"/>
              <a:pathLst>
                <a:path w="4377690" h="6174867">
                  <a:moveTo>
                    <a:pt x="4377690" y="0"/>
                  </a:moveTo>
                  <a:lnTo>
                    <a:pt x="4377690" y="6174867"/>
                  </a:lnTo>
                  <a:cubicBezTo>
                    <a:pt x="2882646" y="6142609"/>
                    <a:pt x="1419860" y="6078093"/>
                    <a:pt x="0" y="5991987"/>
                  </a:cubicBezTo>
                  <a:lnTo>
                    <a:pt x="0" y="0"/>
                  </a:lnTo>
                  <a:lnTo>
                    <a:pt x="4377690" y="0"/>
                  </a:lnTo>
                  <a:close/>
                </a:path>
              </a:pathLst>
            </a:custGeom>
            <a:blipFill>
              <a:blip r:embed="rId3"/>
              <a:stretch>
                <a:fillRect l="-2830" r="-2830"/>
              </a:stretch>
            </a:blipFill>
          </p:spPr>
          <p:txBody>
            <a:bodyPr/>
            <a:p>
              <a:endParaRPr lang="zh-CN" altLang="en-US">
                <a:cs typeface="微软雅黑" panose="020B0503020204020204" charset="-122"/>
              </a:endParaRPr>
            </a:p>
          </p:txBody>
        </p:sp>
      </p:grpSp>
      <p:grpSp>
        <p:nvGrpSpPr>
          <p:cNvPr id="195" name="Group 9"/>
          <p:cNvGrpSpPr/>
          <p:nvPr/>
        </p:nvGrpSpPr>
        <p:grpSpPr>
          <a:xfrm>
            <a:off x="9277331" y="2189769"/>
            <a:ext cx="3283239" cy="4631169"/>
            <a:chOff x="0" y="0"/>
            <a:chExt cx="4377652" cy="6174892"/>
          </a:xfrm>
        </p:grpSpPr>
        <p:sp>
          <p:nvSpPr>
            <p:cNvPr id="1049057" name="Freeform 10"/>
            <p:cNvSpPr/>
            <p:nvPr/>
          </p:nvSpPr>
          <p:spPr>
            <a:xfrm>
              <a:off x="0" y="0"/>
              <a:ext cx="4377690" cy="6174867"/>
            </a:xfrm>
            <a:custGeom>
              <a:avLst/>
              <a:gdLst/>
              <a:ahLst/>
              <a:cxnLst/>
              <a:rect l="l" t="t" r="r" b="b"/>
              <a:pathLst>
                <a:path w="4377690" h="6174867">
                  <a:moveTo>
                    <a:pt x="4377690" y="0"/>
                  </a:moveTo>
                  <a:lnTo>
                    <a:pt x="4377690" y="5991987"/>
                  </a:lnTo>
                  <a:cubicBezTo>
                    <a:pt x="2957830" y="6083427"/>
                    <a:pt x="1495044" y="6142609"/>
                    <a:pt x="0" y="6174867"/>
                  </a:cubicBezTo>
                  <a:lnTo>
                    <a:pt x="0" y="0"/>
                  </a:lnTo>
                  <a:lnTo>
                    <a:pt x="4377690" y="0"/>
                  </a:lnTo>
                  <a:close/>
                </a:path>
              </a:pathLst>
            </a:custGeom>
            <a:blipFill>
              <a:blip r:embed="rId4"/>
              <a:stretch>
                <a:fillRect l="-55982" r="-55982"/>
              </a:stretch>
            </a:blipFill>
          </p:spPr>
          <p:txBody>
            <a:bodyPr/>
            <a:p>
              <a:endParaRPr lang="zh-CN" altLang="en-US">
                <a:cs typeface="微软雅黑" panose="020B0503020204020204" charset="-122"/>
              </a:endParaRPr>
            </a:p>
          </p:txBody>
        </p:sp>
      </p:grpSp>
      <p:grpSp>
        <p:nvGrpSpPr>
          <p:cNvPr id="196" name="Group 11"/>
          <p:cNvGrpSpPr/>
          <p:nvPr/>
        </p:nvGrpSpPr>
        <p:grpSpPr>
          <a:xfrm>
            <a:off x="13058918" y="2189769"/>
            <a:ext cx="3283239" cy="4481903"/>
            <a:chOff x="0" y="0"/>
            <a:chExt cx="4377652" cy="5975871"/>
          </a:xfrm>
        </p:grpSpPr>
        <p:sp>
          <p:nvSpPr>
            <p:cNvPr id="1049058" name="Freeform 12"/>
            <p:cNvSpPr/>
            <p:nvPr/>
          </p:nvSpPr>
          <p:spPr>
            <a:xfrm>
              <a:off x="0" y="0"/>
              <a:ext cx="4377690" cy="5975858"/>
            </a:xfrm>
            <a:custGeom>
              <a:avLst/>
              <a:gdLst/>
              <a:ahLst/>
              <a:cxnLst/>
              <a:rect l="l" t="t" r="r" b="b"/>
              <a:pathLst>
                <a:path w="4377690" h="5975858">
                  <a:moveTo>
                    <a:pt x="4377690" y="0"/>
                  </a:moveTo>
                  <a:lnTo>
                    <a:pt x="4377690" y="5588635"/>
                  </a:lnTo>
                  <a:cubicBezTo>
                    <a:pt x="2973959" y="5744591"/>
                    <a:pt x="1505839" y="5873623"/>
                    <a:pt x="0" y="5975858"/>
                  </a:cubicBezTo>
                  <a:lnTo>
                    <a:pt x="0" y="0"/>
                  </a:lnTo>
                  <a:lnTo>
                    <a:pt x="4377690" y="0"/>
                  </a:lnTo>
                  <a:close/>
                </a:path>
              </a:pathLst>
            </a:custGeom>
            <a:blipFill>
              <a:blip r:embed="rId5"/>
              <a:stretch>
                <a:fillRect l="-52566" r="-52566"/>
              </a:stretch>
            </a:blipFill>
          </p:spPr>
          <p:txBody>
            <a:bodyPr/>
            <a:p>
              <a:endParaRPr lang="zh-CN" altLang="en-US">
                <a:cs typeface="微软雅黑" panose="020B0503020204020204" charset="-122"/>
              </a:endParaRPr>
            </a:p>
          </p:txBody>
        </p:sp>
      </p:grpSp>
      <p:sp>
        <p:nvSpPr>
          <p:cNvPr id="1049059" name="TextBox 13"/>
          <p:cNvSpPr txBox="1"/>
          <p:nvPr/>
        </p:nvSpPr>
        <p:spPr>
          <a:xfrm>
            <a:off x="2112302" y="7541695"/>
            <a:ext cx="2501170" cy="1440180"/>
          </a:xfrm>
          <a:prstGeom prst="rect">
            <a:avLst/>
          </a:prstGeom>
        </p:spPr>
        <p:txBody>
          <a:bodyPr lIns="0" tIns="0" rIns="0" bIns="0" rtlCol="0" anchor="t">
            <a:spAutoFit/>
          </a:bodyPr>
          <a:p>
            <a:pPr algn="ctr">
              <a:lnSpc>
                <a:spcPts val="3780"/>
              </a:lnSpc>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60" name="Freeform 14"/>
          <p:cNvSpPr/>
          <p:nvPr/>
        </p:nvSpPr>
        <p:spPr>
          <a:xfrm>
            <a:off x="3180516" y="6837075"/>
            <a:ext cx="350520" cy="350518"/>
          </a:xfrm>
          <a:custGeom>
            <a:avLst/>
            <a:gdLst/>
            <a:ahLst/>
            <a:cxnLst/>
            <a:rect l="l" t="t" r="r" b="b"/>
            <a:pathLst>
              <a:path w="350520" h="350518">
                <a:moveTo>
                  <a:pt x="0" y="0"/>
                </a:moveTo>
                <a:lnTo>
                  <a:pt x="350520" y="0"/>
                </a:lnTo>
                <a:lnTo>
                  <a:pt x="350520" y="350518"/>
                </a:lnTo>
                <a:lnTo>
                  <a:pt x="0" y="350518"/>
                </a:lnTo>
                <a:lnTo>
                  <a:pt x="0" y="0"/>
                </a:lnTo>
                <a:close/>
              </a:path>
            </a:pathLst>
          </a:custGeom>
          <a:blipFill>
            <a:blip r:embed="rId6"/>
            <a:stretch>
              <a:fillRect/>
            </a:stretch>
          </a:blipFill>
          <a:ln cap="sq">
            <a:noFill/>
            <a:prstDash val="solid"/>
            <a:miter/>
          </a:ln>
        </p:spPr>
        <p:txBody>
          <a:bodyPr/>
          <a:p>
            <a:endParaRPr lang="zh-CN" altLang="en-US">
              <a:cs typeface="微软雅黑" panose="020B0503020204020204" charset="-122"/>
            </a:endParaRPr>
          </a:p>
        </p:txBody>
      </p:sp>
      <p:sp>
        <p:nvSpPr>
          <p:cNvPr id="1049061" name="Freeform 15"/>
          <p:cNvSpPr/>
          <p:nvPr/>
        </p:nvSpPr>
        <p:spPr>
          <a:xfrm>
            <a:off x="6967584" y="7068104"/>
            <a:ext cx="350520" cy="350518"/>
          </a:xfrm>
          <a:custGeom>
            <a:avLst/>
            <a:gdLst/>
            <a:ahLst/>
            <a:cxnLst/>
            <a:rect l="l" t="t" r="r" b="b"/>
            <a:pathLst>
              <a:path w="350520" h="350518">
                <a:moveTo>
                  <a:pt x="0" y="0"/>
                </a:moveTo>
                <a:lnTo>
                  <a:pt x="350520" y="0"/>
                </a:lnTo>
                <a:lnTo>
                  <a:pt x="350520" y="350518"/>
                </a:lnTo>
                <a:lnTo>
                  <a:pt x="0" y="350518"/>
                </a:lnTo>
                <a:lnTo>
                  <a:pt x="0" y="0"/>
                </a:lnTo>
                <a:close/>
              </a:path>
            </a:pathLst>
          </a:custGeom>
          <a:blipFill>
            <a:blip r:embed="rId6"/>
            <a:stretch>
              <a:fillRect/>
            </a:stretch>
          </a:blipFill>
        </p:spPr>
        <p:txBody>
          <a:bodyPr/>
          <a:p>
            <a:endParaRPr lang="zh-CN" altLang="en-US">
              <a:cs typeface="微软雅黑" panose="020B0503020204020204" charset="-122"/>
            </a:endParaRPr>
          </a:p>
        </p:txBody>
      </p:sp>
      <p:sp>
        <p:nvSpPr>
          <p:cNvPr id="1049062" name="Freeform 16"/>
          <p:cNvSpPr/>
          <p:nvPr/>
        </p:nvSpPr>
        <p:spPr>
          <a:xfrm>
            <a:off x="10757114" y="7093836"/>
            <a:ext cx="350520" cy="350518"/>
          </a:xfrm>
          <a:custGeom>
            <a:avLst/>
            <a:gdLst/>
            <a:ahLst/>
            <a:cxnLst/>
            <a:rect l="l" t="t" r="r" b="b"/>
            <a:pathLst>
              <a:path w="350520" h="350518">
                <a:moveTo>
                  <a:pt x="0" y="0"/>
                </a:moveTo>
                <a:lnTo>
                  <a:pt x="350519" y="0"/>
                </a:lnTo>
                <a:lnTo>
                  <a:pt x="350519" y="350518"/>
                </a:lnTo>
                <a:lnTo>
                  <a:pt x="0" y="350518"/>
                </a:lnTo>
                <a:lnTo>
                  <a:pt x="0" y="0"/>
                </a:lnTo>
                <a:close/>
              </a:path>
            </a:pathLst>
          </a:custGeom>
          <a:blipFill>
            <a:blip r:embed="rId6"/>
            <a:stretch>
              <a:fillRect/>
            </a:stretch>
          </a:blipFill>
          <a:ln cap="sq">
            <a:noFill/>
            <a:prstDash val="solid"/>
            <a:miter/>
          </a:ln>
        </p:spPr>
        <p:txBody>
          <a:bodyPr/>
          <a:p>
            <a:endParaRPr lang="zh-CN" altLang="en-US">
              <a:cs typeface="微软雅黑" panose="020B0503020204020204" charset="-122"/>
            </a:endParaRPr>
          </a:p>
        </p:txBody>
      </p:sp>
      <p:sp>
        <p:nvSpPr>
          <p:cNvPr id="1049063" name="Freeform 17"/>
          <p:cNvSpPr/>
          <p:nvPr/>
        </p:nvSpPr>
        <p:spPr>
          <a:xfrm>
            <a:off x="14542971" y="6827697"/>
            <a:ext cx="350520" cy="350518"/>
          </a:xfrm>
          <a:custGeom>
            <a:avLst/>
            <a:gdLst/>
            <a:ahLst/>
            <a:cxnLst/>
            <a:rect l="l" t="t" r="r" b="b"/>
            <a:pathLst>
              <a:path w="350520" h="350518">
                <a:moveTo>
                  <a:pt x="0" y="0"/>
                </a:moveTo>
                <a:lnTo>
                  <a:pt x="350520" y="0"/>
                </a:lnTo>
                <a:lnTo>
                  <a:pt x="350520" y="350519"/>
                </a:lnTo>
                <a:lnTo>
                  <a:pt x="0" y="350519"/>
                </a:lnTo>
                <a:lnTo>
                  <a:pt x="0" y="0"/>
                </a:lnTo>
                <a:close/>
              </a:path>
            </a:pathLst>
          </a:custGeom>
          <a:blipFill>
            <a:blip r:embed="rId6"/>
            <a:stretch>
              <a:fillRect/>
            </a:stretch>
          </a:blipFill>
          <a:ln cap="sq">
            <a:noFill/>
            <a:prstDash val="solid"/>
            <a:miter/>
          </a:ln>
        </p:spPr>
        <p:txBody>
          <a:bodyPr/>
          <a:p>
            <a:endParaRPr lang="zh-CN" altLang="en-US">
              <a:cs typeface="微软雅黑" panose="020B0503020204020204" charset="-122"/>
            </a:endParaRPr>
          </a:p>
        </p:txBody>
      </p:sp>
      <p:sp>
        <p:nvSpPr>
          <p:cNvPr id="1049064" name="TextBox 18"/>
          <p:cNvSpPr txBox="1"/>
          <p:nvPr/>
        </p:nvSpPr>
        <p:spPr>
          <a:xfrm>
            <a:off x="5893889" y="7541695"/>
            <a:ext cx="2499455" cy="1440180"/>
          </a:xfrm>
          <a:prstGeom prst="rect">
            <a:avLst/>
          </a:prstGeom>
        </p:spPr>
        <p:txBody>
          <a:bodyPr lIns="0" tIns="0" rIns="0" bIns="0" rtlCol="0" anchor="t">
            <a:spAutoFit/>
          </a:bodyPr>
          <a:p>
            <a:pPr algn="ctr">
              <a:lnSpc>
                <a:spcPts val="3780"/>
              </a:lnSpc>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65" name="TextBox 19"/>
          <p:cNvSpPr txBox="1"/>
          <p:nvPr/>
        </p:nvSpPr>
        <p:spPr>
          <a:xfrm>
            <a:off x="9688906" y="7541695"/>
            <a:ext cx="2500274" cy="1440180"/>
          </a:xfrm>
          <a:prstGeom prst="rect">
            <a:avLst/>
          </a:prstGeom>
        </p:spPr>
        <p:txBody>
          <a:bodyPr lIns="0" tIns="0" rIns="0" bIns="0" rtlCol="0" anchor="t">
            <a:spAutoFit/>
          </a:bodyPr>
          <a:p>
            <a:pPr algn="ctr">
              <a:lnSpc>
                <a:spcPts val="3780"/>
              </a:lnSpc>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66" name="TextBox 20"/>
          <p:cNvSpPr txBox="1"/>
          <p:nvPr/>
        </p:nvSpPr>
        <p:spPr>
          <a:xfrm>
            <a:off x="13474760" y="7541695"/>
            <a:ext cx="2526182" cy="1440180"/>
          </a:xfrm>
          <a:prstGeom prst="rect">
            <a:avLst/>
          </a:prstGeom>
        </p:spPr>
        <p:txBody>
          <a:bodyPr lIns="0" tIns="0" rIns="0" bIns="0" rtlCol="0" anchor="t">
            <a:spAutoFit/>
          </a:bodyPr>
          <a:p>
            <a:pPr algn="ctr">
              <a:lnSpc>
                <a:spcPts val="3780"/>
              </a:lnSpc>
            </a:pPr>
            <a:r>
              <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a:t>
            </a:r>
            <a:endParaRPr lang="en-US" sz="2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97" name="Group 21"/>
          <p:cNvGrpSpPr/>
          <p:nvPr/>
        </p:nvGrpSpPr>
        <p:grpSpPr>
          <a:xfrm>
            <a:off x="637194" y="398726"/>
            <a:ext cx="16982960" cy="872146"/>
            <a:chOff x="0" y="66130"/>
            <a:chExt cx="22643948" cy="1162862"/>
          </a:xfrm>
        </p:grpSpPr>
        <p:sp>
          <p:nvSpPr>
            <p:cNvPr id="1049067" name="AutoShape 22"/>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9068" name="TextBox 24"/>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9069"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00" name=""/>
        <p:cNvGrpSpPr/>
        <p:nvPr/>
      </p:nvGrpSpPr>
      <p:grpSpPr>
        <a:xfrm>
          <a:off x="0" y="0"/>
          <a:ext cx="0" cy="0"/>
          <a:chOff x="0" y="0"/>
          <a:chExt cx="0" cy="0"/>
        </a:xfrm>
      </p:grpSpPr>
      <p:sp>
        <p:nvSpPr>
          <p:cNvPr id="1049076" name="Freeform 2" descr="背景图案  描述已自动生成"/>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9077" name="Freeform 3" descr="背景图案  描述已自动生成"/>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9078" name="Freeform 4"/>
          <p:cNvSpPr/>
          <p:nvPr/>
        </p:nvSpPr>
        <p:spPr>
          <a:xfrm>
            <a:off x="11282096" y="5994521"/>
            <a:ext cx="5208441" cy="3102788"/>
          </a:xfrm>
          <a:custGeom>
            <a:avLst/>
            <a:gdLst/>
            <a:ahLst/>
            <a:cxnLst/>
            <a:rect l="l" t="t" r="r" b="b"/>
            <a:pathLst>
              <a:path w="5208441" h="3102788">
                <a:moveTo>
                  <a:pt x="0" y="0"/>
                </a:moveTo>
                <a:lnTo>
                  <a:pt x="5208441" y="0"/>
                </a:lnTo>
                <a:lnTo>
                  <a:pt x="5208441" y="3102787"/>
                </a:lnTo>
                <a:lnTo>
                  <a:pt x="0" y="3102787"/>
                </a:lnTo>
                <a:lnTo>
                  <a:pt x="0" y="0"/>
                </a:lnTo>
                <a:close/>
              </a:path>
            </a:pathLst>
          </a:custGeom>
          <a:blipFill>
            <a:blip r:embed="rId2"/>
            <a:stretch>
              <a:fillRect t="-5852" b="-5852"/>
            </a:stretch>
          </a:blipFill>
        </p:spPr>
        <p:txBody>
          <a:bodyPr/>
          <a:p>
            <a:endParaRPr lang="zh-CN" altLang="en-US">
              <a:cs typeface="微软雅黑" panose="020B0503020204020204" charset="-122"/>
            </a:endParaRPr>
          </a:p>
        </p:txBody>
      </p:sp>
      <p:sp>
        <p:nvSpPr>
          <p:cNvPr id="1049079" name="Freeform 5"/>
          <p:cNvSpPr/>
          <p:nvPr/>
        </p:nvSpPr>
        <p:spPr>
          <a:xfrm>
            <a:off x="1708895" y="2588777"/>
            <a:ext cx="5199402" cy="3109360"/>
          </a:xfrm>
          <a:custGeom>
            <a:avLst/>
            <a:gdLst/>
            <a:ahLst/>
            <a:cxnLst/>
            <a:rect l="l" t="t" r="r" b="b"/>
            <a:pathLst>
              <a:path w="5199402" h="3109360">
                <a:moveTo>
                  <a:pt x="0" y="0"/>
                </a:moveTo>
                <a:lnTo>
                  <a:pt x="5199402" y="0"/>
                </a:lnTo>
                <a:lnTo>
                  <a:pt x="5199402" y="3109360"/>
                </a:lnTo>
                <a:lnTo>
                  <a:pt x="0" y="3109360"/>
                </a:lnTo>
                <a:lnTo>
                  <a:pt x="0" y="0"/>
                </a:lnTo>
                <a:close/>
              </a:path>
            </a:pathLst>
          </a:custGeom>
          <a:blipFill rotWithShape="1">
            <a:blip r:embed="rId3"/>
            <a:stretch>
              <a:fillRect l="-7419" r="-80"/>
            </a:stretch>
          </a:blipFill>
        </p:spPr>
        <p:txBody>
          <a:bodyPr/>
          <a:p>
            <a:endParaRPr lang="zh-CN" altLang="en-US">
              <a:cs typeface="微软雅黑" panose="020B0503020204020204" charset="-122"/>
            </a:endParaRPr>
          </a:p>
        </p:txBody>
      </p:sp>
      <p:grpSp>
        <p:nvGrpSpPr>
          <p:cNvPr id="201" name="Group 6"/>
          <p:cNvGrpSpPr/>
          <p:nvPr/>
        </p:nvGrpSpPr>
        <p:grpSpPr>
          <a:xfrm>
            <a:off x="7486793" y="1857692"/>
            <a:ext cx="1376934" cy="1264602"/>
            <a:chOff x="0" y="-122767"/>
            <a:chExt cx="1835912" cy="1686137"/>
          </a:xfrm>
        </p:grpSpPr>
        <p:sp>
          <p:nvSpPr>
            <p:cNvPr id="1049080" name="Freeform 7"/>
            <p:cNvSpPr/>
            <p:nvPr/>
          </p:nvSpPr>
          <p:spPr>
            <a:xfrm>
              <a:off x="0" y="0"/>
              <a:ext cx="1835912" cy="1563370"/>
            </a:xfrm>
            <a:custGeom>
              <a:avLst/>
              <a:gdLst/>
              <a:ahLst/>
              <a:cxnLst/>
              <a:rect l="l" t="t" r="r" b="b"/>
              <a:pathLst>
                <a:path w="1835912" h="1563370">
                  <a:moveTo>
                    <a:pt x="0" y="0"/>
                  </a:moveTo>
                  <a:lnTo>
                    <a:pt x="1835912" y="0"/>
                  </a:lnTo>
                  <a:lnTo>
                    <a:pt x="1835912" y="1563370"/>
                  </a:lnTo>
                  <a:lnTo>
                    <a:pt x="0" y="1563370"/>
                  </a:lnTo>
                  <a:close/>
                </a:path>
              </a:pathLst>
            </a:custGeom>
            <a:solidFill>
              <a:schemeClr val="tx2">
                <a:alpha val="94000"/>
              </a:schemeClr>
            </a:solidFill>
            <a:ln w="12700">
              <a:noFill/>
            </a:ln>
          </p:spPr>
          <p:txBody>
            <a:bodyPr/>
            <a:p>
              <a:endParaRPr lang="zh-CN" altLang="en-US">
                <a:cs typeface="微软雅黑" panose="020B0503020204020204" charset="-122"/>
              </a:endParaRPr>
            </a:p>
          </p:txBody>
        </p:sp>
        <p:sp>
          <p:nvSpPr>
            <p:cNvPr id="1049081" name="TextBox 8"/>
            <p:cNvSpPr txBox="1"/>
            <p:nvPr/>
          </p:nvSpPr>
          <p:spPr>
            <a:xfrm>
              <a:off x="0" y="-122767"/>
              <a:ext cx="1835848" cy="1639570"/>
            </a:xfrm>
            <a:prstGeom prst="rect">
              <a:avLst/>
            </a:prstGeom>
            <a:ln>
              <a:noFill/>
            </a:ln>
          </p:spPr>
          <p:txBody>
            <a:bodyPr lIns="50800" tIns="50800" rIns="50800" bIns="50800" rtlCol="0" anchor="ctr"/>
            <a:p>
              <a:pPr algn="ctr">
                <a:lnSpc>
                  <a:spcPts val="3885"/>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9082" name="TextBox 9"/>
          <p:cNvSpPr txBox="1"/>
          <p:nvPr/>
        </p:nvSpPr>
        <p:spPr>
          <a:xfrm>
            <a:off x="9150715" y="2024491"/>
            <a:ext cx="4933950" cy="457200"/>
          </a:xfrm>
          <a:prstGeom prst="rect">
            <a:avLst/>
          </a:prstGeom>
        </p:spPr>
        <p:txBody>
          <a:bodyPr lIns="0" tIns="0" rIns="0" bIns="0" rtlCol="0" anchor="t">
            <a:spAutoFit/>
          </a:bodyPr>
          <a:p>
            <a:pPr algn="l">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添加标题内容</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83" name="TextBox 10"/>
          <p:cNvSpPr txBox="1"/>
          <p:nvPr/>
        </p:nvSpPr>
        <p:spPr>
          <a:xfrm>
            <a:off x="3901983" y="6042555"/>
            <a:ext cx="4933950" cy="457200"/>
          </a:xfrm>
          <a:prstGeom prst="rect">
            <a:avLst/>
          </a:prstGeom>
        </p:spPr>
        <p:txBody>
          <a:bodyPr lIns="0" tIns="0" rIns="0" bIns="0" rtlCol="0" anchor="t">
            <a:spAutoFit/>
          </a:bodyPr>
          <a:p>
            <a:pPr algn="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添加标题内容</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84" name="AutoShape 11"/>
          <p:cNvSpPr/>
          <p:nvPr/>
        </p:nvSpPr>
        <p:spPr>
          <a:xfrm rot="6420">
            <a:off x="1288780" y="5511908"/>
            <a:ext cx="15321105" cy="0"/>
          </a:xfrm>
          <a:prstGeom prst="line">
            <a:avLst/>
          </a:prstGeom>
          <a:ln w="19050" cap="rnd">
            <a:solidFill>
              <a:srgbClr val="FFFFFF"/>
            </a:solidFill>
            <a:prstDash val="solid"/>
            <a:headEnd type="none" w="sm" len="sm"/>
            <a:tailEnd type="none" w="sm" len="sm"/>
          </a:ln>
        </p:spPr>
        <p:txBody>
          <a:bodyPr/>
          <a:p>
            <a:endParaRPr lang="zh-CN" altLang="en-US">
              <a:cs typeface="微软雅黑" panose="020B0503020204020204" charset="-122"/>
            </a:endParaRPr>
          </a:p>
        </p:txBody>
      </p:sp>
      <p:grpSp>
        <p:nvGrpSpPr>
          <p:cNvPr id="202" name="Group 12"/>
          <p:cNvGrpSpPr/>
          <p:nvPr/>
        </p:nvGrpSpPr>
        <p:grpSpPr>
          <a:xfrm>
            <a:off x="9088050" y="5995759"/>
            <a:ext cx="1351759" cy="1172527"/>
            <a:chOff x="0" y="0"/>
            <a:chExt cx="1802346" cy="1563370"/>
          </a:xfrm>
        </p:grpSpPr>
        <p:sp>
          <p:nvSpPr>
            <p:cNvPr id="1049085" name="Freeform 13"/>
            <p:cNvSpPr/>
            <p:nvPr/>
          </p:nvSpPr>
          <p:spPr>
            <a:xfrm>
              <a:off x="0" y="0"/>
              <a:ext cx="1802384" cy="1563370"/>
            </a:xfrm>
            <a:custGeom>
              <a:avLst/>
              <a:gdLst/>
              <a:ahLst/>
              <a:cxnLst/>
              <a:rect l="l" t="t" r="r" b="b"/>
              <a:pathLst>
                <a:path w="1802384" h="1563370">
                  <a:moveTo>
                    <a:pt x="0" y="0"/>
                  </a:moveTo>
                  <a:lnTo>
                    <a:pt x="1802384" y="0"/>
                  </a:lnTo>
                  <a:lnTo>
                    <a:pt x="1802384" y="1563370"/>
                  </a:lnTo>
                  <a:lnTo>
                    <a:pt x="0" y="1563370"/>
                  </a:lnTo>
                  <a:close/>
                </a:path>
              </a:pathLst>
            </a:custGeom>
            <a:solidFill>
              <a:srgbClr val="68A4C6"/>
            </a:solidFill>
            <a:ln w="12700">
              <a:noFill/>
            </a:ln>
          </p:spPr>
          <p:txBody>
            <a:bodyPr/>
            <a:p>
              <a:endParaRPr lang="zh-CN" altLang="en-US">
                <a:cs typeface="微软雅黑" panose="020B0503020204020204" charset="-122"/>
              </a:endParaRPr>
            </a:p>
          </p:txBody>
        </p:sp>
        <p:sp>
          <p:nvSpPr>
            <p:cNvPr id="1049086" name="TextBox 14"/>
            <p:cNvSpPr txBox="1"/>
            <p:nvPr/>
          </p:nvSpPr>
          <p:spPr>
            <a:xfrm>
              <a:off x="0" y="-76200"/>
              <a:ext cx="1802346" cy="1639570"/>
            </a:xfrm>
            <a:prstGeom prst="rect">
              <a:avLst/>
            </a:prstGeom>
            <a:ln>
              <a:noFill/>
            </a:ln>
          </p:spPr>
          <p:txBody>
            <a:bodyPr lIns="50800" tIns="50800" rIns="50800" bIns="50800" rtlCol="0" anchor="ctr"/>
            <a:p>
              <a:pPr algn="ctr">
                <a:lnSpc>
                  <a:spcPts val="3885"/>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9087" name="TextBox 15"/>
          <p:cNvSpPr txBox="1"/>
          <p:nvPr/>
        </p:nvSpPr>
        <p:spPr>
          <a:xfrm>
            <a:off x="9207960" y="2613965"/>
            <a:ext cx="7250687" cy="1920240"/>
          </a:xfrm>
          <a:prstGeom prst="rect">
            <a:avLst/>
          </a:prstGeom>
        </p:spPr>
        <p:txBody>
          <a:bodyPr lIns="0" tIns="0" rIns="0" bIns="0" rtlCol="0" anchor="t">
            <a:spAutoFit/>
          </a:bodyPr>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03" name="Group 16"/>
          <p:cNvGrpSpPr/>
          <p:nvPr/>
        </p:nvGrpSpPr>
        <p:grpSpPr>
          <a:xfrm>
            <a:off x="1480785" y="1949767"/>
            <a:ext cx="585930" cy="3105150"/>
            <a:chOff x="0" y="0"/>
            <a:chExt cx="781240" cy="4140200"/>
          </a:xfrm>
        </p:grpSpPr>
        <p:sp>
          <p:nvSpPr>
            <p:cNvPr id="1049088" name="Freeform 17"/>
            <p:cNvSpPr/>
            <p:nvPr/>
          </p:nvSpPr>
          <p:spPr>
            <a:xfrm>
              <a:off x="0" y="0"/>
              <a:ext cx="781177" cy="4140200"/>
            </a:xfrm>
            <a:custGeom>
              <a:avLst/>
              <a:gdLst/>
              <a:ahLst/>
              <a:cxnLst/>
              <a:rect l="l" t="t" r="r" b="b"/>
              <a:pathLst>
                <a:path w="781177" h="4140200">
                  <a:moveTo>
                    <a:pt x="0" y="0"/>
                  </a:moveTo>
                  <a:lnTo>
                    <a:pt x="781177" y="0"/>
                  </a:lnTo>
                  <a:lnTo>
                    <a:pt x="781177" y="4140200"/>
                  </a:lnTo>
                  <a:lnTo>
                    <a:pt x="0" y="4140200"/>
                  </a:lnTo>
                  <a:close/>
                </a:path>
              </a:pathLst>
            </a:custGeom>
            <a:solidFill>
              <a:schemeClr val="tx2">
                <a:alpha val="83000"/>
              </a:schemeClr>
            </a:solidFill>
            <a:ln w="12700">
              <a:noFill/>
            </a:ln>
          </p:spPr>
          <p:txBody>
            <a:bodyPr/>
            <a:p>
              <a:endParaRPr lang="zh-CN" altLang="en-US">
                <a:cs typeface="微软雅黑" panose="020B0503020204020204" charset="-122"/>
              </a:endParaRPr>
            </a:p>
          </p:txBody>
        </p:sp>
      </p:grpSp>
      <p:sp>
        <p:nvSpPr>
          <p:cNvPr id="1049089" name="TextBox 18"/>
          <p:cNvSpPr txBox="1"/>
          <p:nvPr/>
        </p:nvSpPr>
        <p:spPr>
          <a:xfrm>
            <a:off x="1572225" y="4154957"/>
            <a:ext cx="1458316" cy="914400"/>
          </a:xfrm>
          <a:prstGeom prst="rect">
            <a:avLst/>
          </a:prstGeom>
        </p:spPr>
        <p:txBody>
          <a:bodyPr lIns="0" tIns="0" rIns="0" bIns="0" rtlCol="0" anchor="t">
            <a:spAutoFit/>
          </a:bodyPr>
          <a:p>
            <a:pPr algn="l">
              <a:lnSpc>
                <a:spcPts val="7200"/>
              </a:lnSpc>
            </a:pPr>
            <a:r>
              <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04" name="Group 19"/>
          <p:cNvGrpSpPr/>
          <p:nvPr/>
        </p:nvGrpSpPr>
        <p:grpSpPr>
          <a:xfrm>
            <a:off x="10696861" y="5992149"/>
            <a:ext cx="585930" cy="3105150"/>
            <a:chOff x="0" y="0"/>
            <a:chExt cx="781240" cy="4140200"/>
          </a:xfrm>
        </p:grpSpPr>
        <p:sp>
          <p:nvSpPr>
            <p:cNvPr id="1049090" name="Freeform 20"/>
            <p:cNvSpPr/>
            <p:nvPr/>
          </p:nvSpPr>
          <p:spPr>
            <a:xfrm>
              <a:off x="0" y="0"/>
              <a:ext cx="781177" cy="4140200"/>
            </a:xfrm>
            <a:custGeom>
              <a:avLst/>
              <a:gdLst/>
              <a:ahLst/>
              <a:cxnLst/>
              <a:rect l="l" t="t" r="r" b="b"/>
              <a:pathLst>
                <a:path w="781177" h="4140200">
                  <a:moveTo>
                    <a:pt x="0" y="0"/>
                  </a:moveTo>
                  <a:lnTo>
                    <a:pt x="781177" y="0"/>
                  </a:lnTo>
                  <a:lnTo>
                    <a:pt x="781177" y="4140200"/>
                  </a:lnTo>
                  <a:lnTo>
                    <a:pt x="0" y="4140200"/>
                  </a:lnTo>
                  <a:close/>
                </a:path>
              </a:pathLst>
            </a:custGeom>
            <a:solidFill>
              <a:srgbClr val="68A4C6"/>
            </a:solidFill>
            <a:ln w="12700">
              <a:noFill/>
            </a:ln>
          </p:spPr>
          <p:txBody>
            <a:bodyPr/>
            <a:p>
              <a:endParaRPr lang="zh-CN" altLang="en-US">
                <a:cs typeface="微软雅黑" panose="020B0503020204020204" charset="-122"/>
              </a:endParaRPr>
            </a:p>
          </p:txBody>
        </p:sp>
      </p:grpSp>
      <p:sp>
        <p:nvSpPr>
          <p:cNvPr id="1049091" name="TextBox 21"/>
          <p:cNvSpPr txBox="1"/>
          <p:nvPr/>
        </p:nvSpPr>
        <p:spPr>
          <a:xfrm>
            <a:off x="10774985" y="8213026"/>
            <a:ext cx="1458316" cy="914400"/>
          </a:xfrm>
          <a:prstGeom prst="rect">
            <a:avLst/>
          </a:prstGeom>
        </p:spPr>
        <p:txBody>
          <a:bodyPr lIns="0" tIns="0" rIns="0" bIns="0" rtlCol="0" anchor="t">
            <a:spAutoFit/>
          </a:bodyPr>
          <a:p>
            <a:pPr algn="l">
              <a:lnSpc>
                <a:spcPts val="7200"/>
              </a:lnSpc>
            </a:pPr>
            <a:r>
              <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6000" b="1">
              <a:gradFill>
                <a:gsLst>
                  <a:gs pos="0">
                    <a:srgbClr val="FFFFFF">
                      <a:alpha val="100000"/>
                    </a:srgbClr>
                  </a:gs>
                  <a:gs pos="70000">
                    <a:srgbClr val="FFFFFF">
                      <a:alpha val="0"/>
                    </a:srgbClr>
                  </a:gs>
                </a:gsLst>
                <a:lin ang="540000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92" name="TextBox 22"/>
          <p:cNvSpPr txBox="1"/>
          <p:nvPr/>
        </p:nvSpPr>
        <p:spPr>
          <a:xfrm>
            <a:off x="1612554" y="6636972"/>
            <a:ext cx="7265489" cy="1920240"/>
          </a:xfrm>
          <a:prstGeom prst="rect">
            <a:avLst/>
          </a:prstGeom>
        </p:spPr>
        <p:txBody>
          <a:bodyPr lIns="0" tIns="0" rIns="0" bIns="0" rtlCol="0" anchor="t">
            <a:spAutoFit/>
          </a:bodyPr>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80365" lvl="1" indent="-189865" algn="l">
              <a:lnSpc>
                <a:spcPts val="3780"/>
              </a:lnSpc>
              <a:buFont typeface="微软雅黑" panose="020B0503020204020204" charset="-122"/>
              <a:buChar char="•"/>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9093" name="Freeform 23"/>
          <p:cNvSpPr/>
          <p:nvPr/>
        </p:nvSpPr>
        <p:spPr>
          <a:xfrm>
            <a:off x="9202941" y="2952464"/>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4"/>
            <a:stretch>
              <a:fillRect/>
            </a:stretch>
          </a:blipFill>
        </p:spPr>
        <p:txBody>
          <a:bodyPr/>
          <a:p>
            <a:endParaRPr lang="zh-CN" altLang="en-US">
              <a:cs typeface="微软雅黑" panose="020B0503020204020204" charset="-122"/>
            </a:endParaRPr>
          </a:p>
        </p:txBody>
      </p:sp>
      <p:sp>
        <p:nvSpPr>
          <p:cNvPr id="1049094" name="Freeform 24"/>
          <p:cNvSpPr/>
          <p:nvPr/>
        </p:nvSpPr>
        <p:spPr>
          <a:xfrm>
            <a:off x="9202941" y="3912474"/>
            <a:ext cx="209946" cy="209946"/>
          </a:xfrm>
          <a:custGeom>
            <a:avLst/>
            <a:gdLst/>
            <a:ahLst/>
            <a:cxnLst/>
            <a:rect l="l" t="t" r="r" b="b"/>
            <a:pathLst>
              <a:path w="209946" h="209946">
                <a:moveTo>
                  <a:pt x="0" y="0"/>
                </a:moveTo>
                <a:lnTo>
                  <a:pt x="209946" y="0"/>
                </a:lnTo>
                <a:lnTo>
                  <a:pt x="209946" y="209946"/>
                </a:lnTo>
                <a:lnTo>
                  <a:pt x="0" y="209946"/>
                </a:lnTo>
                <a:lnTo>
                  <a:pt x="0" y="0"/>
                </a:lnTo>
                <a:close/>
              </a:path>
            </a:pathLst>
          </a:custGeom>
          <a:blipFill>
            <a:blip r:embed="rId4"/>
            <a:stretch>
              <a:fillRect/>
            </a:stretch>
          </a:blipFill>
        </p:spPr>
        <p:txBody>
          <a:bodyPr/>
          <a:p>
            <a:endParaRPr lang="zh-CN" altLang="en-US">
              <a:cs typeface="微软雅黑" panose="020B0503020204020204" charset="-122"/>
            </a:endParaRPr>
          </a:p>
        </p:txBody>
      </p:sp>
      <p:sp>
        <p:nvSpPr>
          <p:cNvPr id="1049095" name="Freeform 25"/>
          <p:cNvSpPr/>
          <p:nvPr/>
        </p:nvSpPr>
        <p:spPr>
          <a:xfrm>
            <a:off x="1593148" y="6974381"/>
            <a:ext cx="209946" cy="209946"/>
          </a:xfrm>
          <a:custGeom>
            <a:avLst/>
            <a:gdLst/>
            <a:ahLst/>
            <a:cxnLst/>
            <a:rect l="l" t="t" r="r" b="b"/>
            <a:pathLst>
              <a:path w="209946" h="209946">
                <a:moveTo>
                  <a:pt x="0" y="0"/>
                </a:moveTo>
                <a:lnTo>
                  <a:pt x="209947" y="0"/>
                </a:lnTo>
                <a:lnTo>
                  <a:pt x="209947" y="209946"/>
                </a:lnTo>
                <a:lnTo>
                  <a:pt x="0" y="209946"/>
                </a:lnTo>
                <a:lnTo>
                  <a:pt x="0" y="0"/>
                </a:lnTo>
                <a:close/>
              </a:path>
            </a:pathLst>
          </a:custGeom>
          <a:blipFill>
            <a:blip r:embed="rId5"/>
            <a:stretch>
              <a:fillRect/>
            </a:stretch>
          </a:blipFill>
        </p:spPr>
        <p:txBody>
          <a:bodyPr/>
          <a:p>
            <a:endParaRPr lang="zh-CN" altLang="en-US">
              <a:cs typeface="微软雅黑" panose="020B0503020204020204" charset="-122"/>
            </a:endParaRPr>
          </a:p>
        </p:txBody>
      </p:sp>
      <p:sp>
        <p:nvSpPr>
          <p:cNvPr id="1049096" name="Freeform 26"/>
          <p:cNvSpPr/>
          <p:nvPr/>
        </p:nvSpPr>
        <p:spPr>
          <a:xfrm>
            <a:off x="1593148" y="7934391"/>
            <a:ext cx="209946" cy="209946"/>
          </a:xfrm>
          <a:custGeom>
            <a:avLst/>
            <a:gdLst/>
            <a:ahLst/>
            <a:cxnLst/>
            <a:rect l="l" t="t" r="r" b="b"/>
            <a:pathLst>
              <a:path w="209946" h="209946">
                <a:moveTo>
                  <a:pt x="0" y="0"/>
                </a:moveTo>
                <a:lnTo>
                  <a:pt x="209947" y="0"/>
                </a:lnTo>
                <a:lnTo>
                  <a:pt x="209947" y="209946"/>
                </a:lnTo>
                <a:lnTo>
                  <a:pt x="0" y="209946"/>
                </a:lnTo>
                <a:lnTo>
                  <a:pt x="0" y="0"/>
                </a:lnTo>
                <a:close/>
              </a:path>
            </a:pathLst>
          </a:custGeom>
          <a:blipFill>
            <a:blip r:embed="rId5"/>
            <a:stretch>
              <a:fillRect/>
            </a:stretch>
          </a:blipFill>
        </p:spPr>
        <p:txBody>
          <a:bodyPr/>
          <a:p>
            <a:endParaRPr lang="zh-CN" altLang="en-US">
              <a:cs typeface="微软雅黑" panose="020B0503020204020204" charset="-122"/>
            </a:endParaRPr>
          </a:p>
        </p:txBody>
      </p:sp>
      <p:grpSp>
        <p:nvGrpSpPr>
          <p:cNvPr id="205" name="Group 27"/>
          <p:cNvGrpSpPr/>
          <p:nvPr/>
        </p:nvGrpSpPr>
        <p:grpSpPr>
          <a:xfrm>
            <a:off x="637194" y="398726"/>
            <a:ext cx="16982960" cy="872146"/>
            <a:chOff x="0" y="66130"/>
            <a:chExt cx="22643948" cy="1162862"/>
          </a:xfrm>
        </p:grpSpPr>
        <p:sp>
          <p:nvSpPr>
            <p:cNvPr id="1049097" name="AutoShape 28"/>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9098" name="TextBox 30"/>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93" name="图片 30" descr="雷达"/>
          <p:cNvPicPr>
            <a:picLocks noChangeAspect="1"/>
          </p:cNvPicPr>
          <p:nvPr>
            <p:custDataLst>
              <p:tags r:id="rId6"/>
            </p:custDataLst>
          </p:nvPr>
        </p:nvPicPr>
        <p:blipFill>
          <a:blip r:embed="rId7"/>
          <a:stretch>
            <a:fillRect/>
          </a:stretch>
        </p:blipFill>
        <p:spPr>
          <a:xfrm>
            <a:off x="11582400" y="1949450"/>
            <a:ext cx="442595" cy="442595"/>
          </a:xfrm>
          <a:prstGeom prst="rect">
            <a:avLst/>
          </a:prstGeom>
        </p:spPr>
      </p:pic>
      <p:pic>
        <p:nvPicPr>
          <p:cNvPr id="2097194" name="图片 32" descr="雷达"/>
          <p:cNvPicPr>
            <a:picLocks noChangeAspect="1"/>
          </p:cNvPicPr>
          <p:nvPr>
            <p:custDataLst>
              <p:tags r:id="rId8"/>
            </p:custDataLst>
          </p:nvPr>
        </p:nvPicPr>
        <p:blipFill>
          <a:blip r:embed="rId7"/>
          <a:stretch>
            <a:fillRect/>
          </a:stretch>
        </p:blipFill>
        <p:spPr>
          <a:xfrm>
            <a:off x="6019800" y="6022340"/>
            <a:ext cx="442595" cy="442595"/>
          </a:xfrm>
          <a:prstGeom prst="rect">
            <a:avLst/>
          </a:prstGeom>
        </p:spPr>
      </p:pic>
      <p:sp>
        <p:nvSpPr>
          <p:cNvPr id="1049099"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9"/>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7" name=""/>
        <p:cNvGrpSpPr/>
        <p:nvPr/>
      </p:nvGrpSpPr>
      <p:grpSpPr/>
      <p:sp>
        <p:nvSpPr>
          <p:cNvPr id="1048580" name="矩形 17"/>
          <p:cNvSpPr/>
          <p:nvPr/>
        </p:nvSpPr>
        <p:spPr>
          <a:xfrm>
            <a:off x="-155257" y="9660255"/>
            <a:ext cx="18548033" cy="626745"/>
          </a:xfrm>
          <a:prstGeom prst="rect">
            <a:avLst/>
          </a:prstGeom>
          <a:solidFill>
            <a:srgbClr val="1F62BD"/>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pic>
        <p:nvPicPr>
          <p:cNvPr id="2097152" name="图片 9" descr="658ea0c2-27fe-44ad-b615-f529a429f987"/>
          <p:cNvPicPr>
            <a:picLocks noChangeAspect="1"/>
          </p:cNvPicPr>
          <p:nvPr>
            <p:custDataLst>
              <p:tags r:id="rId2"/>
            </p:custDataLst>
          </p:nvPr>
        </p:nvPicPr>
        <p:blipFill>
          <a:blip r:embed="rId3">
            <a:biLevel thresh="50000"/>
          </a:blip>
          <a:stretch>
            <a:fillRect/>
          </a:stretch>
        </p:blipFill>
        <p:spPr>
          <a:xfrm>
            <a:off x="-154940" y="6405880"/>
            <a:ext cx="18442305" cy="3223895"/>
          </a:xfrm>
          <a:prstGeom prst="rect">
            <a:avLst/>
          </a:prstGeom>
        </p:spPr>
      </p:pic>
      <p:sp>
        <p:nvSpPr>
          <p:cNvPr id="8" name="文本框 7"/>
          <p:cNvSpPr txBox="1"/>
          <p:nvPr>
            <p:custDataLst>
              <p:tags r:id="rId4"/>
            </p:custDataLst>
          </p:nvPr>
        </p:nvSpPr>
        <p:spPr>
          <a:xfrm>
            <a:off x="2007870" y="2887028"/>
            <a:ext cx="14127480" cy="1476375"/>
          </a:xfrm>
          <a:prstGeom prst="rect">
            <a:avLst/>
          </a:prstGeom>
          <a:noFill/>
        </p:spPr>
        <p:txBody>
          <a:bodyPr wrap="square" rtlCol="0">
            <a:spAutoFit/>
          </a:bodyPr>
          <a:p>
            <a:pPr algn="dist"/>
            <a:r>
              <a:rPr lang="zh-CN" altLang="en-US" sz="9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江苏第二师范学院PPT模板</a:t>
            </a:r>
            <a:endParaRPr lang="zh-CN" altLang="en-US" sz="9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5"/>
            </p:custDataLst>
          </p:nvPr>
        </p:nvSpPr>
        <p:spPr>
          <a:xfrm>
            <a:off x="7802880" y="5143500"/>
            <a:ext cx="2676525" cy="460375"/>
          </a:xfrm>
          <a:prstGeom prst="rect">
            <a:avLst/>
          </a:prstGeom>
          <a:noFill/>
        </p:spPr>
        <p:txBody>
          <a:bodyPr wrap="square" rtlCol="0" anchor="t">
            <a:spAutoFit/>
          </a:bodyPr>
          <a:p>
            <a:pPr algn="dist"/>
            <a:r>
              <a:rPr kumimoji="1" lang="zh-CN" altLang="en-US"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单位名称</a:t>
            </a:r>
            <a:endParaRPr kumimoji="1" lang="zh-CN" altLang="en-US"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pic>
        <p:nvPicPr>
          <p:cNvPr id="7" name="图片 6" descr="b4bef48a6b44a0d9762269b396a6bd7a"/>
          <p:cNvPicPr/>
          <p:nvPr/>
        </p:nvPicPr>
        <p:blipFill>
          <a:blip r:embed="rId6"/>
          <a:stretch>
            <a:fillRect/>
          </a:stretch>
        </p:blipFill>
        <p:spPr>
          <a:xfrm>
            <a:off x="407670" y="359093"/>
            <a:ext cx="4013835" cy="7562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37" name=""/>
        <p:cNvGrpSpPr/>
        <p:nvPr/>
      </p:nvGrpSpPr>
      <p:grpSpPr>
        <a:xfrm>
          <a:off x="0" y="0"/>
          <a:ext cx="0" cy="0"/>
          <a:chOff x="0" y="0"/>
          <a:chExt cx="0" cy="0"/>
        </a:xfrm>
      </p:grpSpPr>
      <p:sp>
        <p:nvSpPr>
          <p:cNvPr id="1048606" name="Freeform 2" descr="D:/桌面/13410340326737232.jpg13410340326737232"/>
          <p:cNvSpPr/>
          <p:nvPr/>
        </p:nvSpPr>
        <p:spPr>
          <a:xfrm>
            <a:off x="-17145" y="0"/>
            <a:ext cx="18321338" cy="10287000"/>
          </a:xfrm>
          <a:custGeom>
            <a:avLst/>
            <a:gdLst/>
            <a:ahLst/>
            <a:cxnLst/>
            <a:rect l="l" t="t" r="r" b="b"/>
            <a:pathLst>
              <a:path w="18321338" h="10287000">
                <a:moveTo>
                  <a:pt x="0" y="0"/>
                </a:moveTo>
                <a:lnTo>
                  <a:pt x="18321337" y="0"/>
                </a:lnTo>
                <a:lnTo>
                  <a:pt x="18321337" y="10287000"/>
                </a:lnTo>
                <a:lnTo>
                  <a:pt x="0" y="10287000"/>
                </a:lnTo>
                <a:lnTo>
                  <a:pt x="0" y="0"/>
                </a:lnTo>
                <a:close/>
              </a:path>
            </a:pathLst>
          </a:custGeom>
          <a:blipFill>
            <a:blip r:embed="rId1"/>
            <a:stretch>
              <a:fillRect t="-9366" b="-9367"/>
            </a:stretch>
          </a:blipFill>
        </p:spPr>
      </p:sp>
      <p:grpSp>
        <p:nvGrpSpPr>
          <p:cNvPr id="38" name="Group 3"/>
          <p:cNvGrpSpPr/>
          <p:nvPr/>
        </p:nvGrpSpPr>
        <p:grpSpPr>
          <a:xfrm rot="0">
            <a:off x="-17459" y="-38414"/>
            <a:ext cx="18320385" cy="10287952"/>
            <a:chOff x="0" y="0"/>
            <a:chExt cx="24427180" cy="13717270"/>
          </a:xfrm>
        </p:grpSpPr>
        <p:sp>
          <p:nvSpPr>
            <p:cNvPr id="1048607" name="Freeform 4"/>
            <p:cNvSpPr/>
            <p:nvPr/>
          </p:nvSpPr>
          <p:spPr>
            <a:xfrm>
              <a:off x="0" y="0"/>
              <a:ext cx="24427180" cy="13717270"/>
            </a:xfrm>
            <a:custGeom>
              <a:avLst/>
              <a:gdLst/>
              <a:ahLst/>
              <a:cxnLst/>
              <a:rect l="l" t="t" r="r" b="b"/>
              <a:pathLst>
                <a:path w="24427180" h="13717270">
                  <a:moveTo>
                    <a:pt x="0" y="0"/>
                  </a:moveTo>
                  <a:lnTo>
                    <a:pt x="24427180" y="0"/>
                  </a:lnTo>
                  <a:lnTo>
                    <a:pt x="24427180" y="13717270"/>
                  </a:lnTo>
                  <a:lnTo>
                    <a:pt x="0" y="13717270"/>
                  </a:lnTo>
                  <a:close/>
                </a:path>
              </a:pathLst>
            </a:custGeom>
            <a:solidFill>
              <a:srgbClr val="4F81BD">
                <a:alpha val="63922"/>
              </a:srgbClr>
            </a:solidFill>
            <a:ln w="12700">
              <a:noFill/>
            </a:ln>
          </p:spPr>
        </p:sp>
      </p:grpSp>
      <p:grpSp>
        <p:nvGrpSpPr>
          <p:cNvPr id="39" name="Group 5"/>
          <p:cNvGrpSpPr/>
          <p:nvPr/>
        </p:nvGrpSpPr>
        <p:grpSpPr>
          <a:xfrm rot="0">
            <a:off x="0" y="3714750"/>
            <a:ext cx="18288000" cy="2863215"/>
            <a:chOff x="0" y="0"/>
            <a:chExt cx="24384000" cy="3817620"/>
          </a:xfrm>
        </p:grpSpPr>
        <p:sp>
          <p:nvSpPr>
            <p:cNvPr id="1048608" name="Freeform 6"/>
            <p:cNvSpPr/>
            <p:nvPr/>
          </p:nvSpPr>
          <p:spPr>
            <a:xfrm>
              <a:off x="0" y="0"/>
              <a:ext cx="24384000" cy="3817620"/>
            </a:xfrm>
            <a:custGeom>
              <a:avLst/>
              <a:gdLst/>
              <a:ahLst/>
              <a:cxnLst/>
              <a:rect l="l" t="t" r="r" b="b"/>
              <a:pathLst>
                <a:path w="24384000" h="3817620">
                  <a:moveTo>
                    <a:pt x="0" y="0"/>
                  </a:moveTo>
                  <a:lnTo>
                    <a:pt x="24384000" y="0"/>
                  </a:lnTo>
                  <a:lnTo>
                    <a:pt x="24384000" y="3817620"/>
                  </a:lnTo>
                  <a:lnTo>
                    <a:pt x="0" y="3817620"/>
                  </a:lnTo>
                  <a:close/>
                </a:path>
              </a:pathLst>
            </a:custGeom>
            <a:solidFill>
              <a:srgbClr val="5F85C3"/>
            </a:solidFill>
            <a:ln w="12700">
              <a:noFill/>
            </a:ln>
          </p:spPr>
        </p:sp>
      </p:grpSp>
      <p:grpSp>
        <p:nvGrpSpPr>
          <p:cNvPr id="40" name="Group 7"/>
          <p:cNvGrpSpPr/>
          <p:nvPr/>
        </p:nvGrpSpPr>
        <p:grpSpPr>
          <a:xfrm rot="0">
            <a:off x="339090" y="3714750"/>
            <a:ext cx="10611802" cy="2863215"/>
            <a:chOff x="0" y="0"/>
            <a:chExt cx="14149070" cy="3817620"/>
          </a:xfrm>
        </p:grpSpPr>
        <p:sp>
          <p:nvSpPr>
            <p:cNvPr id="1048609" name="Freeform 8"/>
            <p:cNvSpPr/>
            <p:nvPr/>
          </p:nvSpPr>
          <p:spPr>
            <a:xfrm>
              <a:off x="0" y="0"/>
              <a:ext cx="14149070" cy="3817620"/>
            </a:xfrm>
            <a:custGeom>
              <a:avLst/>
              <a:gdLst/>
              <a:ahLst/>
              <a:cxnLst/>
              <a:rect l="l" t="t" r="r" b="b"/>
              <a:pathLst>
                <a:path w="14149070" h="3817620">
                  <a:moveTo>
                    <a:pt x="0" y="0"/>
                  </a:moveTo>
                  <a:lnTo>
                    <a:pt x="14149070" y="0"/>
                  </a:lnTo>
                  <a:lnTo>
                    <a:pt x="14149070" y="3817620"/>
                  </a:lnTo>
                  <a:lnTo>
                    <a:pt x="0" y="3817620"/>
                  </a:lnTo>
                  <a:close/>
                </a:path>
              </a:pathLst>
            </a:custGeom>
            <a:solidFill>
              <a:srgbClr val="1F497D"/>
            </a:solidFill>
            <a:ln w="12700">
              <a:noFill/>
            </a:ln>
          </p:spPr>
        </p:sp>
      </p:grpSp>
      <p:sp>
        <p:nvSpPr>
          <p:cNvPr id="1048610" name="TextBox 9"/>
          <p:cNvSpPr txBox="1"/>
          <p:nvPr/>
        </p:nvSpPr>
        <p:spPr>
          <a:xfrm>
            <a:off x="2912745" y="5084445"/>
            <a:ext cx="7242810" cy="544196"/>
          </a:xfrm>
          <a:prstGeom prst="rect">
            <a:avLst/>
          </a:prstGeom>
        </p:spPr>
        <p:txBody>
          <a:bodyPr lIns="0" tIns="0" rIns="0" bIns="0" rtlCol="0" anchor="t">
            <a:spAutoFit/>
          </a:bodyPr>
          <a:p>
            <a:pPr algn="l">
              <a:lnSpc>
                <a:spcPts val="4285"/>
              </a:lnSpc>
            </a:pPr>
            <a:r>
              <a:rPr lang="en-US" sz="2100" b="1">
                <a:solidFill>
                  <a:srgbClr val="FFFFFF"/>
                </a:solidFill>
                <a:latin typeface="微软雅黑" panose="020B0503020204020204" charset="-122"/>
                <a:ea typeface="微软雅黑" panose="020B0503020204020204" charset="-122"/>
                <a:cs typeface="Arimo Bold" panose="020B0704020202020204"/>
                <a:sym typeface="Arimo Bold" panose="020B0704020202020204"/>
              </a:rPr>
              <a:t>输入文字</a:t>
            </a:r>
            <a:endParaRPr lang="en-US" sz="2100" b="1">
              <a:solidFill>
                <a:srgbClr val="FFFFFF"/>
              </a:solidFill>
              <a:latin typeface="微软雅黑" panose="020B0503020204020204" charset="-122"/>
              <a:ea typeface="微软雅黑" panose="020B0503020204020204" charset="-122"/>
              <a:cs typeface="Arimo Bold" panose="020B0704020202020204"/>
              <a:sym typeface="Arimo Bold" panose="020B0704020202020204"/>
            </a:endParaRPr>
          </a:p>
        </p:txBody>
      </p:sp>
      <p:sp>
        <p:nvSpPr>
          <p:cNvPr id="1048611" name="AutoShape 10"/>
          <p:cNvSpPr/>
          <p:nvPr/>
        </p:nvSpPr>
        <p:spPr>
          <a:xfrm rot="9060">
            <a:off x="2960522" y="5241608"/>
            <a:ext cx="2403805" cy="0"/>
          </a:xfrm>
          <a:prstGeom prst="line">
            <a:avLst/>
          </a:prstGeom>
          <a:ln w="9525" cap="rnd">
            <a:solidFill>
              <a:srgbClr val="FFFFFF"/>
            </a:solidFill>
            <a:prstDash val="solid"/>
            <a:headEnd type="none" w="sm" len="sm"/>
            <a:tailEnd type="none" w="sm" len="sm"/>
          </a:ln>
        </p:spPr>
      </p:sp>
      <p:grpSp>
        <p:nvGrpSpPr>
          <p:cNvPr id="41" name="Group 11"/>
          <p:cNvGrpSpPr/>
          <p:nvPr/>
        </p:nvGrpSpPr>
        <p:grpSpPr>
          <a:xfrm rot="0">
            <a:off x="2821305" y="4378642"/>
            <a:ext cx="4822031" cy="737235"/>
            <a:chOff x="0" y="0"/>
            <a:chExt cx="6429375" cy="982980"/>
          </a:xfrm>
        </p:grpSpPr>
        <p:sp>
          <p:nvSpPr>
            <p:cNvPr id="1048612" name="Freeform 12"/>
            <p:cNvSpPr/>
            <p:nvPr/>
          </p:nvSpPr>
          <p:spPr>
            <a:xfrm>
              <a:off x="0" y="0"/>
              <a:ext cx="6429376" cy="982980"/>
            </a:xfrm>
            <a:custGeom>
              <a:avLst/>
              <a:gdLst/>
              <a:ahLst/>
              <a:cxnLst/>
              <a:rect l="l" t="t" r="r" b="b"/>
              <a:pathLst>
                <a:path w="6429376" h="982980">
                  <a:moveTo>
                    <a:pt x="0" y="0"/>
                  </a:moveTo>
                  <a:lnTo>
                    <a:pt x="6429376" y="0"/>
                  </a:lnTo>
                  <a:lnTo>
                    <a:pt x="6429376" y="982980"/>
                  </a:lnTo>
                  <a:lnTo>
                    <a:pt x="0" y="982980"/>
                  </a:lnTo>
                  <a:close/>
                </a:path>
              </a:pathLst>
            </a:custGeom>
            <a:solidFill>
              <a:srgbClr val="000000">
                <a:alpha val="0"/>
              </a:srgbClr>
            </a:solidFill>
            <a:ln w="12700">
              <a:noFill/>
            </a:ln>
          </p:spPr>
        </p:sp>
        <p:sp>
          <p:nvSpPr>
            <p:cNvPr id="1048613" name="TextBox 13"/>
            <p:cNvSpPr txBox="1"/>
            <p:nvPr/>
          </p:nvSpPr>
          <p:spPr>
            <a:xfrm>
              <a:off x="0" y="-19050"/>
              <a:ext cx="6429375" cy="1002030"/>
            </a:xfrm>
            <a:prstGeom prst="rect">
              <a:avLst/>
            </a:prstGeom>
            <a:ln>
              <a:noFill/>
            </a:ln>
          </p:spPr>
          <p:txBody>
            <a:bodyPr lIns="0" tIns="0" rIns="0" bIns="0" rtlCol="0" anchor="ctr"/>
            <a:p>
              <a:pPr algn="l">
                <a:lnSpc>
                  <a:spcPts val="5040"/>
                </a:lnSpc>
              </a:pPr>
              <a:r>
                <a:rPr lang="en-US" sz="4200" b="1">
                  <a:solidFill>
                    <a:srgbClr val="FFFFFF"/>
                  </a:solidFill>
                  <a:latin typeface="微软雅黑" panose="020B0503020204020204" charset="-122"/>
                  <a:ea typeface="微软雅黑" panose="020B0503020204020204" charset="-122"/>
                  <a:cs typeface="Arimo Bold" panose="020B0704020202020204"/>
                  <a:sym typeface="Arimo Bold" panose="020B0704020202020204"/>
                </a:rPr>
                <a:t>输入标题文字</a:t>
              </a:r>
              <a:endParaRPr lang="en-US" sz="4200" b="1">
                <a:solidFill>
                  <a:srgbClr val="FFFFFF"/>
                </a:solidFill>
                <a:latin typeface="微软雅黑" panose="020B0503020204020204" charset="-122"/>
                <a:ea typeface="微软雅黑" panose="020B0503020204020204" charset="-122"/>
                <a:cs typeface="Arimo Bold" panose="020B0704020202020204"/>
                <a:sym typeface="Arimo Bold" panose="020B0704020202020204"/>
              </a:endParaRPr>
            </a:p>
          </p:txBody>
        </p:sp>
      </p:grpSp>
      <p:grpSp>
        <p:nvGrpSpPr>
          <p:cNvPr id="42" name="Group 14"/>
          <p:cNvGrpSpPr/>
          <p:nvPr/>
        </p:nvGrpSpPr>
        <p:grpSpPr>
          <a:xfrm rot="0">
            <a:off x="339090" y="4184494"/>
            <a:ext cx="2735580" cy="2122808"/>
            <a:chOff x="0" y="0"/>
            <a:chExt cx="3647440" cy="2830411"/>
          </a:xfrm>
        </p:grpSpPr>
        <p:sp>
          <p:nvSpPr>
            <p:cNvPr id="1048614" name="Freeform 15"/>
            <p:cNvSpPr/>
            <p:nvPr/>
          </p:nvSpPr>
          <p:spPr>
            <a:xfrm>
              <a:off x="0" y="0"/>
              <a:ext cx="3647440" cy="2830407"/>
            </a:xfrm>
            <a:custGeom>
              <a:avLst/>
              <a:gdLst/>
              <a:ahLst/>
              <a:cxnLst/>
              <a:rect l="l" t="t" r="r" b="b"/>
              <a:pathLst>
                <a:path w="3647440" h="2830407">
                  <a:moveTo>
                    <a:pt x="0" y="0"/>
                  </a:moveTo>
                  <a:lnTo>
                    <a:pt x="3647440" y="0"/>
                  </a:lnTo>
                  <a:lnTo>
                    <a:pt x="3647440" y="2830407"/>
                  </a:lnTo>
                  <a:lnTo>
                    <a:pt x="0" y="2830407"/>
                  </a:lnTo>
                  <a:close/>
                </a:path>
              </a:pathLst>
            </a:custGeom>
            <a:solidFill>
              <a:srgbClr val="000000">
                <a:alpha val="0"/>
              </a:srgbClr>
            </a:solidFill>
            <a:ln w="12700">
              <a:noFill/>
            </a:ln>
          </p:spPr>
        </p:sp>
        <p:sp>
          <p:nvSpPr>
            <p:cNvPr id="1048615" name="TextBox 16"/>
            <p:cNvSpPr txBox="1"/>
            <p:nvPr/>
          </p:nvSpPr>
          <p:spPr>
            <a:xfrm>
              <a:off x="0" y="-57150"/>
              <a:ext cx="3647440" cy="2887561"/>
            </a:xfrm>
            <a:prstGeom prst="rect">
              <a:avLst/>
            </a:prstGeom>
            <a:ln>
              <a:noFill/>
            </a:ln>
          </p:spPr>
          <p:txBody>
            <a:bodyPr lIns="0" tIns="0" rIns="0" bIns="0" rtlCol="0" anchor="ctr"/>
            <a:p>
              <a:pPr algn="l">
                <a:lnSpc>
                  <a:spcPts val="15840"/>
                </a:lnSpc>
              </a:pPr>
              <a:r>
                <a:rPr lang="en-US" sz="13200" b="1">
                  <a:solidFill>
                    <a:srgbClr val="FFFFFF"/>
                  </a:solidFill>
                  <a:latin typeface="微软雅黑" panose="020B0503020204020204" charset="-122"/>
                  <a:ea typeface="微软雅黑" panose="020B0503020204020204" charset="-122"/>
                  <a:cs typeface="Arimo Bold" panose="020B0704020202020204"/>
                  <a:sym typeface="Arimo Bold" panose="020B0704020202020204"/>
                </a:rPr>
                <a:t>01</a:t>
              </a:r>
              <a:endParaRPr lang="en-US" sz="13200" b="1">
                <a:solidFill>
                  <a:srgbClr val="FFFFFF"/>
                </a:solidFill>
                <a:latin typeface="微软雅黑" panose="020B0503020204020204" charset="-122"/>
                <a:ea typeface="微软雅黑" panose="020B0503020204020204" charset="-122"/>
                <a:cs typeface="Arimo Bold" panose="020B0704020202020204"/>
                <a:sym typeface="Arimo Bold" panose="020B0704020202020204"/>
              </a:endParaRPr>
            </a:p>
          </p:txBody>
        </p:sp>
      </p:grpSp>
      <p:sp>
        <p:nvSpPr>
          <p:cNvPr id="1048616" name="Freeform 17" descr="D:/桌面/13410340326737232.jpg13410340326737232"/>
          <p:cNvSpPr/>
          <p:nvPr/>
        </p:nvSpPr>
        <p:spPr>
          <a:xfrm>
            <a:off x="10943101" y="2441905"/>
            <a:ext cx="5399999" cy="5399999"/>
          </a:xfrm>
          <a:custGeom>
            <a:avLst/>
            <a:gdLst/>
            <a:ahLst/>
            <a:cxnLst/>
            <a:rect l="l" t="t" r="r" b="b"/>
            <a:pathLst>
              <a:path w="5399999" h="5399999">
                <a:moveTo>
                  <a:pt x="0" y="0"/>
                </a:moveTo>
                <a:lnTo>
                  <a:pt x="5399999" y="0"/>
                </a:lnTo>
                <a:lnTo>
                  <a:pt x="5399999" y="5399999"/>
                </a:lnTo>
                <a:lnTo>
                  <a:pt x="0" y="5399999"/>
                </a:lnTo>
                <a:lnTo>
                  <a:pt x="0" y="0"/>
                </a:lnTo>
                <a:close/>
              </a:path>
            </a:pathLst>
          </a:custGeom>
          <a:blipFill>
            <a:blip r:embed="rId1"/>
            <a:stretch>
              <a:fillRect l="-25002" r="-25003" b="-4"/>
            </a:stretch>
          </a:blipFill>
        </p:spPr>
      </p:sp>
      <p:pic>
        <p:nvPicPr>
          <p:cNvPr id="2097158" name="图片 17" descr="b4bef48a6b44a0d9762269b396a6bd7a"/>
          <p:cNvPicPr>
            <a:picLocks noChangeAspect="1"/>
          </p:cNvPicPr>
          <p:nvPr/>
        </p:nvPicPr>
        <p:blipFill>
          <a:blip r:embed="rId2"/>
          <a:stretch>
            <a:fillRect/>
          </a:stretch>
        </p:blipFill>
        <p:spPr>
          <a:xfrm>
            <a:off x="609600" y="419100"/>
            <a:ext cx="3768725" cy="736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sp>
        <p:nvSpPr>
          <p:cNvPr id="1048617" name="Freeform 2" descr="背景图案  描述已自动生成"/>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44" name="Group 3"/>
          <p:cNvGrpSpPr/>
          <p:nvPr/>
        </p:nvGrpSpPr>
        <p:grpSpPr>
          <a:xfrm>
            <a:off x="1060561" y="3332988"/>
            <a:ext cx="8430911" cy="6127242"/>
            <a:chOff x="0" y="0"/>
            <a:chExt cx="11241214" cy="8169656"/>
          </a:xfrm>
        </p:grpSpPr>
        <p:sp>
          <p:nvSpPr>
            <p:cNvPr id="1048618" name="Freeform 4"/>
            <p:cNvSpPr/>
            <p:nvPr/>
          </p:nvSpPr>
          <p:spPr>
            <a:xfrm>
              <a:off x="0" y="0"/>
              <a:ext cx="11241278" cy="8169656"/>
            </a:xfrm>
            <a:custGeom>
              <a:avLst/>
              <a:gdLst/>
              <a:ahLst/>
              <a:cxnLst/>
              <a:rect l="l" t="t" r="r" b="b"/>
              <a:pathLst>
                <a:path w="11241278" h="8169656">
                  <a:moveTo>
                    <a:pt x="11241151" y="151765"/>
                  </a:moveTo>
                  <a:cubicBezTo>
                    <a:pt x="11241151" y="67945"/>
                    <a:pt x="11173206" y="0"/>
                    <a:pt x="11089386" y="0"/>
                  </a:cubicBezTo>
                  <a:lnTo>
                    <a:pt x="151765" y="0"/>
                  </a:lnTo>
                  <a:cubicBezTo>
                    <a:pt x="67945" y="0"/>
                    <a:pt x="0" y="67945"/>
                    <a:pt x="0" y="151765"/>
                  </a:cubicBezTo>
                  <a:lnTo>
                    <a:pt x="0" y="8017891"/>
                  </a:lnTo>
                  <a:cubicBezTo>
                    <a:pt x="0" y="8101711"/>
                    <a:pt x="67945" y="8169656"/>
                    <a:pt x="151765" y="8169656"/>
                  </a:cubicBezTo>
                  <a:lnTo>
                    <a:pt x="11089513" y="8169656"/>
                  </a:lnTo>
                  <a:cubicBezTo>
                    <a:pt x="11173333" y="8169656"/>
                    <a:pt x="11241278" y="8101711"/>
                    <a:pt x="11241278" y="8017891"/>
                  </a:cubicBezTo>
                  <a:close/>
                </a:path>
              </a:pathLst>
            </a:custGeom>
            <a:solidFill>
              <a:srgbClr val="FFFFFF">
                <a:alpha val="68627"/>
              </a:srgbClr>
            </a:solidFill>
            <a:ln w="12700">
              <a:noFill/>
            </a:ln>
          </p:spPr>
          <p:txBody>
            <a:bodyPr/>
            <a:p>
              <a:endParaRPr lang="zh-CN" altLang="en-US">
                <a:cs typeface="微软雅黑" panose="020B0503020204020204" charset="-122"/>
              </a:endParaRPr>
            </a:p>
          </p:txBody>
        </p:sp>
      </p:grpSp>
      <p:sp>
        <p:nvSpPr>
          <p:cNvPr id="1048619" name="TextBox 5"/>
          <p:cNvSpPr txBox="1"/>
          <p:nvPr/>
        </p:nvSpPr>
        <p:spPr>
          <a:xfrm>
            <a:off x="1152011" y="1881388"/>
            <a:ext cx="8426796" cy="831850"/>
          </a:xfrm>
          <a:prstGeom prst="rect">
            <a:avLst/>
          </a:prstGeom>
        </p:spPr>
        <p:txBody>
          <a:bodyPr lIns="0" tIns="0" rIns="0" bIns="0" rtlCol="0" anchor="t">
            <a:spAutoFit/>
          </a:bodyPr>
          <a:p>
            <a:pPr algn="l">
              <a:lnSpc>
                <a:spcPts val="3275"/>
              </a:lnSpc>
            </a:pPr>
            <a:r>
              <a:rPr lang="en-US" sz="21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a:t>
            </a:r>
            <a:endParaRPr lang="en-US" sz="21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20" name="TextBox 6"/>
          <p:cNvSpPr txBox="1"/>
          <p:nvPr>
            <p:custDataLst>
              <p:tags r:id="rId2"/>
            </p:custDataLst>
          </p:nvPr>
        </p:nvSpPr>
        <p:spPr>
          <a:xfrm>
            <a:off x="3089224" y="3607956"/>
            <a:ext cx="5712076" cy="2146300"/>
          </a:xfrm>
          <a:prstGeom prst="rect">
            <a:avLst/>
          </a:prstGeom>
        </p:spPr>
        <p:txBody>
          <a:bodyPr lIns="0" tIns="0" rIns="0" bIns="0" rtlCol="0" anchor="t">
            <a:spAutoFit/>
          </a:bodyPr>
          <a:p>
            <a:pPr algn="l">
              <a:lnSpc>
                <a:spcPts val="54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      添加小标题：</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r>
              <a:rPr lang="en-US" sz="21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添加正文内容添加正文内容，添加正文内容添加正文内容，添加正文内容添加正文内容，添加正文内容添加正文内容，添加正文内容。</a:t>
            </a:r>
            <a:endParaRPr lang="en-US" sz="21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45" name="Group 7"/>
          <p:cNvGrpSpPr/>
          <p:nvPr>
            <p:custDataLst>
              <p:tags r:id="rId3"/>
            </p:custDataLst>
          </p:nvPr>
        </p:nvGrpSpPr>
        <p:grpSpPr>
          <a:xfrm>
            <a:off x="1572806" y="3948779"/>
            <a:ext cx="1152173" cy="1161977"/>
            <a:chOff x="0" y="0"/>
            <a:chExt cx="1536230" cy="1549302"/>
          </a:xfrm>
        </p:grpSpPr>
        <p:sp>
          <p:nvSpPr>
            <p:cNvPr id="1048621" name="Freeform 8"/>
            <p:cNvSpPr/>
            <p:nvPr>
              <p:custDataLst>
                <p:tags r:id="rId4"/>
              </p:custDataLst>
            </p:nvPr>
          </p:nvSpPr>
          <p:spPr>
            <a:xfrm>
              <a:off x="0" y="0"/>
              <a:ext cx="1536192" cy="1514602"/>
            </a:xfrm>
            <a:custGeom>
              <a:avLst/>
              <a:gdLst/>
              <a:ahLst/>
              <a:cxnLst/>
              <a:rect l="l" t="t" r="r" b="b"/>
              <a:pathLst>
                <a:path w="1536192" h="1514602">
                  <a:moveTo>
                    <a:pt x="0" y="757301"/>
                  </a:moveTo>
                  <a:lnTo>
                    <a:pt x="768096" y="0"/>
                  </a:lnTo>
                  <a:lnTo>
                    <a:pt x="1536192" y="757301"/>
                  </a:lnTo>
                  <a:lnTo>
                    <a:pt x="768096" y="1514602"/>
                  </a:lnTo>
                  <a:close/>
                </a:path>
              </a:pathLst>
            </a:custGeom>
            <a:solidFill>
              <a:schemeClr val="tx2"/>
            </a:solidFill>
            <a:ln w="12700">
              <a:noFill/>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48622" name="TextBox 9"/>
            <p:cNvSpPr txBox="1"/>
            <p:nvPr>
              <p:custDataLst>
                <p:tags r:id="rId5"/>
              </p:custDataLst>
            </p:nvPr>
          </p:nvSpPr>
          <p:spPr>
            <a:xfrm>
              <a:off x="0" y="15663"/>
              <a:ext cx="1536230" cy="1533639"/>
            </a:xfrm>
            <a:prstGeom prst="rect">
              <a:avLst/>
            </a:prstGeom>
            <a:ln>
              <a:noFill/>
            </a:ln>
          </p:spPr>
          <p:txBody>
            <a:bodyPr lIns="50800" tIns="50800" rIns="50800" bIns="50800" rtlCol="0" anchor="ctr"/>
            <a:p>
              <a:pPr algn="ctr">
                <a:lnSpc>
                  <a:spcPts val="3600"/>
                </a:lnSpc>
              </a:pPr>
              <a:r>
                <a:rPr lang="en-US" sz="3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lang="en-US" sz="3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623" name="TextBox 10"/>
          <p:cNvSpPr txBox="1"/>
          <p:nvPr>
            <p:custDataLst>
              <p:tags r:id="rId6"/>
            </p:custDataLst>
          </p:nvPr>
        </p:nvSpPr>
        <p:spPr>
          <a:xfrm>
            <a:off x="3089224" y="6283423"/>
            <a:ext cx="5808088" cy="2146300"/>
          </a:xfrm>
          <a:prstGeom prst="rect">
            <a:avLst/>
          </a:prstGeom>
        </p:spPr>
        <p:txBody>
          <a:bodyPr lIns="0" tIns="0" rIns="0" bIns="0" rtlCol="0" anchor="t">
            <a:spAutoFit/>
          </a:bodyPr>
          <a:p>
            <a:pPr algn="l">
              <a:lnSpc>
                <a:spcPts val="54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      添加小标题：</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46" name="Group 11"/>
          <p:cNvGrpSpPr/>
          <p:nvPr>
            <p:custDataLst>
              <p:tags r:id="rId7"/>
            </p:custDataLst>
          </p:nvPr>
        </p:nvGrpSpPr>
        <p:grpSpPr>
          <a:xfrm>
            <a:off x="1572806" y="6527663"/>
            <a:ext cx="1152173" cy="1150240"/>
            <a:chOff x="0" y="-19050"/>
            <a:chExt cx="1536230" cy="1533653"/>
          </a:xfrm>
        </p:grpSpPr>
        <p:sp>
          <p:nvSpPr>
            <p:cNvPr id="1048624" name="Freeform 12"/>
            <p:cNvSpPr/>
            <p:nvPr>
              <p:custDataLst>
                <p:tags r:id="rId8"/>
              </p:custDataLst>
            </p:nvPr>
          </p:nvSpPr>
          <p:spPr>
            <a:xfrm>
              <a:off x="0" y="1"/>
              <a:ext cx="1536191" cy="1514602"/>
            </a:xfrm>
            <a:custGeom>
              <a:avLst/>
              <a:gdLst/>
              <a:ahLst/>
              <a:cxnLst/>
              <a:rect l="l" t="t" r="r" b="b"/>
              <a:pathLst>
                <a:path w="1536192" h="1514602">
                  <a:moveTo>
                    <a:pt x="0" y="757301"/>
                  </a:moveTo>
                  <a:lnTo>
                    <a:pt x="768096" y="0"/>
                  </a:lnTo>
                  <a:lnTo>
                    <a:pt x="1536192" y="757301"/>
                  </a:lnTo>
                  <a:lnTo>
                    <a:pt x="768096" y="1514602"/>
                  </a:lnTo>
                  <a:close/>
                </a:path>
              </a:pathLst>
            </a:custGeom>
            <a:solidFill>
              <a:srgbClr val="68A4C6"/>
            </a:solidFill>
            <a:ln w="12700">
              <a:noFill/>
            </a:ln>
          </p:spPr>
          <p:txBody>
            <a:bodyPr/>
            <a:p>
              <a:endParaRPr lang="zh-CN" altLang="en-US">
                <a:cs typeface="微软雅黑" panose="020B0503020204020204" charset="-122"/>
              </a:endParaRPr>
            </a:p>
          </p:txBody>
        </p:sp>
        <p:sp>
          <p:nvSpPr>
            <p:cNvPr id="1048625" name="TextBox 13"/>
            <p:cNvSpPr txBox="1"/>
            <p:nvPr>
              <p:custDataLst>
                <p:tags r:id="rId9"/>
              </p:custDataLst>
            </p:nvPr>
          </p:nvSpPr>
          <p:spPr>
            <a:xfrm>
              <a:off x="0" y="-19050"/>
              <a:ext cx="1536230" cy="1533639"/>
            </a:xfrm>
            <a:prstGeom prst="rect">
              <a:avLst/>
            </a:prstGeom>
            <a:ln>
              <a:noFill/>
            </a:ln>
          </p:spPr>
          <p:txBody>
            <a:bodyPr lIns="50800" tIns="50800" rIns="50800" bIns="50800" rtlCol="0" anchor="ctr"/>
            <a:p>
              <a:pPr algn="ctr">
                <a:lnSpc>
                  <a:spcPts val="3600"/>
                </a:lnSpc>
              </a:pPr>
              <a:r>
                <a:rPr lang="en-US" sz="3000" b="1" dirty="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lang="en-US" sz="3000" b="1" dirty="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626" name="Freeform 14"/>
          <p:cNvSpPr/>
          <p:nvPr/>
        </p:nvSpPr>
        <p:spPr>
          <a:xfrm>
            <a:off x="10298487" y="1810512"/>
            <a:ext cx="6574717" cy="7734786"/>
          </a:xfrm>
          <a:custGeom>
            <a:avLst/>
            <a:gdLst/>
            <a:ahLst/>
            <a:cxnLst/>
            <a:rect l="l" t="t" r="r" b="b"/>
            <a:pathLst>
              <a:path w="6574717" h="7734786">
                <a:moveTo>
                  <a:pt x="0" y="0"/>
                </a:moveTo>
                <a:lnTo>
                  <a:pt x="6574717" y="0"/>
                </a:lnTo>
                <a:lnTo>
                  <a:pt x="6574717" y="7734786"/>
                </a:lnTo>
                <a:lnTo>
                  <a:pt x="0" y="7734786"/>
                </a:lnTo>
                <a:lnTo>
                  <a:pt x="0" y="0"/>
                </a:lnTo>
                <a:close/>
              </a:path>
            </a:pathLst>
          </a:custGeom>
          <a:blipFill>
            <a:blip r:embed="rId10"/>
            <a:stretch>
              <a:fillRect t="-13867" b="-13867"/>
            </a:stretch>
          </a:blipFill>
        </p:spPr>
        <p:txBody>
          <a:bodyPr/>
          <a:p>
            <a:endParaRPr lang="zh-CN" altLang="en-US">
              <a:cs typeface="微软雅黑" panose="020B0503020204020204" charset="-122"/>
            </a:endParaRPr>
          </a:p>
        </p:txBody>
      </p:sp>
      <p:grpSp>
        <p:nvGrpSpPr>
          <p:cNvPr id="47" name="Group 15"/>
          <p:cNvGrpSpPr/>
          <p:nvPr/>
        </p:nvGrpSpPr>
        <p:grpSpPr>
          <a:xfrm>
            <a:off x="10298487" y="8496433"/>
            <a:ext cx="6574717" cy="1048864"/>
            <a:chOff x="0" y="0"/>
            <a:chExt cx="8766289" cy="1398486"/>
          </a:xfrm>
        </p:grpSpPr>
        <p:sp>
          <p:nvSpPr>
            <p:cNvPr id="1048627" name="Freeform 16"/>
            <p:cNvSpPr/>
            <p:nvPr/>
          </p:nvSpPr>
          <p:spPr>
            <a:xfrm>
              <a:off x="0" y="0"/>
              <a:ext cx="8766302" cy="1398524"/>
            </a:xfrm>
            <a:custGeom>
              <a:avLst/>
              <a:gdLst/>
              <a:ahLst/>
              <a:cxnLst/>
              <a:rect l="l" t="t" r="r" b="b"/>
              <a:pathLst>
                <a:path w="8766302" h="1398524">
                  <a:moveTo>
                    <a:pt x="0" y="0"/>
                  </a:moveTo>
                  <a:lnTo>
                    <a:pt x="8766302" y="0"/>
                  </a:lnTo>
                  <a:lnTo>
                    <a:pt x="8766302" y="1398524"/>
                  </a:lnTo>
                  <a:lnTo>
                    <a:pt x="0" y="1398524"/>
                  </a:lnTo>
                  <a:close/>
                </a:path>
              </a:pathLst>
            </a:custGeom>
            <a:solidFill>
              <a:schemeClr val="accent1">
                <a:alpha val="70000"/>
              </a:schemeClr>
            </a:solidFill>
            <a:ln w="12700">
              <a:noFill/>
            </a:ln>
          </p:spPr>
          <p:txBody>
            <a:bodyPr/>
            <a:p>
              <a:endParaRPr lang="zh-CN" altLang="en-US">
                <a:cs typeface="微软雅黑" panose="020B0503020204020204" charset="-122"/>
              </a:endParaRPr>
            </a:p>
          </p:txBody>
        </p:sp>
      </p:grpSp>
      <p:sp>
        <p:nvSpPr>
          <p:cNvPr id="1048628" name="TextBox 17"/>
          <p:cNvSpPr txBox="1"/>
          <p:nvPr/>
        </p:nvSpPr>
        <p:spPr>
          <a:xfrm>
            <a:off x="11461299" y="8762476"/>
            <a:ext cx="4249103" cy="411480"/>
          </a:xfrm>
          <a:prstGeom prst="rect">
            <a:avLst/>
          </a:prstGeom>
        </p:spPr>
        <p:txBody>
          <a:bodyPr lIns="0" tIns="0" rIns="0" bIns="0" rtlCol="0" anchor="t">
            <a:spAutoFit/>
          </a:bodyPr>
          <a:p>
            <a:pPr algn="l">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输入图片名称输入图片名称</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48" name="Group 18"/>
          <p:cNvGrpSpPr/>
          <p:nvPr/>
        </p:nvGrpSpPr>
        <p:grpSpPr>
          <a:xfrm>
            <a:off x="637194" y="398726"/>
            <a:ext cx="16982960" cy="872146"/>
            <a:chOff x="0" y="66130"/>
            <a:chExt cx="22643948" cy="1162862"/>
          </a:xfrm>
        </p:grpSpPr>
        <p:sp>
          <p:nvSpPr>
            <p:cNvPr id="1048629" name="AutoShape 19"/>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630" name="TextBox 21"/>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59" name="图片 21" descr="盾牌"/>
          <p:cNvPicPr>
            <a:picLocks noChangeAspect="1"/>
          </p:cNvPicPr>
          <p:nvPr>
            <p:custDataLst>
              <p:tags r:id="rId11"/>
            </p:custDataLst>
          </p:nvPr>
        </p:nvPicPr>
        <p:blipFill>
          <a:blip r:embed="rId12"/>
          <a:stretch>
            <a:fillRect/>
          </a:stretch>
        </p:blipFill>
        <p:spPr>
          <a:xfrm>
            <a:off x="3048000" y="3771900"/>
            <a:ext cx="576580" cy="576580"/>
          </a:xfrm>
          <a:prstGeom prst="rect">
            <a:avLst/>
          </a:prstGeom>
        </p:spPr>
      </p:pic>
      <p:pic>
        <p:nvPicPr>
          <p:cNvPr id="2097160" name="图片 22" descr="盾牌"/>
          <p:cNvPicPr>
            <a:picLocks noChangeAspect="1"/>
          </p:cNvPicPr>
          <p:nvPr>
            <p:custDataLst>
              <p:tags r:id="rId13"/>
            </p:custDataLst>
          </p:nvPr>
        </p:nvPicPr>
        <p:blipFill>
          <a:blip r:embed="rId12"/>
          <a:stretch>
            <a:fillRect/>
          </a:stretch>
        </p:blipFill>
        <p:spPr>
          <a:xfrm>
            <a:off x="3089275" y="6438900"/>
            <a:ext cx="576580" cy="576580"/>
          </a:xfrm>
          <a:prstGeom prst="rect">
            <a:avLst/>
          </a:prstGeom>
        </p:spPr>
      </p:pic>
      <p:sp>
        <p:nvSpPr>
          <p:cNvPr id="1048631"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14"/>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38" name="Freeform 2" descr="背景图案  描述已自动生成"/>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8639" name="Freeform 3"/>
          <p:cNvSpPr/>
          <p:nvPr/>
        </p:nvSpPr>
        <p:spPr>
          <a:xfrm>
            <a:off x="1256186" y="1742208"/>
            <a:ext cx="7078437" cy="7775886"/>
          </a:xfrm>
          <a:custGeom>
            <a:avLst/>
            <a:gdLst/>
            <a:ahLst/>
            <a:cxnLst/>
            <a:rect l="l" t="t" r="r" b="b"/>
            <a:pathLst>
              <a:path w="7078437" h="7775886">
                <a:moveTo>
                  <a:pt x="0" y="0"/>
                </a:moveTo>
                <a:lnTo>
                  <a:pt x="7078437" y="0"/>
                </a:lnTo>
                <a:lnTo>
                  <a:pt x="7078437" y="7775886"/>
                </a:lnTo>
                <a:lnTo>
                  <a:pt x="0" y="7775886"/>
                </a:lnTo>
                <a:lnTo>
                  <a:pt x="0" y="0"/>
                </a:lnTo>
                <a:close/>
              </a:path>
            </a:pathLst>
          </a:custGeom>
          <a:blipFill>
            <a:blip r:embed="rId2"/>
            <a:stretch>
              <a:fillRect t="-18397" b="-18397"/>
            </a:stretch>
          </a:blipFill>
        </p:spPr>
        <p:txBody>
          <a:bodyPr/>
          <a:p>
            <a:endParaRPr lang="zh-CN" altLang="en-US">
              <a:cs typeface="微软雅黑" panose="020B0503020204020204" charset="-122"/>
            </a:endParaRPr>
          </a:p>
        </p:txBody>
      </p:sp>
      <p:grpSp>
        <p:nvGrpSpPr>
          <p:cNvPr id="52" name="Group 4"/>
          <p:cNvGrpSpPr/>
          <p:nvPr/>
        </p:nvGrpSpPr>
        <p:grpSpPr>
          <a:xfrm>
            <a:off x="1256186" y="8330784"/>
            <a:ext cx="7078437" cy="1187310"/>
            <a:chOff x="0" y="0"/>
            <a:chExt cx="9437916" cy="1583080"/>
          </a:xfrm>
        </p:grpSpPr>
        <p:sp>
          <p:nvSpPr>
            <p:cNvPr id="1048640" name="Freeform 5"/>
            <p:cNvSpPr/>
            <p:nvPr/>
          </p:nvSpPr>
          <p:spPr>
            <a:xfrm>
              <a:off x="0" y="0"/>
              <a:ext cx="9437878" cy="1583055"/>
            </a:xfrm>
            <a:custGeom>
              <a:avLst/>
              <a:gdLst/>
              <a:ahLst/>
              <a:cxnLst/>
              <a:rect l="l" t="t" r="r" b="b"/>
              <a:pathLst>
                <a:path w="9437878" h="1583055">
                  <a:moveTo>
                    <a:pt x="0" y="0"/>
                  </a:moveTo>
                  <a:lnTo>
                    <a:pt x="9437878" y="0"/>
                  </a:lnTo>
                  <a:lnTo>
                    <a:pt x="9437878" y="1583055"/>
                  </a:lnTo>
                  <a:lnTo>
                    <a:pt x="0" y="1583055"/>
                  </a:lnTo>
                  <a:close/>
                </a:path>
              </a:pathLst>
            </a:custGeom>
            <a:solidFill>
              <a:schemeClr val="accent1">
                <a:alpha val="77000"/>
              </a:schemeClr>
            </a:solidFill>
            <a:ln w="12700">
              <a:noFill/>
            </a:ln>
          </p:spPr>
          <p:txBody>
            <a:bodyPr/>
            <a:p>
              <a:endParaRPr lang="zh-CN" altLang="en-US">
                <a:cs typeface="微软雅黑" panose="020B0503020204020204" charset="-122"/>
              </a:endParaRPr>
            </a:p>
          </p:txBody>
        </p:sp>
      </p:grpSp>
      <p:grpSp>
        <p:nvGrpSpPr>
          <p:cNvPr id="53" name="Group 6"/>
          <p:cNvGrpSpPr/>
          <p:nvPr/>
        </p:nvGrpSpPr>
        <p:grpSpPr>
          <a:xfrm>
            <a:off x="6884832" y="2022329"/>
            <a:ext cx="10349827" cy="1856499"/>
            <a:chOff x="0" y="0"/>
            <a:chExt cx="13799769" cy="2475332"/>
          </a:xfrm>
        </p:grpSpPr>
        <p:sp>
          <p:nvSpPr>
            <p:cNvPr id="1048641" name="Freeform 7"/>
            <p:cNvSpPr/>
            <p:nvPr/>
          </p:nvSpPr>
          <p:spPr>
            <a:xfrm>
              <a:off x="19050" y="19050"/>
              <a:ext cx="13761721" cy="2437257"/>
            </a:xfrm>
            <a:custGeom>
              <a:avLst/>
              <a:gdLst/>
              <a:ahLst/>
              <a:cxnLst/>
              <a:rect l="l" t="t" r="r" b="b"/>
              <a:pathLst>
                <a:path w="13761721" h="2437257">
                  <a:moveTo>
                    <a:pt x="0" y="146050"/>
                  </a:moveTo>
                  <a:cubicBezTo>
                    <a:pt x="0" y="65405"/>
                    <a:pt x="66167" y="0"/>
                    <a:pt x="147955" y="0"/>
                  </a:cubicBezTo>
                  <a:lnTo>
                    <a:pt x="13613766" y="0"/>
                  </a:lnTo>
                  <a:cubicBezTo>
                    <a:pt x="13695426" y="0"/>
                    <a:pt x="13761721" y="65405"/>
                    <a:pt x="13761721" y="146050"/>
                  </a:cubicBezTo>
                  <a:lnTo>
                    <a:pt x="13761721" y="2291207"/>
                  </a:lnTo>
                  <a:cubicBezTo>
                    <a:pt x="13761721" y="2371852"/>
                    <a:pt x="13695553" y="2437257"/>
                    <a:pt x="13613766" y="2437257"/>
                  </a:cubicBezTo>
                  <a:lnTo>
                    <a:pt x="147955" y="2437257"/>
                  </a:lnTo>
                  <a:cubicBezTo>
                    <a:pt x="66294" y="2437257"/>
                    <a:pt x="0" y="2371852"/>
                    <a:pt x="0" y="2291207"/>
                  </a:cubicBezTo>
                  <a:close/>
                </a:path>
              </a:pathLst>
            </a:custGeom>
            <a:solidFill>
              <a:srgbClr val="FFFFFF"/>
            </a:solidFill>
            <a:ln w="12700">
              <a:noFill/>
            </a:ln>
          </p:spPr>
          <p:txBody>
            <a:bodyPr/>
            <a:p>
              <a:endParaRPr lang="zh-CN" altLang="en-US">
                <a:cs typeface="微软雅黑" panose="020B0503020204020204" charset="-122"/>
              </a:endParaRPr>
            </a:p>
          </p:txBody>
        </p:sp>
        <p:sp>
          <p:nvSpPr>
            <p:cNvPr id="1048642" name="Freeform 8"/>
            <p:cNvSpPr/>
            <p:nvPr/>
          </p:nvSpPr>
          <p:spPr>
            <a:xfrm>
              <a:off x="0" y="0"/>
              <a:ext cx="13799821" cy="2475357"/>
            </a:xfrm>
            <a:custGeom>
              <a:avLst/>
              <a:gdLst/>
              <a:ahLst/>
              <a:cxnLst/>
              <a:rect l="l" t="t" r="r" b="b"/>
              <a:pathLst>
                <a:path w="13799821" h="2475357">
                  <a:moveTo>
                    <a:pt x="0" y="165100"/>
                  </a:moveTo>
                  <a:cubicBezTo>
                    <a:pt x="0" y="73660"/>
                    <a:pt x="74930" y="0"/>
                    <a:pt x="167005" y="0"/>
                  </a:cubicBezTo>
                  <a:lnTo>
                    <a:pt x="13632816" y="0"/>
                  </a:lnTo>
                  <a:lnTo>
                    <a:pt x="13632816" y="19050"/>
                  </a:lnTo>
                  <a:lnTo>
                    <a:pt x="13632816" y="0"/>
                  </a:lnTo>
                  <a:cubicBezTo>
                    <a:pt x="13724764" y="0"/>
                    <a:pt x="13799821" y="73660"/>
                    <a:pt x="13799821" y="165100"/>
                  </a:cubicBezTo>
                  <a:lnTo>
                    <a:pt x="13780771" y="165100"/>
                  </a:lnTo>
                  <a:lnTo>
                    <a:pt x="13799821" y="165100"/>
                  </a:lnTo>
                  <a:lnTo>
                    <a:pt x="13799821" y="2310257"/>
                  </a:lnTo>
                  <a:lnTo>
                    <a:pt x="13780771" y="2310257"/>
                  </a:lnTo>
                  <a:lnTo>
                    <a:pt x="13799821" y="2310257"/>
                  </a:lnTo>
                  <a:cubicBezTo>
                    <a:pt x="13799821" y="2401697"/>
                    <a:pt x="13724891" y="2475357"/>
                    <a:pt x="13632816" y="2475357"/>
                  </a:cubicBezTo>
                  <a:lnTo>
                    <a:pt x="13632816" y="2456307"/>
                  </a:lnTo>
                  <a:lnTo>
                    <a:pt x="13632816" y="2475357"/>
                  </a:lnTo>
                  <a:lnTo>
                    <a:pt x="167005" y="2475357"/>
                  </a:lnTo>
                  <a:lnTo>
                    <a:pt x="167005" y="2456307"/>
                  </a:lnTo>
                  <a:lnTo>
                    <a:pt x="167005" y="2475357"/>
                  </a:lnTo>
                  <a:cubicBezTo>
                    <a:pt x="75057" y="2475357"/>
                    <a:pt x="0" y="2401697"/>
                    <a:pt x="0" y="2310257"/>
                  </a:cubicBezTo>
                  <a:lnTo>
                    <a:pt x="0" y="165100"/>
                  </a:lnTo>
                  <a:lnTo>
                    <a:pt x="19050" y="165100"/>
                  </a:lnTo>
                  <a:lnTo>
                    <a:pt x="0" y="165100"/>
                  </a:lnTo>
                  <a:moveTo>
                    <a:pt x="38100" y="165100"/>
                  </a:moveTo>
                  <a:lnTo>
                    <a:pt x="38100" y="2310257"/>
                  </a:lnTo>
                  <a:lnTo>
                    <a:pt x="19050" y="2310257"/>
                  </a:lnTo>
                  <a:lnTo>
                    <a:pt x="38100" y="2310257"/>
                  </a:lnTo>
                  <a:cubicBezTo>
                    <a:pt x="38100" y="2380107"/>
                    <a:pt x="95504" y="2437257"/>
                    <a:pt x="167005" y="2437257"/>
                  </a:cubicBezTo>
                  <a:lnTo>
                    <a:pt x="13632816" y="2437257"/>
                  </a:lnTo>
                  <a:cubicBezTo>
                    <a:pt x="13704190" y="2437257"/>
                    <a:pt x="13761721" y="2380234"/>
                    <a:pt x="13761721" y="2310257"/>
                  </a:cubicBezTo>
                  <a:lnTo>
                    <a:pt x="13761721" y="165100"/>
                  </a:lnTo>
                  <a:cubicBezTo>
                    <a:pt x="13761721" y="95250"/>
                    <a:pt x="13704317" y="38100"/>
                    <a:pt x="13632816" y="38100"/>
                  </a:cubicBezTo>
                  <a:lnTo>
                    <a:pt x="167005" y="38100"/>
                  </a:lnTo>
                  <a:lnTo>
                    <a:pt x="167005" y="19050"/>
                  </a:lnTo>
                  <a:lnTo>
                    <a:pt x="167005" y="38100"/>
                  </a:lnTo>
                  <a:cubicBezTo>
                    <a:pt x="95504" y="38100"/>
                    <a:pt x="38100" y="95123"/>
                    <a:pt x="38100" y="165100"/>
                  </a:cubicBezTo>
                  <a:close/>
                </a:path>
              </a:pathLst>
            </a:custGeom>
            <a:solidFill>
              <a:srgbClr val="0D47A1"/>
            </a:solidFill>
            <a:ln w="12700">
              <a:noFill/>
            </a:ln>
          </p:spPr>
          <p:txBody>
            <a:bodyPr/>
            <a:p>
              <a:endParaRPr lang="zh-CN" altLang="en-US">
                <a:cs typeface="微软雅黑" panose="020B0503020204020204" charset="-122"/>
              </a:endParaRPr>
            </a:p>
          </p:txBody>
        </p:sp>
      </p:grpSp>
      <p:sp>
        <p:nvSpPr>
          <p:cNvPr id="1048643" name="TextBox 9"/>
          <p:cNvSpPr txBox="1"/>
          <p:nvPr/>
        </p:nvSpPr>
        <p:spPr>
          <a:xfrm>
            <a:off x="2658027" y="8712565"/>
            <a:ext cx="4249103" cy="411480"/>
          </a:xfrm>
          <a:prstGeom prst="rect">
            <a:avLst/>
          </a:prstGeom>
        </p:spPr>
        <p:txBody>
          <a:bodyPr lIns="0" tIns="0" rIns="0" bIns="0" rtlCol="0" anchor="t">
            <a:spAutoFit/>
          </a:bodyPr>
          <a:p>
            <a:pPr algn="l">
              <a:lnSpc>
                <a:spcPts val="3240"/>
              </a:lnSpc>
            </a:pPr>
            <a:r>
              <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输入图片名称输入图片名称</a:t>
            </a:r>
            <a:endParaRPr lang="en-US" sz="27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44" name="TextBox 10"/>
          <p:cNvSpPr txBox="1"/>
          <p:nvPr>
            <p:custDataLst>
              <p:tags r:id="rId3"/>
            </p:custDataLst>
          </p:nvPr>
        </p:nvSpPr>
        <p:spPr>
          <a:xfrm>
            <a:off x="7570975" y="2984011"/>
            <a:ext cx="1775650" cy="457200"/>
          </a:xfrm>
          <a:prstGeom prst="rect">
            <a:avLst/>
          </a:prstGeom>
        </p:spPr>
        <p:txBody>
          <a:bodyPr lIns="0" tIns="0" rIns="0" bIns="0" rtlCol="0" anchor="t">
            <a:spAutoFit/>
          </a:bodyP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100%</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45" name="TextBox 11"/>
          <p:cNvSpPr txBox="1"/>
          <p:nvPr>
            <p:custDataLst>
              <p:tags r:id="rId4"/>
            </p:custDataLst>
          </p:nvPr>
        </p:nvSpPr>
        <p:spPr>
          <a:xfrm>
            <a:off x="7548486" y="2387432"/>
            <a:ext cx="1775650" cy="457200"/>
          </a:xfrm>
          <a:prstGeom prst="rect">
            <a:avLst/>
          </a:prstGeom>
        </p:spPr>
        <p:txBody>
          <a:bodyPr lIns="0" tIns="0" rIns="0" bIns="0" rtlCol="0" anchor="t">
            <a:spAutoFit/>
          </a:bodyP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关键词1</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46" name="TextBox 12"/>
          <p:cNvSpPr txBox="1"/>
          <p:nvPr>
            <p:custDataLst>
              <p:tags r:id="rId5"/>
            </p:custDataLst>
          </p:nvPr>
        </p:nvSpPr>
        <p:spPr>
          <a:xfrm>
            <a:off x="10036140" y="2984011"/>
            <a:ext cx="1775650" cy="457200"/>
          </a:xfrm>
          <a:prstGeom prst="rect">
            <a:avLst/>
          </a:prstGeom>
        </p:spPr>
        <p:txBody>
          <a:bodyPr lIns="0" tIns="0" rIns="0" bIns="0" rtlCol="0" anchor="t">
            <a:spAutoFit/>
          </a:bodyP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90%</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47" name="TextBox 13"/>
          <p:cNvSpPr txBox="1"/>
          <p:nvPr>
            <p:custDataLst>
              <p:tags r:id="rId6"/>
            </p:custDataLst>
          </p:nvPr>
        </p:nvSpPr>
        <p:spPr>
          <a:xfrm>
            <a:off x="10013661" y="2387432"/>
            <a:ext cx="1775650" cy="457200"/>
          </a:xfrm>
          <a:prstGeom prst="rect">
            <a:avLst/>
          </a:prstGeom>
        </p:spPr>
        <p:txBody>
          <a:bodyPr lIns="0" tIns="0" rIns="0" bIns="0" rtlCol="0" anchor="t">
            <a:spAutoFit/>
          </a:bodyP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关键词2</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48" name="TextBox 14"/>
          <p:cNvSpPr txBox="1"/>
          <p:nvPr>
            <p:custDataLst>
              <p:tags r:id="rId7"/>
            </p:custDataLst>
          </p:nvPr>
        </p:nvSpPr>
        <p:spPr>
          <a:xfrm>
            <a:off x="12501315" y="2984011"/>
            <a:ext cx="1775650" cy="457200"/>
          </a:xfrm>
          <a:prstGeom prst="rect">
            <a:avLst/>
          </a:prstGeom>
        </p:spPr>
        <p:txBody>
          <a:bodyPr lIns="0" tIns="0" rIns="0" bIns="0" rtlCol="0" anchor="t">
            <a:spAutoFit/>
          </a:bodyP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80%</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49" name="TextBox 15"/>
          <p:cNvSpPr txBox="1"/>
          <p:nvPr>
            <p:custDataLst>
              <p:tags r:id="rId8"/>
            </p:custDataLst>
          </p:nvPr>
        </p:nvSpPr>
        <p:spPr>
          <a:xfrm>
            <a:off x="12478826" y="2387432"/>
            <a:ext cx="1775650" cy="457200"/>
          </a:xfrm>
          <a:prstGeom prst="rect">
            <a:avLst/>
          </a:prstGeom>
        </p:spPr>
        <p:txBody>
          <a:bodyPr lIns="0" tIns="0" rIns="0" bIns="0" rtlCol="0" anchor="t">
            <a:spAutoFit/>
          </a:bodyPr>
          <a:p>
            <a:pPr algn="ctr">
              <a:lnSpc>
                <a:spcPts val="36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关键词3</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50" name="TextBox 16"/>
          <p:cNvSpPr txBox="1"/>
          <p:nvPr>
            <p:custDataLst>
              <p:tags r:id="rId9"/>
            </p:custDataLst>
          </p:nvPr>
        </p:nvSpPr>
        <p:spPr>
          <a:xfrm>
            <a:off x="14966490" y="2984011"/>
            <a:ext cx="1775650" cy="457200"/>
          </a:xfrm>
          <a:prstGeom prst="rect">
            <a:avLst/>
          </a:prstGeom>
        </p:spPr>
        <p:txBody>
          <a:bodyPr lIns="0" tIns="0" rIns="0" bIns="0" rtlCol="0" anchor="t">
            <a:spAutoFit/>
          </a:bodyP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60%</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51" name="TextBox 17"/>
          <p:cNvSpPr txBox="1"/>
          <p:nvPr>
            <p:custDataLst>
              <p:tags r:id="rId10"/>
            </p:custDataLst>
          </p:nvPr>
        </p:nvSpPr>
        <p:spPr>
          <a:xfrm>
            <a:off x="14944001" y="2387432"/>
            <a:ext cx="1775650" cy="457200"/>
          </a:xfrm>
          <a:prstGeom prst="rect">
            <a:avLst/>
          </a:prstGeom>
        </p:spPr>
        <p:txBody>
          <a:bodyPr lIns="0" tIns="0" rIns="0" bIns="0" rtlCol="0" anchor="t">
            <a:spAutoFit/>
          </a:bodyPr>
          <a:p>
            <a:pPr algn="ctr">
              <a:lnSpc>
                <a:spcPts val="36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关键词4</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52" name="AutoShape 18"/>
          <p:cNvSpPr/>
          <p:nvPr>
            <p:custDataLst>
              <p:tags r:id="rId11"/>
            </p:custDataLst>
          </p:nvPr>
        </p:nvSpPr>
        <p:spPr>
          <a:xfrm rot="5300460">
            <a:off x="9175509" y="2973886"/>
            <a:ext cx="986780" cy="0"/>
          </a:xfrm>
          <a:prstGeom prst="line">
            <a:avLst/>
          </a:prstGeom>
          <a:ln w="1905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653" name="AutoShape 19"/>
          <p:cNvSpPr/>
          <p:nvPr>
            <p:custDataLst>
              <p:tags r:id="rId12"/>
            </p:custDataLst>
          </p:nvPr>
        </p:nvSpPr>
        <p:spPr>
          <a:xfrm rot="5300460">
            <a:off x="11640683" y="2973886"/>
            <a:ext cx="986780" cy="0"/>
          </a:xfrm>
          <a:prstGeom prst="line">
            <a:avLst/>
          </a:prstGeom>
          <a:ln w="1905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654" name="AutoShape 20"/>
          <p:cNvSpPr/>
          <p:nvPr>
            <p:custDataLst>
              <p:tags r:id="rId13"/>
            </p:custDataLst>
          </p:nvPr>
        </p:nvSpPr>
        <p:spPr>
          <a:xfrm rot="5300460">
            <a:off x="14105849" y="2973886"/>
            <a:ext cx="986780" cy="0"/>
          </a:xfrm>
          <a:prstGeom prst="line">
            <a:avLst/>
          </a:prstGeom>
          <a:ln w="19050" cap="rnd">
            <a:solidFill>
              <a:srgbClr val="0D47A1"/>
            </a:solidFill>
            <a:prstDash val="solid"/>
            <a:headEnd type="none" w="sm" len="sm"/>
            <a:tailEnd type="none" w="sm" len="sm"/>
          </a:ln>
        </p:spPr>
        <p:txBody>
          <a:bodyPr/>
          <a:p>
            <a:endParaRPr lang="zh-CN" altLang="en-US">
              <a:cs typeface="微软雅黑" panose="020B0503020204020204" charset="-122"/>
            </a:endParaRPr>
          </a:p>
        </p:txBody>
      </p:sp>
      <p:grpSp>
        <p:nvGrpSpPr>
          <p:cNvPr id="54" name="Group 21"/>
          <p:cNvGrpSpPr/>
          <p:nvPr/>
        </p:nvGrpSpPr>
        <p:grpSpPr>
          <a:xfrm>
            <a:off x="9244022" y="4381612"/>
            <a:ext cx="1159478" cy="1188275"/>
            <a:chOff x="0" y="-38523"/>
            <a:chExt cx="1545971" cy="1584367"/>
          </a:xfrm>
        </p:grpSpPr>
        <p:sp>
          <p:nvSpPr>
            <p:cNvPr id="1048655" name="Freeform 22"/>
            <p:cNvSpPr/>
            <p:nvPr/>
          </p:nvSpPr>
          <p:spPr>
            <a:xfrm>
              <a:off x="0" y="0"/>
              <a:ext cx="1545844" cy="1545844"/>
            </a:xfrm>
            <a:custGeom>
              <a:avLst/>
              <a:gdLst/>
              <a:ahLst/>
              <a:cxnLst/>
              <a:rect l="l" t="t" r="r" b="b"/>
              <a:pathLst>
                <a:path w="1545844" h="1545844">
                  <a:moveTo>
                    <a:pt x="0" y="772922"/>
                  </a:moveTo>
                  <a:cubicBezTo>
                    <a:pt x="0" y="346075"/>
                    <a:pt x="346075" y="0"/>
                    <a:pt x="772922" y="0"/>
                  </a:cubicBezTo>
                  <a:cubicBezTo>
                    <a:pt x="1199769" y="0"/>
                    <a:pt x="1545844" y="346075"/>
                    <a:pt x="1545844" y="772922"/>
                  </a:cubicBezTo>
                  <a:cubicBezTo>
                    <a:pt x="1545844" y="1199769"/>
                    <a:pt x="1199769" y="1545844"/>
                    <a:pt x="772922" y="1545844"/>
                  </a:cubicBezTo>
                  <a:cubicBezTo>
                    <a:pt x="346075" y="1545844"/>
                    <a:pt x="0" y="1199896"/>
                    <a:pt x="0" y="772922"/>
                  </a:cubicBezTo>
                  <a:close/>
                </a:path>
              </a:pathLst>
            </a:custGeom>
            <a:solidFill>
              <a:schemeClr val="tx2"/>
            </a:solidFill>
            <a:ln w="12700">
              <a:noFill/>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48656" name="TextBox 23"/>
            <p:cNvSpPr txBox="1"/>
            <p:nvPr/>
          </p:nvSpPr>
          <p:spPr>
            <a:xfrm>
              <a:off x="0" y="-38523"/>
              <a:ext cx="1545971" cy="1565021"/>
            </a:xfrm>
            <a:prstGeom prst="rect">
              <a:avLst/>
            </a:prstGeom>
            <a:ln>
              <a:noFill/>
            </a:ln>
          </p:spPr>
          <p:txBody>
            <a:bodyPr lIns="50800" tIns="50800" rIns="50800" bIns="50800" rtlCol="0" anchor="ctr"/>
            <a:p>
              <a:pPr algn="ctr">
                <a:lnSpc>
                  <a:spcPts val="3600"/>
                </a:lnSpc>
              </a:pPr>
              <a:r>
                <a:rPr lang="en-US" sz="3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3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657" name="TextBox 24"/>
          <p:cNvSpPr txBox="1"/>
          <p:nvPr/>
        </p:nvSpPr>
        <p:spPr>
          <a:xfrm>
            <a:off x="10752096" y="4165444"/>
            <a:ext cx="5734212" cy="2146300"/>
          </a:xfrm>
          <a:prstGeom prst="rect">
            <a:avLst/>
          </a:prstGeom>
        </p:spPr>
        <p:txBody>
          <a:bodyPr lIns="0" tIns="0" rIns="0" bIns="0" rtlCol="0" anchor="t">
            <a:spAutoFit/>
          </a:bodyPr>
          <a:p>
            <a:pPr algn="l">
              <a:lnSpc>
                <a:spcPts val="5400"/>
              </a:lnSpc>
            </a:pPr>
            <a:r>
              <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      添加小标题：</a:t>
            </a:r>
            <a:endParaRPr lang="en-US" sz="30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r>
              <a:rPr lang="en-US" sz="210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添加正文内容添加正文内容，添加正文内容添加正文内容，添加正文内容添加正文内容，添加正文内容添加正文内容，添加正文内容。</a:t>
            </a:r>
            <a:endParaRPr lang="en-US" sz="2100">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55" name="Group 25"/>
          <p:cNvGrpSpPr/>
          <p:nvPr/>
        </p:nvGrpSpPr>
        <p:grpSpPr>
          <a:xfrm>
            <a:off x="9244022" y="6995531"/>
            <a:ext cx="1159478" cy="1159478"/>
            <a:chOff x="0" y="0"/>
            <a:chExt cx="1545971" cy="1545971"/>
          </a:xfrm>
        </p:grpSpPr>
        <p:sp>
          <p:nvSpPr>
            <p:cNvPr id="1048658" name="Freeform 26"/>
            <p:cNvSpPr/>
            <p:nvPr/>
          </p:nvSpPr>
          <p:spPr>
            <a:xfrm>
              <a:off x="0" y="0"/>
              <a:ext cx="1545844" cy="1545844"/>
            </a:xfrm>
            <a:custGeom>
              <a:avLst/>
              <a:gdLst/>
              <a:ahLst/>
              <a:cxnLst/>
              <a:rect l="l" t="t" r="r" b="b"/>
              <a:pathLst>
                <a:path w="1545844" h="1545844">
                  <a:moveTo>
                    <a:pt x="0" y="772922"/>
                  </a:moveTo>
                  <a:cubicBezTo>
                    <a:pt x="0" y="346075"/>
                    <a:pt x="346075" y="0"/>
                    <a:pt x="772922" y="0"/>
                  </a:cubicBezTo>
                  <a:cubicBezTo>
                    <a:pt x="1199769" y="0"/>
                    <a:pt x="1545844" y="346075"/>
                    <a:pt x="1545844" y="772922"/>
                  </a:cubicBezTo>
                  <a:cubicBezTo>
                    <a:pt x="1545844" y="1199769"/>
                    <a:pt x="1199769" y="1545844"/>
                    <a:pt x="772922" y="1545844"/>
                  </a:cubicBezTo>
                  <a:cubicBezTo>
                    <a:pt x="346075" y="1545844"/>
                    <a:pt x="0" y="1199896"/>
                    <a:pt x="0" y="772922"/>
                  </a:cubicBezTo>
                  <a:close/>
                </a:path>
              </a:pathLst>
            </a:custGeom>
            <a:solidFill>
              <a:srgbClr val="68A4C6"/>
            </a:solidFill>
            <a:ln w="12700">
              <a:noFill/>
            </a:ln>
          </p:spPr>
          <p:txBody>
            <a:bodyPr/>
            <a:p>
              <a:endParaRPr lang="zh-CN" altLang="en-US">
                <a:cs typeface="微软雅黑" panose="020B0503020204020204" charset="-122"/>
              </a:endParaRPr>
            </a:p>
          </p:txBody>
        </p:sp>
        <p:sp>
          <p:nvSpPr>
            <p:cNvPr id="1048659" name="TextBox 27"/>
            <p:cNvSpPr txBox="1"/>
            <p:nvPr/>
          </p:nvSpPr>
          <p:spPr>
            <a:xfrm>
              <a:off x="0" y="-19050"/>
              <a:ext cx="1545971" cy="1565021"/>
            </a:xfrm>
            <a:prstGeom prst="rect">
              <a:avLst/>
            </a:prstGeom>
            <a:ln>
              <a:noFill/>
            </a:ln>
          </p:spPr>
          <p:txBody>
            <a:bodyPr lIns="50800" tIns="50800" rIns="50800" bIns="50800" rtlCol="0" anchor="ctr"/>
            <a:p>
              <a:pPr algn="ctr">
                <a:lnSpc>
                  <a:spcPts val="3600"/>
                </a:lnSpc>
              </a:pPr>
              <a:r>
                <a:rPr lang="en-US" sz="3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30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660" name="TextBox 28"/>
          <p:cNvSpPr txBox="1"/>
          <p:nvPr/>
        </p:nvSpPr>
        <p:spPr>
          <a:xfrm>
            <a:off x="10752096" y="6750472"/>
            <a:ext cx="5734212" cy="2146300"/>
          </a:xfrm>
          <a:prstGeom prst="rect">
            <a:avLst/>
          </a:prstGeom>
        </p:spPr>
        <p:txBody>
          <a:bodyPr lIns="0" tIns="0" rIns="0" bIns="0" rtlCol="0" anchor="t">
            <a:spAutoFit/>
          </a:bodyPr>
          <a:p>
            <a:pPr algn="l">
              <a:lnSpc>
                <a:spcPts val="5400"/>
              </a:lnSpc>
            </a:pPr>
            <a:r>
              <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rPr>
              <a:t>      添加小标题：</a:t>
            </a:r>
            <a:endParaRPr lang="en-US" sz="3000" b="1">
              <a:solidFill>
                <a:srgbClr val="68A4C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lnSpc>
                <a:spcPts val="3780"/>
              </a:lnSpc>
            </a:pPr>
            <a:r>
              <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添加正文内容添加正文内容，添加正文内容添加正文内容，添加正文内容添加正文内容，添加正文内容添加正文内容，添加正文内容。</a:t>
            </a:r>
            <a:endParaRPr lang="en-US" sz="2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56" name="Group 29"/>
          <p:cNvGrpSpPr/>
          <p:nvPr/>
        </p:nvGrpSpPr>
        <p:grpSpPr>
          <a:xfrm>
            <a:off x="637194" y="398726"/>
            <a:ext cx="16982960" cy="872146"/>
            <a:chOff x="0" y="66130"/>
            <a:chExt cx="22643948" cy="1162862"/>
          </a:xfrm>
        </p:grpSpPr>
        <p:sp>
          <p:nvSpPr>
            <p:cNvPr id="1048661" name="AutoShape 30"/>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662" name="TextBox 32"/>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61" name="图片 32" descr="盾牌"/>
          <p:cNvPicPr>
            <a:picLocks noChangeAspect="1"/>
          </p:cNvPicPr>
          <p:nvPr>
            <p:custDataLst>
              <p:tags r:id="rId14"/>
            </p:custDataLst>
          </p:nvPr>
        </p:nvPicPr>
        <p:blipFill>
          <a:blip r:embed="rId15"/>
          <a:stretch>
            <a:fillRect/>
          </a:stretch>
        </p:blipFill>
        <p:spPr>
          <a:xfrm>
            <a:off x="10751820" y="4305300"/>
            <a:ext cx="576580" cy="576580"/>
          </a:xfrm>
          <a:prstGeom prst="rect">
            <a:avLst/>
          </a:prstGeom>
        </p:spPr>
      </p:pic>
      <p:pic>
        <p:nvPicPr>
          <p:cNvPr id="2097162" name="图片 33" descr="盾牌"/>
          <p:cNvPicPr>
            <a:picLocks noChangeAspect="1"/>
          </p:cNvPicPr>
          <p:nvPr>
            <p:custDataLst>
              <p:tags r:id="rId16"/>
            </p:custDataLst>
          </p:nvPr>
        </p:nvPicPr>
        <p:blipFill>
          <a:blip r:embed="rId17"/>
          <a:stretch>
            <a:fillRect/>
          </a:stretch>
        </p:blipFill>
        <p:spPr>
          <a:xfrm>
            <a:off x="10751820" y="6896100"/>
            <a:ext cx="576580" cy="576580"/>
          </a:xfrm>
          <a:prstGeom prst="rect">
            <a:avLst/>
          </a:prstGeom>
        </p:spPr>
      </p:pic>
      <p:sp>
        <p:nvSpPr>
          <p:cNvPr id="1048663"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18"/>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7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60" name="Group 3"/>
          <p:cNvGrpSpPr/>
          <p:nvPr/>
        </p:nvGrpSpPr>
        <p:grpSpPr>
          <a:xfrm>
            <a:off x="12588240" y="2328862"/>
            <a:ext cx="4247197" cy="3184208"/>
            <a:chOff x="0" y="0"/>
            <a:chExt cx="5662930" cy="4245610"/>
          </a:xfrm>
        </p:grpSpPr>
        <p:sp>
          <p:nvSpPr>
            <p:cNvPr id="1048671" name="Freeform 4"/>
            <p:cNvSpPr/>
            <p:nvPr/>
          </p:nvSpPr>
          <p:spPr>
            <a:xfrm>
              <a:off x="0" y="0"/>
              <a:ext cx="5662930" cy="4245610"/>
            </a:xfrm>
            <a:custGeom>
              <a:avLst/>
              <a:gdLst/>
              <a:ahLst/>
              <a:cxnLst/>
              <a:rect l="l" t="t" r="r" b="b"/>
              <a:pathLst>
                <a:path w="5662930" h="4245610">
                  <a:moveTo>
                    <a:pt x="0" y="0"/>
                  </a:moveTo>
                  <a:lnTo>
                    <a:pt x="5662930" y="0"/>
                  </a:lnTo>
                  <a:lnTo>
                    <a:pt x="5662930" y="4245610"/>
                  </a:lnTo>
                  <a:lnTo>
                    <a:pt x="0" y="4245610"/>
                  </a:lnTo>
                  <a:close/>
                </a:path>
              </a:pathLst>
            </a:custGeom>
            <a:gradFill rotWithShape="1">
              <a:gsLst>
                <a:gs pos="0">
                  <a:srgbClr val="5F85C3">
                    <a:alpha val="100000"/>
                  </a:srgbClr>
                </a:gs>
                <a:gs pos="75000">
                  <a:srgbClr val="22537F">
                    <a:alpha val="100000"/>
                  </a:srgbClr>
                </a:gs>
              </a:gsLst>
              <a:lin ang="5400000"/>
            </a:gradFill>
            <a:ln w="12700">
              <a:solidFill>
                <a:srgbClr val="000000">
                  <a:alpha val="0"/>
                </a:srgbClr>
              </a:solidFill>
            </a:ln>
          </p:spPr>
          <p:txBody>
            <a:bodyPr/>
            <a:p>
              <a:endParaRPr lang="zh-CN" altLang="en-US">
                <a:cs typeface="微软雅黑" panose="020B0503020204020204" charset="-122"/>
              </a:endParaRPr>
            </a:p>
          </p:txBody>
        </p:sp>
      </p:grpSp>
      <p:grpSp>
        <p:nvGrpSpPr>
          <p:cNvPr id="61" name="Group 5"/>
          <p:cNvGrpSpPr/>
          <p:nvPr/>
        </p:nvGrpSpPr>
        <p:grpSpPr>
          <a:xfrm>
            <a:off x="7999095" y="5721668"/>
            <a:ext cx="4246245" cy="3184208"/>
            <a:chOff x="0" y="0"/>
            <a:chExt cx="5661660" cy="4245610"/>
          </a:xfrm>
        </p:grpSpPr>
        <p:sp>
          <p:nvSpPr>
            <p:cNvPr id="1048672" name="Freeform 6"/>
            <p:cNvSpPr/>
            <p:nvPr/>
          </p:nvSpPr>
          <p:spPr>
            <a:xfrm>
              <a:off x="0" y="0"/>
              <a:ext cx="5661660" cy="4245610"/>
            </a:xfrm>
            <a:custGeom>
              <a:avLst/>
              <a:gdLst/>
              <a:ahLst/>
              <a:cxnLst/>
              <a:rect l="l" t="t" r="r" b="b"/>
              <a:pathLst>
                <a:path w="5661660" h="4245610">
                  <a:moveTo>
                    <a:pt x="0" y="0"/>
                  </a:moveTo>
                  <a:lnTo>
                    <a:pt x="5661660" y="0"/>
                  </a:lnTo>
                  <a:lnTo>
                    <a:pt x="5661660" y="4245610"/>
                  </a:lnTo>
                  <a:lnTo>
                    <a:pt x="0" y="4245610"/>
                  </a:lnTo>
                  <a:close/>
                </a:path>
              </a:pathLst>
            </a:custGeom>
            <a:gradFill rotWithShape="1">
              <a:gsLst>
                <a:gs pos="0">
                  <a:srgbClr val="799CCE">
                    <a:alpha val="100000"/>
                  </a:srgbClr>
                </a:gs>
                <a:gs pos="30000">
                  <a:srgbClr val="93B3D8">
                    <a:alpha val="100000"/>
                  </a:srgbClr>
                </a:gs>
                <a:gs pos="98000">
                  <a:srgbClr val="5F85C3">
                    <a:alpha val="100000"/>
                  </a:srgbClr>
                </a:gs>
              </a:gsLst>
              <a:lin ang="5400000"/>
            </a:gradFill>
            <a:ln w="12700">
              <a:solidFill>
                <a:srgbClr val="000000">
                  <a:alpha val="0"/>
                </a:srgbClr>
              </a:solidFill>
            </a:ln>
          </p:spPr>
          <p:txBody>
            <a:bodyPr/>
            <a:p>
              <a:endParaRPr lang="zh-CN" altLang="en-US" dirty="0">
                <a:cs typeface="微软雅黑" panose="020B0503020204020204" charset="-122"/>
              </a:endParaRPr>
            </a:p>
          </p:txBody>
        </p:sp>
      </p:grpSp>
      <p:grpSp>
        <p:nvGrpSpPr>
          <p:cNvPr id="62" name="Group 7"/>
          <p:cNvGrpSpPr/>
          <p:nvPr/>
        </p:nvGrpSpPr>
        <p:grpSpPr>
          <a:xfrm>
            <a:off x="1441609" y="2316004"/>
            <a:ext cx="6223635" cy="6601778"/>
            <a:chOff x="0" y="0"/>
            <a:chExt cx="8298180" cy="8802370"/>
          </a:xfrm>
        </p:grpSpPr>
        <p:sp>
          <p:nvSpPr>
            <p:cNvPr id="1048673" name="Freeform 8"/>
            <p:cNvSpPr/>
            <p:nvPr/>
          </p:nvSpPr>
          <p:spPr>
            <a:xfrm>
              <a:off x="0" y="0"/>
              <a:ext cx="8298180" cy="8802370"/>
            </a:xfrm>
            <a:custGeom>
              <a:avLst/>
              <a:gdLst/>
              <a:ahLst/>
              <a:cxnLst/>
              <a:rect l="l" t="t" r="r" b="b"/>
              <a:pathLst>
                <a:path w="8298180" h="8802370">
                  <a:moveTo>
                    <a:pt x="15875" y="0"/>
                  </a:moveTo>
                  <a:lnTo>
                    <a:pt x="8282305" y="0"/>
                  </a:lnTo>
                  <a:cubicBezTo>
                    <a:pt x="8291068" y="0"/>
                    <a:pt x="8298180" y="7112"/>
                    <a:pt x="8298180" y="15875"/>
                  </a:cubicBezTo>
                  <a:lnTo>
                    <a:pt x="8298180" y="8786495"/>
                  </a:lnTo>
                  <a:cubicBezTo>
                    <a:pt x="8298180" y="8795258"/>
                    <a:pt x="8291068" y="8802370"/>
                    <a:pt x="8282305" y="8802370"/>
                  </a:cubicBezTo>
                  <a:lnTo>
                    <a:pt x="15875" y="8802370"/>
                  </a:lnTo>
                  <a:cubicBezTo>
                    <a:pt x="7112" y="8802370"/>
                    <a:pt x="0" y="8795258"/>
                    <a:pt x="0" y="8786495"/>
                  </a:cubicBezTo>
                  <a:lnTo>
                    <a:pt x="0" y="15875"/>
                  </a:lnTo>
                  <a:cubicBezTo>
                    <a:pt x="0" y="7112"/>
                    <a:pt x="7112" y="0"/>
                    <a:pt x="15875" y="0"/>
                  </a:cubicBezTo>
                  <a:moveTo>
                    <a:pt x="15875" y="31750"/>
                  </a:moveTo>
                  <a:lnTo>
                    <a:pt x="15875" y="15875"/>
                  </a:lnTo>
                  <a:lnTo>
                    <a:pt x="31750" y="15875"/>
                  </a:lnTo>
                  <a:lnTo>
                    <a:pt x="31750" y="8786495"/>
                  </a:lnTo>
                  <a:lnTo>
                    <a:pt x="15875" y="8786495"/>
                  </a:lnTo>
                  <a:lnTo>
                    <a:pt x="15875" y="8770620"/>
                  </a:lnTo>
                  <a:lnTo>
                    <a:pt x="8282305" y="8770620"/>
                  </a:lnTo>
                  <a:lnTo>
                    <a:pt x="8282305" y="8786495"/>
                  </a:lnTo>
                  <a:lnTo>
                    <a:pt x="8266430" y="8786495"/>
                  </a:lnTo>
                  <a:lnTo>
                    <a:pt x="8266430" y="15875"/>
                  </a:lnTo>
                  <a:lnTo>
                    <a:pt x="8282305" y="15875"/>
                  </a:lnTo>
                  <a:lnTo>
                    <a:pt x="8282305" y="31750"/>
                  </a:lnTo>
                  <a:lnTo>
                    <a:pt x="15875" y="31750"/>
                  </a:lnTo>
                  <a:close/>
                </a:path>
              </a:pathLst>
            </a:custGeom>
            <a:solidFill>
              <a:srgbClr val="22537F"/>
            </a:solidFill>
            <a:ln w="12700">
              <a:noFill/>
            </a:ln>
          </p:spPr>
          <p:txBody>
            <a:bodyPr/>
            <a:p>
              <a:endParaRPr lang="zh-CN" altLang="en-US">
                <a:cs typeface="微软雅黑" panose="020B0503020204020204" charset="-122"/>
              </a:endParaRPr>
            </a:p>
          </p:txBody>
        </p:sp>
      </p:grpSp>
      <p:sp>
        <p:nvSpPr>
          <p:cNvPr id="1048674" name="AutoShape 9"/>
          <p:cNvSpPr/>
          <p:nvPr/>
        </p:nvSpPr>
        <p:spPr>
          <a:xfrm rot="13620">
            <a:off x="2145963" y="5619750"/>
            <a:ext cx="4813973" cy="0"/>
          </a:xfrm>
          <a:prstGeom prst="line">
            <a:avLst/>
          </a:prstGeom>
          <a:ln w="9525" cap="rnd">
            <a:solidFill>
              <a:srgbClr val="22537F">
                <a:alpha val="80000"/>
              </a:srgbClr>
            </a:solidFill>
            <a:prstDash val="solid"/>
            <a:headEnd type="none" w="sm" len="sm"/>
            <a:tailEnd type="none" w="sm" len="sm"/>
          </a:ln>
        </p:spPr>
        <p:txBody>
          <a:bodyPr/>
          <a:p>
            <a:endParaRPr lang="zh-CN" altLang="en-US">
              <a:cs typeface="微软雅黑" panose="020B0503020204020204" charset="-122"/>
            </a:endParaRPr>
          </a:p>
        </p:txBody>
      </p:sp>
      <p:sp>
        <p:nvSpPr>
          <p:cNvPr id="1048675" name="TextBox 10"/>
          <p:cNvSpPr txBox="1"/>
          <p:nvPr/>
        </p:nvSpPr>
        <p:spPr>
          <a:xfrm>
            <a:off x="15254288" y="2341245"/>
            <a:ext cx="1488758" cy="1234441"/>
          </a:xfrm>
          <a:prstGeom prst="rect">
            <a:avLst/>
          </a:prstGeom>
        </p:spPr>
        <p:txBody>
          <a:bodyPr lIns="0" tIns="0" rIns="0" bIns="0" rtlCol="0" anchor="t">
            <a:spAutoFit/>
          </a:bodyPr>
          <a:p>
            <a:pPr algn="r">
              <a:lnSpc>
                <a:spcPts val="9720"/>
              </a:lnSpc>
            </a:pPr>
            <a:r>
              <a:rPr lang="en-US" sz="81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81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76" name="TextBox 11"/>
          <p:cNvSpPr txBox="1"/>
          <p:nvPr/>
        </p:nvSpPr>
        <p:spPr>
          <a:xfrm>
            <a:off x="10663238" y="5738813"/>
            <a:ext cx="1490662" cy="1234441"/>
          </a:xfrm>
          <a:prstGeom prst="rect">
            <a:avLst/>
          </a:prstGeom>
        </p:spPr>
        <p:txBody>
          <a:bodyPr lIns="0" tIns="0" rIns="0" bIns="0" rtlCol="0" anchor="t">
            <a:spAutoFit/>
          </a:bodyPr>
          <a:p>
            <a:pPr algn="r">
              <a:lnSpc>
                <a:spcPts val="9720"/>
              </a:lnSpc>
            </a:pPr>
            <a:r>
              <a:rPr lang="en-US" sz="81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81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77" name="TextBox 12"/>
          <p:cNvSpPr txBox="1"/>
          <p:nvPr/>
        </p:nvSpPr>
        <p:spPr>
          <a:xfrm>
            <a:off x="1862138" y="3423285"/>
            <a:ext cx="5253038" cy="1070610"/>
          </a:xfrm>
          <a:prstGeom prst="rect">
            <a:avLst/>
          </a:prstGeom>
        </p:spPr>
        <p:txBody>
          <a:bodyPr lIns="0" tIns="0" rIns="0" bIns="0" rtlCol="0" anchor="t">
            <a:spAutoFit/>
          </a:bodyPr>
          <a:p>
            <a:pPr algn="l">
              <a:lnSpc>
                <a:spcPts val="2810"/>
              </a:lnSpc>
            </a:pPr>
            <a:r>
              <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a:t>
            </a:r>
            <a:endPar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78" name="TextBox 15"/>
          <p:cNvSpPr txBox="1"/>
          <p:nvPr/>
        </p:nvSpPr>
        <p:spPr>
          <a:xfrm>
            <a:off x="1770698" y="2883694"/>
            <a:ext cx="2084070" cy="444341"/>
          </a:xfrm>
          <a:prstGeom prst="rect">
            <a:avLst/>
          </a:prstGeom>
        </p:spPr>
        <p:txBody>
          <a:bodyPr lIns="0" tIns="0" rIns="0" bIns="0" rtlCol="0" anchor="ctr"/>
          <a:p>
            <a:pPr algn="l">
              <a:lnSpc>
                <a:spcPts val="2880"/>
              </a:lnSpc>
            </a:pPr>
            <a:r>
              <a:rPr lang="en-US" sz="2400" b="1" spc="450" dirty="0" err="1">
                <a:solidFill>
                  <a:srgbClr val="22537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2400" b="1" spc="450" dirty="0">
              <a:solidFill>
                <a:srgbClr val="22537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79" name="TextBox 16"/>
          <p:cNvSpPr txBox="1"/>
          <p:nvPr/>
        </p:nvSpPr>
        <p:spPr>
          <a:xfrm>
            <a:off x="1862138" y="6731318"/>
            <a:ext cx="5253038" cy="1070610"/>
          </a:xfrm>
          <a:prstGeom prst="rect">
            <a:avLst/>
          </a:prstGeom>
        </p:spPr>
        <p:txBody>
          <a:bodyPr lIns="0" tIns="0" rIns="0" bIns="0" rtlCol="0" anchor="t">
            <a:spAutoFit/>
          </a:bodyPr>
          <a:p>
            <a:pPr algn="l">
              <a:lnSpc>
                <a:spcPts val="2810"/>
              </a:lnSpc>
            </a:pPr>
            <a:r>
              <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a:t>
            </a:r>
            <a:endPar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80" name="TextBox 19"/>
          <p:cNvSpPr txBox="1"/>
          <p:nvPr/>
        </p:nvSpPr>
        <p:spPr>
          <a:xfrm>
            <a:off x="1770698" y="6177438"/>
            <a:ext cx="2084070" cy="444341"/>
          </a:xfrm>
          <a:prstGeom prst="rect">
            <a:avLst/>
          </a:prstGeom>
        </p:spPr>
        <p:txBody>
          <a:bodyPr lIns="0" tIns="0" rIns="0" bIns="0" rtlCol="0" anchor="ctr"/>
          <a:p>
            <a:pPr algn="l">
              <a:lnSpc>
                <a:spcPts val="2880"/>
              </a:lnSpc>
            </a:pPr>
            <a:r>
              <a:rPr lang="en-US" sz="2400" b="1" spc="450">
                <a:solidFill>
                  <a:srgbClr val="5D73AB"/>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2400" b="1" spc="450">
              <a:solidFill>
                <a:srgbClr val="5D73AB"/>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81" name="TextBox 20"/>
          <p:cNvSpPr txBox="1"/>
          <p:nvPr/>
        </p:nvSpPr>
        <p:spPr>
          <a:xfrm>
            <a:off x="12978765" y="3734753"/>
            <a:ext cx="3467100" cy="1427480"/>
          </a:xfrm>
          <a:prstGeom prst="rect">
            <a:avLst/>
          </a:prstGeom>
        </p:spPr>
        <p:txBody>
          <a:bodyPr lIns="0" tIns="0" rIns="0" bIns="0" rtlCol="0" anchor="t">
            <a:spAutoFit/>
          </a:bodyPr>
          <a:p>
            <a:pPr algn="l">
              <a:lnSpc>
                <a:spcPts val="2810"/>
              </a:lnSpc>
            </a:pPr>
            <a:r>
              <a:rPr lang="en-US" sz="1800" spc="225">
                <a:solidFill>
                  <a:srgbClr val="FFFFFF">
                    <a:alpha val="8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a:t>
            </a:r>
            <a:endParaRPr lang="en-US" sz="1800" spc="225">
              <a:solidFill>
                <a:srgbClr val="FFFFFF">
                  <a:alpha val="8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82" name="TextBox 23"/>
          <p:cNvSpPr txBox="1"/>
          <p:nvPr/>
        </p:nvSpPr>
        <p:spPr>
          <a:xfrm>
            <a:off x="12887325" y="3255684"/>
            <a:ext cx="2296782" cy="499034"/>
          </a:xfrm>
          <a:prstGeom prst="rect">
            <a:avLst/>
          </a:prstGeom>
        </p:spPr>
        <p:txBody>
          <a:bodyPr lIns="0" tIns="0" rIns="0" bIns="0" rtlCol="0" anchor="ctr"/>
          <a:p>
            <a:pPr algn="l">
              <a:lnSpc>
                <a:spcPts val="3240"/>
              </a:lnSpc>
            </a:pPr>
            <a:r>
              <a:rPr lang="en-US" sz="2700" spc="450" dirty="0" err="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2700" spc="450" dirty="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83" name="TextBox 24"/>
          <p:cNvSpPr txBox="1"/>
          <p:nvPr/>
        </p:nvSpPr>
        <p:spPr>
          <a:xfrm>
            <a:off x="8388668" y="7125653"/>
            <a:ext cx="3467100" cy="1427480"/>
          </a:xfrm>
          <a:prstGeom prst="rect">
            <a:avLst/>
          </a:prstGeom>
        </p:spPr>
        <p:txBody>
          <a:bodyPr lIns="0" tIns="0" rIns="0" bIns="0" rtlCol="0" anchor="t">
            <a:spAutoFit/>
          </a:bodyPr>
          <a:p>
            <a:pPr algn="l">
              <a:lnSpc>
                <a:spcPts val="2810"/>
              </a:lnSpc>
            </a:pPr>
            <a:r>
              <a:rPr lang="en-US" sz="1800" spc="225">
                <a:solidFill>
                  <a:srgbClr val="FFFFFF">
                    <a:alpha val="8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单击此处输入你的正文，文字是您思想的提炼，为了最终演示发布的良好效果，请尽量言简意赅的阐述观点；</a:t>
            </a:r>
            <a:endParaRPr lang="en-US" sz="1800" spc="225">
              <a:solidFill>
                <a:srgbClr val="FFFFFF">
                  <a:alpha val="8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84" name="TextBox 27"/>
          <p:cNvSpPr txBox="1"/>
          <p:nvPr/>
        </p:nvSpPr>
        <p:spPr>
          <a:xfrm>
            <a:off x="8297228" y="6646584"/>
            <a:ext cx="2296782" cy="499033"/>
          </a:xfrm>
          <a:prstGeom prst="rect">
            <a:avLst/>
          </a:prstGeom>
        </p:spPr>
        <p:txBody>
          <a:bodyPr lIns="0" tIns="0" rIns="0" bIns="0" rtlCol="0" anchor="ctr"/>
          <a:p>
            <a:pPr algn="l">
              <a:lnSpc>
                <a:spcPts val="3240"/>
              </a:lnSpc>
            </a:pPr>
            <a:r>
              <a:rPr lang="en-US" sz="2700" spc="450" dirty="0" err="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2700" spc="450" dirty="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85" name="Freeform 28"/>
          <p:cNvSpPr/>
          <p:nvPr/>
        </p:nvSpPr>
        <p:spPr>
          <a:xfrm>
            <a:off x="7999095" y="2317433"/>
            <a:ext cx="4243388" cy="3206115"/>
          </a:xfrm>
          <a:custGeom>
            <a:avLst/>
            <a:gdLst/>
            <a:ahLst/>
            <a:cxnLst/>
            <a:rect l="l" t="t" r="r" b="b"/>
            <a:pathLst>
              <a:path w="4243388" h="3206115">
                <a:moveTo>
                  <a:pt x="0" y="0"/>
                </a:moveTo>
                <a:lnTo>
                  <a:pt x="4243387" y="0"/>
                </a:lnTo>
                <a:lnTo>
                  <a:pt x="4243387" y="3206115"/>
                </a:lnTo>
                <a:lnTo>
                  <a:pt x="0" y="3206115"/>
                </a:lnTo>
                <a:lnTo>
                  <a:pt x="0" y="0"/>
                </a:lnTo>
                <a:close/>
              </a:path>
            </a:pathLst>
          </a:custGeom>
          <a:blipFill>
            <a:blip r:embed="rId2"/>
            <a:stretch>
              <a:fillRect l="-6769" r="-6769"/>
            </a:stretch>
          </a:blipFill>
        </p:spPr>
        <p:txBody>
          <a:bodyPr/>
          <a:p>
            <a:endParaRPr lang="zh-CN" altLang="en-US">
              <a:cs typeface="微软雅黑" panose="020B0503020204020204" charset="-122"/>
            </a:endParaRPr>
          </a:p>
        </p:txBody>
      </p:sp>
      <p:sp>
        <p:nvSpPr>
          <p:cNvPr id="1048686" name="Freeform 29"/>
          <p:cNvSpPr/>
          <p:nvPr/>
        </p:nvSpPr>
        <p:spPr>
          <a:xfrm>
            <a:off x="12591098" y="5695950"/>
            <a:ext cx="4279582" cy="3222308"/>
          </a:xfrm>
          <a:custGeom>
            <a:avLst/>
            <a:gdLst/>
            <a:ahLst/>
            <a:cxnLst/>
            <a:rect l="l" t="t" r="r" b="b"/>
            <a:pathLst>
              <a:path w="4279582" h="3222308">
                <a:moveTo>
                  <a:pt x="0" y="0"/>
                </a:moveTo>
                <a:lnTo>
                  <a:pt x="4279582" y="0"/>
                </a:lnTo>
                <a:lnTo>
                  <a:pt x="4279582" y="3222308"/>
                </a:lnTo>
                <a:lnTo>
                  <a:pt x="0" y="3222308"/>
                </a:lnTo>
                <a:lnTo>
                  <a:pt x="0" y="0"/>
                </a:lnTo>
                <a:close/>
              </a:path>
            </a:pathLst>
          </a:custGeom>
          <a:blipFill>
            <a:blip r:embed="rId3"/>
            <a:stretch>
              <a:fillRect l="-135" r="-135"/>
            </a:stretch>
          </a:blipFill>
        </p:spPr>
        <p:txBody>
          <a:bodyPr/>
          <a:p>
            <a:endParaRPr lang="zh-CN" altLang="en-US">
              <a:cs typeface="微软雅黑" panose="020B0503020204020204" charset="-122"/>
            </a:endParaRPr>
          </a:p>
        </p:txBody>
      </p:sp>
      <p:grpSp>
        <p:nvGrpSpPr>
          <p:cNvPr id="63" name="Group 30"/>
          <p:cNvGrpSpPr/>
          <p:nvPr/>
        </p:nvGrpSpPr>
        <p:grpSpPr>
          <a:xfrm>
            <a:off x="637194" y="398726"/>
            <a:ext cx="16982960" cy="872146"/>
            <a:chOff x="0" y="66130"/>
            <a:chExt cx="22643948" cy="1162862"/>
          </a:xfrm>
        </p:grpSpPr>
        <p:sp>
          <p:nvSpPr>
            <p:cNvPr id="1048687" name="AutoShape 31"/>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688" name="TextBox 33"/>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48689"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9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grpSp>
        <p:nvGrpSpPr>
          <p:cNvPr id="65" name="Group 3"/>
          <p:cNvGrpSpPr/>
          <p:nvPr>
            <p:custDataLst>
              <p:tags r:id="rId2"/>
            </p:custDataLst>
          </p:nvPr>
        </p:nvGrpSpPr>
        <p:grpSpPr>
          <a:xfrm>
            <a:off x="1011269" y="2666067"/>
            <a:ext cx="5080464" cy="5005207"/>
            <a:chOff x="0" y="0"/>
            <a:chExt cx="6773951" cy="6673609"/>
          </a:xfrm>
        </p:grpSpPr>
        <p:sp>
          <p:nvSpPr>
            <p:cNvPr id="1048691" name="Freeform 4"/>
            <p:cNvSpPr/>
            <p:nvPr>
              <p:custDataLst>
                <p:tags r:id="rId3"/>
              </p:custDataLst>
            </p:nvPr>
          </p:nvSpPr>
          <p:spPr>
            <a:xfrm>
              <a:off x="0" y="0"/>
              <a:ext cx="6773926" cy="6673596"/>
            </a:xfrm>
            <a:custGeom>
              <a:avLst/>
              <a:gdLst/>
              <a:ahLst/>
              <a:cxnLst/>
              <a:rect l="l" t="t" r="r" b="b"/>
              <a:pathLst>
                <a:path w="6773926" h="6673596">
                  <a:moveTo>
                    <a:pt x="0" y="275717"/>
                  </a:moveTo>
                  <a:cubicBezTo>
                    <a:pt x="0" y="123444"/>
                    <a:pt x="123444" y="0"/>
                    <a:pt x="275717" y="0"/>
                  </a:cubicBezTo>
                  <a:lnTo>
                    <a:pt x="6498209" y="0"/>
                  </a:lnTo>
                  <a:cubicBezTo>
                    <a:pt x="6650482" y="0"/>
                    <a:pt x="6773926" y="123444"/>
                    <a:pt x="6773926" y="275717"/>
                  </a:cubicBezTo>
                  <a:lnTo>
                    <a:pt x="6773926" y="6397879"/>
                  </a:lnTo>
                  <a:cubicBezTo>
                    <a:pt x="6773926" y="6550152"/>
                    <a:pt x="6650482" y="6673596"/>
                    <a:pt x="6498209" y="6673596"/>
                  </a:cubicBezTo>
                  <a:lnTo>
                    <a:pt x="275717" y="6673596"/>
                  </a:lnTo>
                  <a:cubicBezTo>
                    <a:pt x="123444" y="6673596"/>
                    <a:pt x="0" y="6550152"/>
                    <a:pt x="0" y="6397879"/>
                  </a:cubicBezTo>
                  <a:close/>
                </a:path>
              </a:pathLst>
            </a:custGeom>
            <a:solidFill>
              <a:srgbClr val="EDF7FF"/>
            </a:solidFill>
            <a:ln w="12700">
              <a:noFill/>
            </a:ln>
          </p:spPr>
          <p:txBody>
            <a:bodyPr/>
            <a:p>
              <a:endParaRPr lang="zh-CN" altLang="en-US">
                <a:ln>
                  <a:noFill/>
                </a:ln>
                <a:cs typeface="微软雅黑" panose="020B0503020204020204" charset="-122"/>
              </a:endParaRPr>
            </a:p>
          </p:txBody>
        </p:sp>
      </p:grpSp>
      <p:grpSp>
        <p:nvGrpSpPr>
          <p:cNvPr id="66" name="Group 5"/>
          <p:cNvGrpSpPr/>
          <p:nvPr>
            <p:custDataLst>
              <p:tags r:id="rId4"/>
            </p:custDataLst>
          </p:nvPr>
        </p:nvGrpSpPr>
        <p:grpSpPr>
          <a:xfrm>
            <a:off x="6646164" y="2666067"/>
            <a:ext cx="5080464" cy="5005207"/>
            <a:chOff x="0" y="0"/>
            <a:chExt cx="6773951" cy="6673609"/>
          </a:xfrm>
        </p:grpSpPr>
        <p:sp>
          <p:nvSpPr>
            <p:cNvPr id="1048692" name="Freeform 6"/>
            <p:cNvSpPr/>
            <p:nvPr>
              <p:custDataLst>
                <p:tags r:id="rId5"/>
              </p:custDataLst>
            </p:nvPr>
          </p:nvSpPr>
          <p:spPr>
            <a:xfrm>
              <a:off x="0" y="0"/>
              <a:ext cx="6773926" cy="6673596"/>
            </a:xfrm>
            <a:custGeom>
              <a:avLst/>
              <a:gdLst/>
              <a:ahLst/>
              <a:cxnLst/>
              <a:rect l="l" t="t" r="r" b="b"/>
              <a:pathLst>
                <a:path w="6773926" h="6673596">
                  <a:moveTo>
                    <a:pt x="0" y="277622"/>
                  </a:moveTo>
                  <a:cubicBezTo>
                    <a:pt x="0" y="124333"/>
                    <a:pt x="124333" y="0"/>
                    <a:pt x="277622" y="0"/>
                  </a:cubicBezTo>
                  <a:lnTo>
                    <a:pt x="6496304" y="0"/>
                  </a:lnTo>
                  <a:cubicBezTo>
                    <a:pt x="6649593" y="0"/>
                    <a:pt x="6773926" y="124333"/>
                    <a:pt x="6773926" y="277622"/>
                  </a:cubicBezTo>
                  <a:lnTo>
                    <a:pt x="6773926" y="6395974"/>
                  </a:lnTo>
                  <a:cubicBezTo>
                    <a:pt x="6773926" y="6549263"/>
                    <a:pt x="6649593" y="6673596"/>
                    <a:pt x="6496304" y="6673596"/>
                  </a:cubicBezTo>
                  <a:lnTo>
                    <a:pt x="277622" y="6673596"/>
                  </a:lnTo>
                  <a:cubicBezTo>
                    <a:pt x="124333" y="6673596"/>
                    <a:pt x="0" y="6549263"/>
                    <a:pt x="0" y="6395974"/>
                  </a:cubicBezTo>
                  <a:close/>
                </a:path>
              </a:pathLst>
            </a:custGeom>
            <a:solidFill>
              <a:srgbClr val="EDF7FF"/>
            </a:solidFill>
            <a:ln w="12700">
              <a:noFill/>
            </a:ln>
          </p:spPr>
          <p:txBody>
            <a:bodyPr/>
            <a:p>
              <a:endParaRPr lang="zh-CN" altLang="en-US">
                <a:ln>
                  <a:noFill/>
                </a:ln>
                <a:cs typeface="微软雅黑" panose="020B0503020204020204" charset="-122"/>
              </a:endParaRPr>
            </a:p>
          </p:txBody>
        </p:sp>
      </p:grpSp>
      <p:grpSp>
        <p:nvGrpSpPr>
          <p:cNvPr id="67" name="Group 7"/>
          <p:cNvGrpSpPr/>
          <p:nvPr>
            <p:custDataLst>
              <p:tags r:id="rId6"/>
            </p:custDataLst>
          </p:nvPr>
        </p:nvGrpSpPr>
        <p:grpSpPr>
          <a:xfrm>
            <a:off x="12253989" y="2666067"/>
            <a:ext cx="5080464" cy="5005207"/>
            <a:chOff x="0" y="0"/>
            <a:chExt cx="6773951" cy="6673609"/>
          </a:xfrm>
        </p:grpSpPr>
        <p:sp>
          <p:nvSpPr>
            <p:cNvPr id="1048693" name="Freeform 8"/>
            <p:cNvSpPr/>
            <p:nvPr>
              <p:custDataLst>
                <p:tags r:id="rId7"/>
              </p:custDataLst>
            </p:nvPr>
          </p:nvSpPr>
          <p:spPr>
            <a:xfrm>
              <a:off x="0" y="0"/>
              <a:ext cx="6773926" cy="6673596"/>
            </a:xfrm>
            <a:custGeom>
              <a:avLst/>
              <a:gdLst/>
              <a:ahLst/>
              <a:cxnLst/>
              <a:rect l="l" t="t" r="r" b="b"/>
              <a:pathLst>
                <a:path w="6773926" h="6673596">
                  <a:moveTo>
                    <a:pt x="0" y="268224"/>
                  </a:moveTo>
                  <a:cubicBezTo>
                    <a:pt x="0" y="120142"/>
                    <a:pt x="120142" y="0"/>
                    <a:pt x="268224" y="0"/>
                  </a:cubicBezTo>
                  <a:lnTo>
                    <a:pt x="6505702" y="0"/>
                  </a:lnTo>
                  <a:cubicBezTo>
                    <a:pt x="6653784" y="0"/>
                    <a:pt x="6773926" y="120142"/>
                    <a:pt x="6773926" y="268224"/>
                  </a:cubicBezTo>
                  <a:lnTo>
                    <a:pt x="6773926" y="6405372"/>
                  </a:lnTo>
                  <a:cubicBezTo>
                    <a:pt x="6773926" y="6553453"/>
                    <a:pt x="6653784" y="6673596"/>
                    <a:pt x="6505702" y="6673596"/>
                  </a:cubicBezTo>
                  <a:lnTo>
                    <a:pt x="268224" y="6673596"/>
                  </a:lnTo>
                  <a:cubicBezTo>
                    <a:pt x="120142" y="6673596"/>
                    <a:pt x="0" y="6553581"/>
                    <a:pt x="0" y="6405372"/>
                  </a:cubicBezTo>
                  <a:close/>
                </a:path>
              </a:pathLst>
            </a:custGeom>
            <a:solidFill>
              <a:srgbClr val="EDF7FF"/>
            </a:solidFill>
            <a:ln w="12700">
              <a:noFill/>
            </a:ln>
          </p:spPr>
          <p:txBody>
            <a:bodyPr/>
            <a:p>
              <a:endParaRPr lang="zh-CN" altLang="en-US">
                <a:ln>
                  <a:noFill/>
                </a:ln>
                <a:cs typeface="微软雅黑" panose="020B0503020204020204" charset="-122"/>
              </a:endParaRPr>
            </a:p>
          </p:txBody>
        </p:sp>
      </p:grpSp>
      <p:grpSp>
        <p:nvGrpSpPr>
          <p:cNvPr id="68" name="Group 9"/>
          <p:cNvGrpSpPr/>
          <p:nvPr>
            <p:custDataLst>
              <p:tags r:id="rId8"/>
            </p:custDataLst>
          </p:nvPr>
        </p:nvGrpSpPr>
        <p:grpSpPr>
          <a:xfrm>
            <a:off x="1011269" y="2666067"/>
            <a:ext cx="1211028" cy="555927"/>
            <a:chOff x="0" y="0"/>
            <a:chExt cx="1614703" cy="741236"/>
          </a:xfrm>
        </p:grpSpPr>
        <p:sp>
          <p:nvSpPr>
            <p:cNvPr id="1048694" name="Freeform 10"/>
            <p:cNvSpPr/>
            <p:nvPr>
              <p:custDataLst>
                <p:tags r:id="rId9"/>
              </p:custDataLst>
            </p:nvPr>
          </p:nvSpPr>
          <p:spPr>
            <a:xfrm>
              <a:off x="0" y="0"/>
              <a:ext cx="1624990" cy="752653"/>
            </a:xfrm>
            <a:custGeom>
              <a:avLst/>
              <a:gdLst/>
              <a:ahLst/>
              <a:cxnLst/>
              <a:rect l="l" t="t" r="r" b="b"/>
              <a:pathLst>
                <a:path w="1624990" h="752653">
                  <a:moveTo>
                    <a:pt x="0" y="241359"/>
                  </a:moveTo>
                  <a:cubicBezTo>
                    <a:pt x="0" y="107983"/>
                    <a:pt x="108763" y="0"/>
                    <a:pt x="243102" y="0"/>
                  </a:cubicBezTo>
                  <a:lnTo>
                    <a:pt x="1624990" y="0"/>
                  </a:lnTo>
                  <a:lnTo>
                    <a:pt x="1398364" y="423556"/>
                  </a:lnTo>
                  <a:cubicBezTo>
                    <a:pt x="1289601" y="626302"/>
                    <a:pt x="1076952" y="752653"/>
                    <a:pt x="845584" y="752653"/>
                  </a:cubicBezTo>
                  <a:lnTo>
                    <a:pt x="0" y="752653"/>
                  </a:lnTo>
                  <a:lnTo>
                    <a:pt x="0" y="241359"/>
                  </a:lnTo>
                  <a:close/>
                </a:path>
              </a:pathLst>
            </a:custGeom>
            <a:gradFill rotWithShape="1">
              <a:gsLst>
                <a:gs pos="0">
                  <a:srgbClr val="20AEE3">
                    <a:alpha val="100000"/>
                  </a:srgbClr>
                </a:gs>
                <a:gs pos="100000">
                  <a:srgbClr val="0D47A1">
                    <a:alpha val="100000"/>
                  </a:srgbClr>
                </a:gs>
              </a:gsLst>
              <a:lin ang="5400000"/>
            </a:gradFill>
            <a:ln w="12700">
              <a:noFill/>
            </a:ln>
          </p:spPr>
          <p:txBody>
            <a:bodyPr/>
            <a:p>
              <a:endParaRPr lang="zh-CN" altLang="en-US">
                <a:cs typeface="微软雅黑" panose="020B0503020204020204" charset="-122"/>
              </a:endParaRPr>
            </a:p>
          </p:txBody>
        </p:sp>
      </p:grpSp>
      <p:grpSp>
        <p:nvGrpSpPr>
          <p:cNvPr id="69" name="Group 11"/>
          <p:cNvGrpSpPr/>
          <p:nvPr>
            <p:custDataLst>
              <p:tags r:id="rId10"/>
            </p:custDataLst>
          </p:nvPr>
        </p:nvGrpSpPr>
        <p:grpSpPr>
          <a:xfrm>
            <a:off x="6646164" y="2666067"/>
            <a:ext cx="1184929" cy="555927"/>
            <a:chOff x="0" y="0"/>
            <a:chExt cx="1579905" cy="741236"/>
          </a:xfrm>
        </p:grpSpPr>
        <p:sp>
          <p:nvSpPr>
            <p:cNvPr id="1048695" name="Freeform 12"/>
            <p:cNvSpPr/>
            <p:nvPr>
              <p:custDataLst>
                <p:tags r:id="rId11"/>
              </p:custDataLst>
            </p:nvPr>
          </p:nvSpPr>
          <p:spPr>
            <a:xfrm>
              <a:off x="0" y="0"/>
              <a:ext cx="1590192" cy="752653"/>
            </a:xfrm>
            <a:custGeom>
              <a:avLst/>
              <a:gdLst/>
              <a:ahLst/>
              <a:cxnLst/>
              <a:rect l="l" t="t" r="r" b="b"/>
              <a:pathLst>
                <a:path w="1590192" h="752653">
                  <a:moveTo>
                    <a:pt x="0" y="241359"/>
                  </a:moveTo>
                  <a:cubicBezTo>
                    <a:pt x="0" y="107983"/>
                    <a:pt x="106419" y="0"/>
                    <a:pt x="237863" y="0"/>
                  </a:cubicBezTo>
                  <a:lnTo>
                    <a:pt x="1590192" y="0"/>
                  </a:lnTo>
                  <a:lnTo>
                    <a:pt x="1368228" y="423556"/>
                  </a:lnTo>
                  <a:cubicBezTo>
                    <a:pt x="1261809" y="626302"/>
                    <a:pt x="1053743" y="752653"/>
                    <a:pt x="827361" y="752653"/>
                  </a:cubicBezTo>
                  <a:lnTo>
                    <a:pt x="0" y="752653"/>
                  </a:lnTo>
                  <a:lnTo>
                    <a:pt x="0" y="241359"/>
                  </a:lnTo>
                  <a:close/>
                </a:path>
              </a:pathLst>
            </a:custGeom>
            <a:gradFill rotWithShape="1">
              <a:gsLst>
                <a:gs pos="0">
                  <a:srgbClr val="20AEE3">
                    <a:alpha val="100000"/>
                  </a:srgbClr>
                </a:gs>
                <a:gs pos="100000">
                  <a:srgbClr val="0D47A1">
                    <a:alpha val="100000"/>
                  </a:srgbClr>
                </a:gs>
              </a:gsLst>
              <a:lin ang="5400000"/>
            </a:gradFill>
            <a:ln w="12700">
              <a:noFill/>
            </a:ln>
          </p:spPr>
          <p:txBody>
            <a:bodyPr/>
            <a:p>
              <a:endParaRPr lang="zh-CN" altLang="en-US">
                <a:cs typeface="微软雅黑" panose="020B0503020204020204" charset="-122"/>
              </a:endParaRPr>
            </a:p>
          </p:txBody>
        </p:sp>
      </p:grpSp>
      <p:grpSp>
        <p:nvGrpSpPr>
          <p:cNvPr id="70" name="Group 13"/>
          <p:cNvGrpSpPr/>
          <p:nvPr>
            <p:custDataLst>
              <p:tags r:id="rId12"/>
            </p:custDataLst>
          </p:nvPr>
        </p:nvGrpSpPr>
        <p:grpSpPr>
          <a:xfrm>
            <a:off x="12253989" y="2666067"/>
            <a:ext cx="1184443" cy="555927"/>
            <a:chOff x="0" y="0"/>
            <a:chExt cx="1579258" cy="741236"/>
          </a:xfrm>
        </p:grpSpPr>
        <p:sp>
          <p:nvSpPr>
            <p:cNvPr id="1048696" name="Freeform 14"/>
            <p:cNvSpPr/>
            <p:nvPr>
              <p:custDataLst>
                <p:tags r:id="rId13"/>
              </p:custDataLst>
            </p:nvPr>
          </p:nvSpPr>
          <p:spPr>
            <a:xfrm>
              <a:off x="0" y="0"/>
              <a:ext cx="1589545" cy="752653"/>
            </a:xfrm>
            <a:custGeom>
              <a:avLst/>
              <a:gdLst/>
              <a:ahLst/>
              <a:cxnLst/>
              <a:rect l="l" t="t" r="r" b="b"/>
              <a:pathLst>
                <a:path w="1589545" h="752653">
                  <a:moveTo>
                    <a:pt x="0" y="241359"/>
                  </a:moveTo>
                  <a:cubicBezTo>
                    <a:pt x="0" y="107983"/>
                    <a:pt x="106376" y="0"/>
                    <a:pt x="237765" y="0"/>
                  </a:cubicBezTo>
                  <a:lnTo>
                    <a:pt x="1589545" y="0"/>
                  </a:lnTo>
                  <a:lnTo>
                    <a:pt x="1367667" y="423556"/>
                  </a:lnTo>
                  <a:cubicBezTo>
                    <a:pt x="1261292" y="626302"/>
                    <a:pt x="1053311" y="752653"/>
                    <a:pt x="827021" y="752653"/>
                  </a:cubicBezTo>
                  <a:lnTo>
                    <a:pt x="0" y="752653"/>
                  </a:lnTo>
                  <a:lnTo>
                    <a:pt x="0" y="241359"/>
                  </a:lnTo>
                  <a:close/>
                </a:path>
              </a:pathLst>
            </a:custGeom>
            <a:gradFill rotWithShape="1">
              <a:gsLst>
                <a:gs pos="0">
                  <a:srgbClr val="20AEE3">
                    <a:alpha val="100000"/>
                  </a:srgbClr>
                </a:gs>
                <a:gs pos="100000">
                  <a:srgbClr val="0D47A1">
                    <a:alpha val="100000"/>
                  </a:srgbClr>
                </a:gs>
              </a:gsLst>
              <a:lin ang="5400000"/>
            </a:gradFill>
            <a:ln w="12700">
              <a:noFill/>
            </a:ln>
          </p:spPr>
          <p:txBody>
            <a:bodyPr/>
            <a:p>
              <a:endParaRPr lang="zh-CN" altLang="en-US">
                <a:ln>
                  <a:noFill/>
                </a:ln>
                <a:cs typeface="微软雅黑" panose="020B0503020204020204" charset="-122"/>
              </a:endParaRPr>
            </a:p>
          </p:txBody>
        </p:sp>
      </p:grpSp>
      <p:sp>
        <p:nvSpPr>
          <p:cNvPr id="1048697" name="TextBox 15"/>
          <p:cNvSpPr txBox="1"/>
          <p:nvPr>
            <p:custDataLst>
              <p:tags r:id="rId14"/>
            </p:custDataLst>
          </p:nvPr>
        </p:nvSpPr>
        <p:spPr>
          <a:xfrm>
            <a:off x="1240184" y="2669715"/>
            <a:ext cx="628879" cy="426720"/>
          </a:xfrm>
          <a:prstGeom prst="rect">
            <a:avLst/>
          </a:prstGeom>
        </p:spPr>
        <p:txBody>
          <a:bodyPr lIns="0" tIns="0" rIns="0" bIns="0" rtlCol="0" anchor="t">
            <a:spAutoFit/>
          </a:bodyPr>
          <a:p>
            <a:pPr algn="l">
              <a:lnSpc>
                <a:spcPts val="3360"/>
              </a:lnSpc>
            </a:pPr>
            <a:r>
              <a:rPr lang="en-US"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698" name="TextBox 16"/>
          <p:cNvSpPr txBox="1"/>
          <p:nvPr>
            <p:custDataLst>
              <p:tags r:id="rId15"/>
            </p:custDataLst>
          </p:nvPr>
        </p:nvSpPr>
        <p:spPr>
          <a:xfrm>
            <a:off x="1832172" y="3046124"/>
            <a:ext cx="3440078" cy="731520"/>
          </a:xfrm>
          <a:prstGeom prst="rect">
            <a:avLst/>
          </a:prstGeom>
        </p:spPr>
        <p:txBody>
          <a:bodyPr lIns="0" tIns="0" rIns="0" bIns="0" rtlCol="0" anchor="t">
            <a:spAutoFit/>
          </a:bodyPr>
          <a:p>
            <a:pPr algn="ctr">
              <a:lnSpc>
                <a:spcPts val="5760"/>
              </a:lnSpc>
            </a:pPr>
            <a:r>
              <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a:t>
            </a:r>
            <a:endParaRPr lang="en-US" sz="3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1" name="Group 17"/>
          <p:cNvGrpSpPr/>
          <p:nvPr/>
        </p:nvGrpSpPr>
        <p:grpSpPr>
          <a:xfrm>
            <a:off x="1011269" y="8155924"/>
            <a:ext cx="16323193" cy="1069896"/>
            <a:chOff x="0" y="0"/>
            <a:chExt cx="21764257" cy="1426528"/>
          </a:xfrm>
        </p:grpSpPr>
        <p:sp>
          <p:nvSpPr>
            <p:cNvPr id="1048699" name="Freeform 18"/>
            <p:cNvSpPr/>
            <p:nvPr/>
          </p:nvSpPr>
          <p:spPr>
            <a:xfrm>
              <a:off x="0" y="0"/>
              <a:ext cx="21764244" cy="1426591"/>
            </a:xfrm>
            <a:custGeom>
              <a:avLst/>
              <a:gdLst/>
              <a:ahLst/>
              <a:cxnLst/>
              <a:rect l="l" t="t" r="r" b="b"/>
              <a:pathLst>
                <a:path w="21764244" h="1426591">
                  <a:moveTo>
                    <a:pt x="0" y="298450"/>
                  </a:moveTo>
                  <a:cubicBezTo>
                    <a:pt x="0" y="133604"/>
                    <a:pt x="133604" y="0"/>
                    <a:pt x="298450" y="0"/>
                  </a:cubicBezTo>
                  <a:lnTo>
                    <a:pt x="21465794" y="0"/>
                  </a:lnTo>
                  <a:cubicBezTo>
                    <a:pt x="21630639" y="0"/>
                    <a:pt x="21764244" y="133604"/>
                    <a:pt x="21764244" y="298450"/>
                  </a:cubicBezTo>
                  <a:lnTo>
                    <a:pt x="21764244" y="1128141"/>
                  </a:lnTo>
                  <a:cubicBezTo>
                    <a:pt x="21764244" y="1292987"/>
                    <a:pt x="21630639" y="1426591"/>
                    <a:pt x="21465794" y="1426591"/>
                  </a:cubicBezTo>
                  <a:lnTo>
                    <a:pt x="298450" y="1426591"/>
                  </a:lnTo>
                  <a:cubicBezTo>
                    <a:pt x="133604" y="1426591"/>
                    <a:pt x="0" y="1292987"/>
                    <a:pt x="0" y="1128141"/>
                  </a:cubicBezTo>
                  <a:close/>
                </a:path>
              </a:pathLst>
            </a:custGeom>
            <a:gradFill rotWithShape="1">
              <a:gsLst>
                <a:gs pos="0">
                  <a:schemeClr val="accent1"/>
                </a:gs>
                <a:gs pos="100000">
                  <a:srgbClr val="0D47A1">
                    <a:alpha val="100000"/>
                  </a:srgbClr>
                </a:gs>
              </a:gsLst>
              <a:lin ang="5400000"/>
            </a:gradFill>
            <a:ln w="12700">
              <a:noFill/>
            </a:ln>
          </p:spPr>
          <p:txBody>
            <a:bodyPr/>
            <a:p>
              <a:endParaRPr lang="zh-CN" altLang="en-US">
                <a:ln>
                  <a:noFill/>
                </a:ln>
                <a:cs typeface="微软雅黑" panose="020B0503020204020204" charset="-122"/>
              </a:endParaRPr>
            </a:p>
          </p:txBody>
        </p:sp>
      </p:grpSp>
      <p:sp>
        <p:nvSpPr>
          <p:cNvPr id="1048700" name="TextBox 19"/>
          <p:cNvSpPr txBox="1"/>
          <p:nvPr/>
        </p:nvSpPr>
        <p:spPr>
          <a:xfrm>
            <a:off x="2856776" y="8378228"/>
            <a:ext cx="12574438" cy="487681"/>
          </a:xfrm>
          <a:prstGeom prst="rect">
            <a:avLst/>
          </a:prstGeom>
        </p:spPr>
        <p:txBody>
          <a:bodyPr lIns="0" tIns="0" rIns="0" bIns="0" rtlCol="0" anchor="t">
            <a:spAutoFit/>
          </a:bodyPr>
          <a:p>
            <a:pPr algn="ctr">
              <a:lnSpc>
                <a:spcPts val="3840"/>
              </a:lnSpc>
            </a:pPr>
            <a:r>
              <a:rPr lang="en-US" sz="3200" b="1">
                <a:solidFill>
                  <a:srgbClr val="FE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添加文字总结添加文字总结添加文字总结添加文字总结添加文字总结</a:t>
            </a:r>
            <a:endParaRPr lang="en-US" sz="3200" b="1">
              <a:solidFill>
                <a:srgbClr val="FE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1" name="TextBox 20"/>
          <p:cNvSpPr txBox="1"/>
          <p:nvPr>
            <p:custDataLst>
              <p:tags r:id="rId16"/>
            </p:custDataLst>
          </p:nvPr>
        </p:nvSpPr>
        <p:spPr>
          <a:xfrm>
            <a:off x="1847421" y="4081653"/>
            <a:ext cx="3408169" cy="2560321"/>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2" name="TextBox 21"/>
          <p:cNvSpPr txBox="1"/>
          <p:nvPr>
            <p:custDataLst>
              <p:tags r:id="rId17"/>
            </p:custDataLst>
          </p:nvPr>
        </p:nvSpPr>
        <p:spPr>
          <a:xfrm>
            <a:off x="6871678" y="2669715"/>
            <a:ext cx="628879" cy="426720"/>
          </a:xfrm>
          <a:prstGeom prst="rect">
            <a:avLst/>
          </a:prstGeom>
        </p:spPr>
        <p:txBody>
          <a:bodyPr lIns="0" tIns="0" rIns="0" bIns="0" rtlCol="0" anchor="t">
            <a:spAutoFit/>
          </a:bodyPr>
          <a:p>
            <a:pPr algn="l">
              <a:lnSpc>
                <a:spcPts val="3360"/>
              </a:lnSpc>
            </a:pPr>
            <a:r>
              <a:rPr lang="en-US" sz="2800" b="1">
                <a:solidFill>
                  <a:srgbClr val="FEFFFF"/>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sz="2800" b="1">
              <a:solidFill>
                <a:srgbClr val="FE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3" name="TextBox 22"/>
          <p:cNvSpPr txBox="1"/>
          <p:nvPr>
            <p:custDataLst>
              <p:tags r:id="rId18"/>
            </p:custDataLst>
          </p:nvPr>
        </p:nvSpPr>
        <p:spPr>
          <a:xfrm>
            <a:off x="12474597" y="2672039"/>
            <a:ext cx="628879" cy="426720"/>
          </a:xfrm>
          <a:prstGeom prst="rect">
            <a:avLst/>
          </a:prstGeom>
        </p:spPr>
        <p:txBody>
          <a:bodyPr lIns="0" tIns="0" rIns="0" bIns="0" rtlCol="0" anchor="t">
            <a:spAutoFit/>
          </a:bodyPr>
          <a:p>
            <a:pPr algn="l">
              <a:lnSpc>
                <a:spcPts val="3360"/>
              </a:lnSpc>
            </a:pPr>
            <a:r>
              <a:rPr lang="en-US" sz="2800" b="1">
                <a:solidFill>
                  <a:srgbClr val="FEFFFF"/>
                </a:solidFill>
                <a:latin typeface="微软雅黑" panose="020B0503020204020204" charset="-122"/>
                <a:ea typeface="微软雅黑" panose="020B0503020204020204" charset="-122"/>
                <a:cs typeface="微软雅黑" panose="020B0503020204020204" charset="-122"/>
                <a:sym typeface="微软雅黑" panose="020B0503020204020204" charset="-122"/>
              </a:rPr>
              <a:t>03</a:t>
            </a:r>
            <a:endParaRPr lang="en-US" sz="2800" b="1">
              <a:solidFill>
                <a:srgbClr val="FE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4" name="TextBox 23"/>
          <p:cNvSpPr txBox="1"/>
          <p:nvPr>
            <p:custDataLst>
              <p:tags r:id="rId19"/>
            </p:custDataLst>
          </p:nvPr>
        </p:nvSpPr>
        <p:spPr>
          <a:xfrm>
            <a:off x="7527846" y="3046124"/>
            <a:ext cx="3440078" cy="731519"/>
          </a:xfrm>
          <a:prstGeom prst="rect">
            <a:avLst/>
          </a:prstGeom>
        </p:spPr>
        <p:txBody>
          <a:bodyPr lIns="0" tIns="0" rIns="0" bIns="0" rtlCol="0" anchor="t">
            <a:spAutoFit/>
          </a:bodyPr>
          <a:p>
            <a:pPr marL="0" lvl="0" indent="0" algn="ctr">
              <a:lnSpc>
                <a:spcPts val="5760"/>
              </a:lnSpc>
              <a:spcBef>
                <a:spcPct val="0"/>
              </a:spcBef>
            </a:pPr>
            <a:r>
              <a:rPr lang="en-US" sz="3200" b="1" u="none" strike="noStrike">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a:t>
            </a:r>
            <a:endParaRPr lang="en-US" sz="3200" b="1" u="none" strike="noStrike">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5" name="TextBox 24"/>
          <p:cNvSpPr txBox="1"/>
          <p:nvPr>
            <p:custDataLst>
              <p:tags r:id="rId20"/>
            </p:custDataLst>
          </p:nvPr>
        </p:nvSpPr>
        <p:spPr>
          <a:xfrm>
            <a:off x="13107619" y="3046124"/>
            <a:ext cx="3440078" cy="731519"/>
          </a:xfrm>
          <a:prstGeom prst="rect">
            <a:avLst/>
          </a:prstGeom>
        </p:spPr>
        <p:txBody>
          <a:bodyPr lIns="0" tIns="0" rIns="0" bIns="0" rtlCol="0" anchor="t">
            <a:spAutoFit/>
          </a:bodyPr>
          <a:p>
            <a:pPr marL="0" lvl="0" indent="0" algn="ctr">
              <a:lnSpc>
                <a:spcPts val="5760"/>
              </a:lnSpc>
              <a:spcBef>
                <a:spcPct val="0"/>
              </a:spcBef>
            </a:pPr>
            <a:r>
              <a:rPr lang="en-US" sz="3200" b="1" u="none" strike="noStrike">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a:t>
            </a:r>
            <a:endParaRPr lang="en-US" sz="3200" b="1" u="none" strike="noStrike">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6" name="TextBox 25"/>
          <p:cNvSpPr txBox="1"/>
          <p:nvPr>
            <p:custDataLst>
              <p:tags r:id="rId21"/>
            </p:custDataLst>
          </p:nvPr>
        </p:nvSpPr>
        <p:spPr>
          <a:xfrm>
            <a:off x="7482307" y="4081653"/>
            <a:ext cx="3408169" cy="2560321"/>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07" name="TextBox 26"/>
          <p:cNvSpPr txBox="1"/>
          <p:nvPr>
            <p:custDataLst>
              <p:tags r:id="rId22"/>
            </p:custDataLst>
          </p:nvPr>
        </p:nvSpPr>
        <p:spPr>
          <a:xfrm>
            <a:off x="13080025" y="4069890"/>
            <a:ext cx="3408169" cy="2560321"/>
          </a:xfrm>
          <a:prstGeom prst="rect">
            <a:avLst/>
          </a:prstGeom>
        </p:spPr>
        <p:txBody>
          <a:bodyPr lIns="0" tIns="0" rIns="0" bIns="0" rtlCol="0" anchor="t">
            <a:spAutoFit/>
          </a:bodyPr>
          <a:p>
            <a:pPr algn="l">
              <a:lnSpc>
                <a:spcPts val="5040"/>
              </a:lnSpc>
            </a:pPr>
            <a:r>
              <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添加正文内容添加正文内容，添加正文内容添加正文内容，添加正文内容。</a:t>
            </a:r>
            <a:endParaRPr lang="en-US" sz="28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2" name="Group 27"/>
          <p:cNvGrpSpPr/>
          <p:nvPr/>
        </p:nvGrpSpPr>
        <p:grpSpPr>
          <a:xfrm>
            <a:off x="637194" y="398726"/>
            <a:ext cx="16982960" cy="872146"/>
            <a:chOff x="0" y="66130"/>
            <a:chExt cx="22643948" cy="1162862"/>
          </a:xfrm>
        </p:grpSpPr>
        <p:sp>
          <p:nvSpPr>
            <p:cNvPr id="1048708" name="AutoShape 28"/>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709" name="TextBox 30"/>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63" name="图片 30" descr="盾牌"/>
          <p:cNvPicPr>
            <a:picLocks noChangeAspect="1"/>
          </p:cNvPicPr>
          <p:nvPr>
            <p:custDataLst>
              <p:tags r:id="rId23"/>
            </p:custDataLst>
          </p:nvPr>
        </p:nvPicPr>
        <p:blipFill>
          <a:blip r:embed="rId24"/>
          <a:stretch>
            <a:fillRect/>
          </a:stretch>
        </p:blipFill>
        <p:spPr>
          <a:xfrm>
            <a:off x="1765935" y="3271520"/>
            <a:ext cx="464185" cy="464185"/>
          </a:xfrm>
          <a:prstGeom prst="rect">
            <a:avLst/>
          </a:prstGeom>
        </p:spPr>
      </p:pic>
      <p:pic>
        <p:nvPicPr>
          <p:cNvPr id="2097164" name="图片 33" descr="盾牌"/>
          <p:cNvPicPr>
            <a:picLocks noChangeAspect="1"/>
          </p:cNvPicPr>
          <p:nvPr>
            <p:custDataLst>
              <p:tags r:id="rId25"/>
            </p:custDataLst>
          </p:nvPr>
        </p:nvPicPr>
        <p:blipFill>
          <a:blip r:embed="rId24"/>
          <a:stretch>
            <a:fillRect/>
          </a:stretch>
        </p:blipFill>
        <p:spPr>
          <a:xfrm>
            <a:off x="7499985" y="3271520"/>
            <a:ext cx="464185" cy="464185"/>
          </a:xfrm>
          <a:prstGeom prst="rect">
            <a:avLst/>
          </a:prstGeom>
        </p:spPr>
      </p:pic>
      <p:pic>
        <p:nvPicPr>
          <p:cNvPr id="2097165" name="图片 34" descr="盾牌"/>
          <p:cNvPicPr>
            <a:picLocks noChangeAspect="1"/>
          </p:cNvPicPr>
          <p:nvPr>
            <p:custDataLst>
              <p:tags r:id="rId26"/>
            </p:custDataLst>
          </p:nvPr>
        </p:nvPicPr>
        <p:blipFill>
          <a:blip r:embed="rId24"/>
          <a:stretch>
            <a:fillRect/>
          </a:stretch>
        </p:blipFill>
        <p:spPr>
          <a:xfrm>
            <a:off x="13100050" y="3271520"/>
            <a:ext cx="464185" cy="464185"/>
          </a:xfrm>
          <a:prstGeom prst="rect">
            <a:avLst/>
          </a:prstGeom>
        </p:spPr>
      </p:pic>
      <p:sp>
        <p:nvSpPr>
          <p:cNvPr id="1048710"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2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711"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p>
            <a:endParaRPr lang="zh-CN" altLang="en-US">
              <a:cs typeface="微软雅黑" panose="020B0503020204020204" charset="-122"/>
            </a:endParaRPr>
          </a:p>
        </p:txBody>
      </p:sp>
      <p:sp>
        <p:nvSpPr>
          <p:cNvPr id="1048712" name="Freeform 8" descr="建筑-14"/>
          <p:cNvSpPr/>
          <p:nvPr/>
        </p:nvSpPr>
        <p:spPr>
          <a:xfrm>
            <a:off x="17062123" y="8955281"/>
            <a:ext cx="1194187" cy="1169337"/>
          </a:xfrm>
          <a:custGeom>
            <a:avLst/>
            <a:gdLst/>
            <a:ahLst/>
            <a:cxnLst/>
            <a:rect l="l" t="t" r="r" b="b"/>
            <a:pathLst>
              <a:path w="1194187" h="1169337">
                <a:moveTo>
                  <a:pt x="0" y="0"/>
                </a:moveTo>
                <a:lnTo>
                  <a:pt x="1194187" y="0"/>
                </a:lnTo>
                <a:lnTo>
                  <a:pt x="1194187" y="1169337"/>
                </a:lnTo>
                <a:lnTo>
                  <a:pt x="0" y="1169337"/>
                </a:lnTo>
                <a:lnTo>
                  <a:pt x="0" y="0"/>
                </a:lnTo>
                <a:close/>
              </a:path>
            </a:pathLst>
          </a:custGeom>
          <a:blipFill>
            <a:blip r:embed="rId2"/>
            <a:stretch>
              <a:fillRect t="-51" b="-51"/>
            </a:stretch>
          </a:blipFill>
        </p:spPr>
        <p:txBody>
          <a:bodyPr/>
          <a:p>
            <a:endParaRPr lang="zh-CN" altLang="en-US">
              <a:cs typeface="微软雅黑" panose="020B0503020204020204" charset="-122"/>
            </a:endParaRPr>
          </a:p>
        </p:txBody>
      </p:sp>
      <p:grpSp>
        <p:nvGrpSpPr>
          <p:cNvPr id="74" name="Group 9"/>
          <p:cNvGrpSpPr/>
          <p:nvPr/>
        </p:nvGrpSpPr>
        <p:grpSpPr>
          <a:xfrm>
            <a:off x="10118407" y="1980248"/>
            <a:ext cx="8169593" cy="8306753"/>
            <a:chOff x="0" y="0"/>
            <a:chExt cx="10892790" cy="11075670"/>
          </a:xfrm>
        </p:grpSpPr>
        <p:sp>
          <p:nvSpPr>
            <p:cNvPr id="1048713" name="Freeform 10"/>
            <p:cNvSpPr/>
            <p:nvPr/>
          </p:nvSpPr>
          <p:spPr>
            <a:xfrm>
              <a:off x="0" y="0"/>
              <a:ext cx="10892790" cy="11075670"/>
            </a:xfrm>
            <a:custGeom>
              <a:avLst/>
              <a:gdLst/>
              <a:ahLst/>
              <a:cxnLst/>
              <a:rect l="l" t="t" r="r" b="b"/>
              <a:pathLst>
                <a:path w="10892790" h="11075670">
                  <a:moveTo>
                    <a:pt x="2768727" y="0"/>
                  </a:moveTo>
                  <a:lnTo>
                    <a:pt x="10892790" y="0"/>
                  </a:lnTo>
                  <a:lnTo>
                    <a:pt x="10892790" y="11075670"/>
                  </a:lnTo>
                  <a:lnTo>
                    <a:pt x="0" y="11075670"/>
                  </a:lnTo>
                  <a:close/>
                </a:path>
              </a:pathLst>
            </a:custGeom>
            <a:blipFill>
              <a:blip r:embed="rId3"/>
              <a:stretch>
                <a:fillRect t="-15645" b="-15645"/>
              </a:stretch>
            </a:blipFill>
          </p:spPr>
          <p:txBody>
            <a:bodyPr/>
            <a:p>
              <a:endParaRPr lang="zh-CN" altLang="en-US">
                <a:cs typeface="微软雅黑" panose="020B0503020204020204" charset="-122"/>
              </a:endParaRPr>
            </a:p>
          </p:txBody>
        </p:sp>
      </p:grpSp>
      <p:grpSp>
        <p:nvGrpSpPr>
          <p:cNvPr id="75" name="Group 11"/>
          <p:cNvGrpSpPr/>
          <p:nvPr>
            <p:custDataLst>
              <p:tags r:id="rId4"/>
            </p:custDataLst>
          </p:nvPr>
        </p:nvGrpSpPr>
        <p:grpSpPr>
          <a:xfrm>
            <a:off x="1768792" y="4180522"/>
            <a:ext cx="8121015" cy="2440305"/>
            <a:chOff x="0" y="0"/>
            <a:chExt cx="10828020" cy="3253740"/>
          </a:xfrm>
        </p:grpSpPr>
        <p:sp>
          <p:nvSpPr>
            <p:cNvPr id="1048714" name="Freeform 12"/>
            <p:cNvSpPr/>
            <p:nvPr>
              <p:custDataLst>
                <p:tags r:id="rId5"/>
              </p:custDataLst>
            </p:nvPr>
          </p:nvSpPr>
          <p:spPr>
            <a:xfrm>
              <a:off x="0" y="0"/>
              <a:ext cx="10828020" cy="3253740"/>
            </a:xfrm>
            <a:custGeom>
              <a:avLst/>
              <a:gdLst/>
              <a:ahLst/>
              <a:cxnLst/>
              <a:rect l="l" t="t" r="r" b="b"/>
              <a:pathLst>
                <a:path w="10828020" h="3253740">
                  <a:moveTo>
                    <a:pt x="0" y="3253740"/>
                  </a:moveTo>
                  <a:lnTo>
                    <a:pt x="807720" y="0"/>
                  </a:lnTo>
                  <a:lnTo>
                    <a:pt x="10828020" y="0"/>
                  </a:lnTo>
                  <a:lnTo>
                    <a:pt x="10020300" y="3253740"/>
                  </a:lnTo>
                  <a:close/>
                </a:path>
              </a:pathLst>
            </a:custGeom>
            <a:solidFill>
              <a:schemeClr val="tx2">
                <a:alpha val="83000"/>
              </a:schemeClr>
            </a:solidFill>
            <a:ln w="12700">
              <a:solidFill>
                <a:srgbClr val="000000">
                  <a:alpha val="0"/>
                </a:srgbClr>
              </a:solidFill>
            </a:ln>
          </p:spPr>
          <p:txBody>
            <a:bodyPr/>
            <a:p>
              <a:endParaRPr lang="zh-CN" altLang="en-US">
                <a:cs typeface="微软雅黑" panose="020B0503020204020204" charset="-122"/>
              </a:endParaRPr>
            </a:p>
          </p:txBody>
        </p:sp>
      </p:grpSp>
      <p:sp>
        <p:nvSpPr>
          <p:cNvPr id="1048715" name="TextBox 15"/>
          <p:cNvSpPr txBox="1"/>
          <p:nvPr>
            <p:custDataLst>
              <p:tags r:id="rId6"/>
            </p:custDataLst>
          </p:nvPr>
        </p:nvSpPr>
        <p:spPr>
          <a:xfrm>
            <a:off x="8445818" y="5961221"/>
            <a:ext cx="962977" cy="629126"/>
          </a:xfrm>
          <a:prstGeom prst="rect">
            <a:avLst/>
          </a:prstGeom>
        </p:spPr>
        <p:txBody>
          <a:bodyPr lIns="0" tIns="0" rIns="0" bIns="0" rtlCol="0" anchor="ctr"/>
          <a:p>
            <a:pPr algn="ctr">
              <a:lnSpc>
                <a:spcPts val="3455"/>
              </a:lnSpc>
            </a:pPr>
            <a:endParaRPr lang="en-US" sz="288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16" name="TextBox 18"/>
          <p:cNvSpPr txBox="1"/>
          <p:nvPr>
            <p:custDataLst>
              <p:tags r:id="rId7"/>
            </p:custDataLst>
          </p:nvPr>
        </p:nvSpPr>
        <p:spPr>
          <a:xfrm>
            <a:off x="2596515" y="4561046"/>
            <a:ext cx="2426970" cy="444341"/>
          </a:xfrm>
          <a:prstGeom prst="rect">
            <a:avLst/>
          </a:prstGeom>
        </p:spPr>
        <p:txBody>
          <a:bodyPr lIns="0" tIns="0" rIns="0" bIns="0" rtlCol="0" anchor="ctr"/>
          <a:p>
            <a:pPr algn="l">
              <a:lnSpc>
                <a:spcPts val="2880"/>
              </a:lnSpc>
            </a:pPr>
            <a:r>
              <a:rPr lang="en-US" sz="2400" b="1" spc="450" dirty="0" err="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2400" b="1" spc="450" dirty="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17" name="TextBox 19"/>
          <p:cNvSpPr txBox="1"/>
          <p:nvPr>
            <p:custDataLst>
              <p:tags r:id="rId8"/>
            </p:custDataLst>
          </p:nvPr>
        </p:nvSpPr>
        <p:spPr>
          <a:xfrm>
            <a:off x="2687955" y="5274945"/>
            <a:ext cx="6203632" cy="713741"/>
          </a:xfrm>
          <a:prstGeom prst="rect">
            <a:avLst/>
          </a:prstGeom>
        </p:spPr>
        <p:txBody>
          <a:bodyPr lIns="0" tIns="0" rIns="0" bIns="0" rtlCol="0" anchor="t">
            <a:spAutoFit/>
          </a:bodyPr>
          <a:p>
            <a:pPr algn="l">
              <a:lnSpc>
                <a:spcPts val="2810"/>
              </a:lnSpc>
            </a:pPr>
            <a:r>
              <a:rPr lang="en-US" sz="1800" spc="225">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单击此处输入你的正文，文字是您思想的提炼，请尽量言简意赅的阐述观点</a:t>
            </a:r>
            <a:endParaRPr lang="en-US" sz="1800" spc="225">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6" name="Group 20"/>
          <p:cNvGrpSpPr/>
          <p:nvPr>
            <p:custDataLst>
              <p:tags r:id="rId9"/>
            </p:custDataLst>
          </p:nvPr>
        </p:nvGrpSpPr>
        <p:grpSpPr>
          <a:xfrm>
            <a:off x="1142048" y="7152322"/>
            <a:ext cx="8140065" cy="2459355"/>
            <a:chOff x="0" y="0"/>
            <a:chExt cx="10853420" cy="3279140"/>
          </a:xfrm>
        </p:grpSpPr>
        <p:sp>
          <p:nvSpPr>
            <p:cNvPr id="1048718" name="Freeform 21"/>
            <p:cNvSpPr/>
            <p:nvPr>
              <p:custDataLst>
                <p:tags r:id="rId10"/>
              </p:custDataLst>
            </p:nvPr>
          </p:nvSpPr>
          <p:spPr>
            <a:xfrm>
              <a:off x="12700" y="12700"/>
              <a:ext cx="10828020" cy="3253740"/>
            </a:xfrm>
            <a:custGeom>
              <a:avLst/>
              <a:gdLst/>
              <a:ahLst/>
              <a:cxnLst/>
              <a:rect l="l" t="t" r="r" b="b"/>
              <a:pathLst>
                <a:path w="10828020" h="3253740">
                  <a:moveTo>
                    <a:pt x="0" y="3253740"/>
                  </a:moveTo>
                  <a:lnTo>
                    <a:pt x="813435" y="0"/>
                  </a:lnTo>
                  <a:lnTo>
                    <a:pt x="10828020" y="0"/>
                  </a:lnTo>
                  <a:lnTo>
                    <a:pt x="10014585" y="3253740"/>
                  </a:lnTo>
                  <a:close/>
                </a:path>
              </a:pathLst>
            </a:custGeom>
            <a:gradFill rotWithShape="1">
              <a:gsLst>
                <a:gs pos="0">
                  <a:srgbClr val="FADD99">
                    <a:alpha val="0"/>
                  </a:srgbClr>
                </a:gs>
                <a:gs pos="20000">
                  <a:srgbClr val="FADD99">
                    <a:alpha val="0"/>
                  </a:srgbClr>
                </a:gs>
                <a:gs pos="80000">
                  <a:srgbClr val="F8EED6">
                    <a:alpha val="16000"/>
                  </a:srgbClr>
                </a:gs>
                <a:gs pos="100000">
                  <a:srgbClr val="F5F8FF">
                    <a:alpha val="15000"/>
                  </a:srgbClr>
                </a:gs>
              </a:gsLst>
              <a:lin ang="3600000"/>
            </a:gradFill>
            <a:ln w="12700">
              <a:solidFill>
                <a:srgbClr val="000000">
                  <a:alpha val="0"/>
                </a:srgbClr>
              </a:solidFill>
            </a:ln>
          </p:spPr>
          <p:txBody>
            <a:bodyPr/>
            <a:p>
              <a:endParaRPr lang="zh-CN" altLang="en-US">
                <a:cs typeface="微软雅黑" panose="020B0503020204020204" charset="-122"/>
              </a:endParaRPr>
            </a:p>
          </p:txBody>
        </p:sp>
        <p:sp>
          <p:nvSpPr>
            <p:cNvPr id="1048719" name="Freeform 22"/>
            <p:cNvSpPr/>
            <p:nvPr>
              <p:custDataLst>
                <p:tags r:id="rId11"/>
              </p:custDataLst>
            </p:nvPr>
          </p:nvSpPr>
          <p:spPr>
            <a:xfrm>
              <a:off x="-33" y="0"/>
              <a:ext cx="10853485" cy="3279140"/>
            </a:xfrm>
            <a:custGeom>
              <a:avLst/>
              <a:gdLst/>
              <a:ahLst/>
              <a:cxnLst/>
              <a:rect l="l" t="t" r="r" b="b"/>
              <a:pathLst>
                <a:path w="10853485" h="3279140">
                  <a:moveTo>
                    <a:pt x="414" y="3263392"/>
                  </a:moveTo>
                  <a:lnTo>
                    <a:pt x="813849" y="9652"/>
                  </a:lnTo>
                  <a:cubicBezTo>
                    <a:pt x="815246" y="3937"/>
                    <a:pt x="820326" y="0"/>
                    <a:pt x="826168" y="0"/>
                  </a:cubicBezTo>
                  <a:lnTo>
                    <a:pt x="10840753" y="0"/>
                  </a:lnTo>
                  <a:cubicBezTo>
                    <a:pt x="10844690" y="0"/>
                    <a:pt x="10848372" y="1778"/>
                    <a:pt x="10850785" y="4826"/>
                  </a:cubicBezTo>
                  <a:cubicBezTo>
                    <a:pt x="10853198" y="7874"/>
                    <a:pt x="10854088" y="11938"/>
                    <a:pt x="10853071" y="15748"/>
                  </a:cubicBezTo>
                  <a:lnTo>
                    <a:pt x="10039636" y="3269488"/>
                  </a:lnTo>
                  <a:cubicBezTo>
                    <a:pt x="10038240" y="3275203"/>
                    <a:pt x="10033159" y="3279140"/>
                    <a:pt x="10027318" y="3279140"/>
                  </a:cubicBezTo>
                  <a:lnTo>
                    <a:pt x="12733" y="3279140"/>
                  </a:lnTo>
                  <a:cubicBezTo>
                    <a:pt x="8796" y="3279140"/>
                    <a:pt x="5113" y="3277362"/>
                    <a:pt x="2700" y="3274314"/>
                  </a:cubicBezTo>
                  <a:cubicBezTo>
                    <a:pt x="287" y="3271266"/>
                    <a:pt x="-602" y="3267202"/>
                    <a:pt x="414" y="3263392"/>
                  </a:cubicBezTo>
                  <a:moveTo>
                    <a:pt x="25052" y="3269615"/>
                  </a:moveTo>
                  <a:lnTo>
                    <a:pt x="12733" y="3266440"/>
                  </a:lnTo>
                  <a:lnTo>
                    <a:pt x="12733" y="3253740"/>
                  </a:lnTo>
                  <a:lnTo>
                    <a:pt x="10027318" y="3253740"/>
                  </a:lnTo>
                  <a:lnTo>
                    <a:pt x="10027318" y="3266440"/>
                  </a:lnTo>
                  <a:lnTo>
                    <a:pt x="10014999" y="3263392"/>
                  </a:lnTo>
                  <a:lnTo>
                    <a:pt x="10828434" y="9652"/>
                  </a:lnTo>
                  <a:lnTo>
                    <a:pt x="10840753" y="12700"/>
                  </a:lnTo>
                  <a:lnTo>
                    <a:pt x="10840753" y="25400"/>
                  </a:lnTo>
                  <a:lnTo>
                    <a:pt x="826168" y="25400"/>
                  </a:lnTo>
                  <a:lnTo>
                    <a:pt x="826168" y="12700"/>
                  </a:lnTo>
                  <a:lnTo>
                    <a:pt x="838487" y="15748"/>
                  </a:lnTo>
                  <a:lnTo>
                    <a:pt x="25052" y="3269488"/>
                  </a:lnTo>
                  <a:close/>
                </a:path>
              </a:pathLst>
            </a:custGeom>
            <a:solidFill>
              <a:srgbClr val="16468D"/>
            </a:solidFill>
            <a:ln w="12700">
              <a:solidFill>
                <a:srgbClr val="000000">
                  <a:alpha val="0"/>
                </a:srgbClr>
              </a:solidFill>
            </a:ln>
          </p:spPr>
          <p:txBody>
            <a:bodyPr/>
            <a:p>
              <a:endParaRPr lang="zh-CN" altLang="en-US">
                <a:cs typeface="微软雅黑" panose="020B0503020204020204" charset="-122"/>
              </a:endParaRPr>
            </a:p>
          </p:txBody>
        </p:sp>
      </p:grpSp>
      <p:sp>
        <p:nvSpPr>
          <p:cNvPr id="1048720" name="TextBox 25"/>
          <p:cNvSpPr txBox="1"/>
          <p:nvPr>
            <p:custDataLst>
              <p:tags r:id="rId12"/>
            </p:custDataLst>
          </p:nvPr>
        </p:nvSpPr>
        <p:spPr>
          <a:xfrm>
            <a:off x="7827645" y="8941594"/>
            <a:ext cx="962977" cy="629126"/>
          </a:xfrm>
          <a:prstGeom prst="rect">
            <a:avLst/>
          </a:prstGeom>
        </p:spPr>
        <p:txBody>
          <a:bodyPr lIns="0" tIns="0" rIns="0" bIns="0" rtlCol="0" anchor="ctr"/>
          <a:p>
            <a:pPr algn="ctr">
              <a:lnSpc>
                <a:spcPts val="3455"/>
              </a:lnSpc>
            </a:pPr>
            <a:endParaRPr lang="en-US" sz="2880">
              <a:solidFill>
                <a:srgbClr val="51598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21" name="TextBox 28"/>
          <p:cNvSpPr txBox="1"/>
          <p:nvPr>
            <p:custDataLst>
              <p:tags r:id="rId13"/>
            </p:custDataLst>
          </p:nvPr>
        </p:nvSpPr>
        <p:spPr>
          <a:xfrm>
            <a:off x="1993583" y="7567136"/>
            <a:ext cx="2498408" cy="444341"/>
          </a:xfrm>
          <a:prstGeom prst="rect">
            <a:avLst/>
          </a:prstGeom>
        </p:spPr>
        <p:txBody>
          <a:bodyPr lIns="0" tIns="0" rIns="0" bIns="0" rtlCol="0" anchor="ctr"/>
          <a:p>
            <a:pPr algn="l">
              <a:lnSpc>
                <a:spcPts val="2880"/>
              </a:lnSpc>
            </a:pPr>
            <a:r>
              <a:rPr lang="en-US" sz="2400" b="1" spc="450" dirty="0" err="1">
                <a:solidFill>
                  <a:srgbClr val="515983"/>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添加小标题</a:t>
            </a:r>
            <a:endParaRPr lang="en-US" sz="2400" b="1" spc="450" dirty="0">
              <a:solidFill>
                <a:srgbClr val="51598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22" name="TextBox 29"/>
          <p:cNvSpPr txBox="1"/>
          <p:nvPr>
            <p:custDataLst>
              <p:tags r:id="rId14"/>
            </p:custDataLst>
          </p:nvPr>
        </p:nvSpPr>
        <p:spPr>
          <a:xfrm>
            <a:off x="2085023" y="8281035"/>
            <a:ext cx="6211253" cy="713740"/>
          </a:xfrm>
          <a:prstGeom prst="rect">
            <a:avLst/>
          </a:prstGeom>
        </p:spPr>
        <p:txBody>
          <a:bodyPr lIns="0" tIns="0" rIns="0" bIns="0" rtlCol="0" anchor="t">
            <a:spAutoFit/>
          </a:bodyPr>
          <a:p>
            <a:pPr algn="l">
              <a:lnSpc>
                <a:spcPts val="2810"/>
              </a:lnSpc>
            </a:pPr>
            <a:r>
              <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单击此处输入你的正文，文字是您思想的提炼，请尽量言简意赅的阐述观点</a:t>
            </a:r>
            <a:endPar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23" name="TextBox 30"/>
          <p:cNvSpPr txBox="1"/>
          <p:nvPr/>
        </p:nvSpPr>
        <p:spPr>
          <a:xfrm>
            <a:off x="3486150" y="2831783"/>
            <a:ext cx="6205318" cy="713740"/>
          </a:xfrm>
          <a:prstGeom prst="rect">
            <a:avLst/>
          </a:prstGeom>
        </p:spPr>
        <p:txBody>
          <a:bodyPr lIns="0" tIns="0" rIns="0" bIns="0" rtlCol="0" anchor="t">
            <a:spAutoFit/>
          </a:bodyPr>
          <a:p>
            <a:pPr algn="l">
              <a:lnSpc>
                <a:spcPts val="2810"/>
              </a:lnSpc>
            </a:pPr>
            <a:r>
              <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单击此处输入你的正文，文字是您思想的提炼，请尽量言简意赅的阐述观点。</a:t>
            </a:r>
            <a:endParaRPr lang="en-US" sz="1800" spc="225">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48724" name="TextBox 33"/>
          <p:cNvSpPr txBox="1"/>
          <p:nvPr/>
        </p:nvSpPr>
        <p:spPr>
          <a:xfrm>
            <a:off x="3394710" y="2204084"/>
            <a:ext cx="4805362" cy="543878"/>
          </a:xfrm>
          <a:prstGeom prst="rect">
            <a:avLst/>
          </a:prstGeom>
        </p:spPr>
        <p:txBody>
          <a:bodyPr lIns="0" tIns="0" rIns="0" bIns="0" rtlCol="0" anchor="ctr"/>
          <a:p>
            <a:pPr algn="l">
              <a:lnSpc>
                <a:spcPts val="3600"/>
              </a:lnSpc>
            </a:pPr>
            <a:r>
              <a:rPr lang="en-US" sz="3000" b="1" spc="450" dirty="0" err="1">
                <a:solidFill>
                  <a:srgbClr val="515983"/>
                </a:solidFill>
                <a:latin typeface="微软雅黑" panose="020B0503020204020204" charset="-122"/>
                <a:ea typeface="微软雅黑" panose="020B0503020204020204" charset="-122"/>
                <a:cs typeface="微软雅黑" panose="020B0503020204020204" charset="-122"/>
                <a:sym typeface="微软雅黑" panose="020B0503020204020204" charset="-122"/>
              </a:rPr>
              <a:t>单击此处添加小标题</a:t>
            </a:r>
            <a:endParaRPr lang="en-US" sz="3000" b="1" spc="450" dirty="0">
              <a:solidFill>
                <a:srgbClr val="51598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7" name="Group 34"/>
          <p:cNvGrpSpPr/>
          <p:nvPr/>
        </p:nvGrpSpPr>
        <p:grpSpPr>
          <a:xfrm>
            <a:off x="2555558" y="2354580"/>
            <a:ext cx="373380" cy="1133475"/>
            <a:chOff x="0" y="0"/>
            <a:chExt cx="497840" cy="1511300"/>
          </a:xfrm>
        </p:grpSpPr>
        <p:sp>
          <p:nvSpPr>
            <p:cNvPr id="1048725" name="Freeform 35"/>
            <p:cNvSpPr/>
            <p:nvPr/>
          </p:nvSpPr>
          <p:spPr>
            <a:xfrm>
              <a:off x="0" y="0"/>
              <a:ext cx="497840" cy="1511300"/>
            </a:xfrm>
            <a:custGeom>
              <a:avLst/>
              <a:gdLst/>
              <a:ahLst/>
              <a:cxnLst/>
              <a:rect l="l" t="t" r="r" b="b"/>
              <a:pathLst>
                <a:path w="497840" h="1511300">
                  <a:moveTo>
                    <a:pt x="0" y="1511300"/>
                  </a:moveTo>
                  <a:lnTo>
                    <a:pt x="332740" y="0"/>
                  </a:lnTo>
                  <a:lnTo>
                    <a:pt x="497840" y="0"/>
                  </a:lnTo>
                  <a:lnTo>
                    <a:pt x="165100" y="1511300"/>
                  </a:lnTo>
                  <a:close/>
                </a:path>
              </a:pathLst>
            </a:custGeom>
            <a:solidFill>
              <a:srgbClr val="0D47A1">
                <a:alpha val="27843"/>
              </a:srgbClr>
            </a:solidFill>
            <a:ln w="12700">
              <a:solidFill>
                <a:srgbClr val="000000">
                  <a:alpha val="0"/>
                </a:srgbClr>
              </a:solidFill>
            </a:ln>
          </p:spPr>
          <p:txBody>
            <a:bodyPr/>
            <a:p>
              <a:endParaRPr lang="zh-CN" altLang="en-US">
                <a:cs typeface="微软雅黑" panose="020B0503020204020204" charset="-122"/>
              </a:endParaRPr>
            </a:p>
          </p:txBody>
        </p:sp>
      </p:grpSp>
      <p:grpSp>
        <p:nvGrpSpPr>
          <p:cNvPr id="78" name="Group 36"/>
          <p:cNvGrpSpPr/>
          <p:nvPr/>
        </p:nvGrpSpPr>
        <p:grpSpPr>
          <a:xfrm>
            <a:off x="637194" y="398726"/>
            <a:ext cx="16982960" cy="872146"/>
            <a:chOff x="0" y="66130"/>
            <a:chExt cx="22643948" cy="1162862"/>
          </a:xfrm>
        </p:grpSpPr>
        <p:sp>
          <p:nvSpPr>
            <p:cNvPr id="1048726" name="AutoShape 37"/>
            <p:cNvSpPr/>
            <p:nvPr/>
          </p:nvSpPr>
          <p:spPr>
            <a:xfrm rot="5819">
              <a:off x="40869" y="1228992"/>
              <a:ext cx="22603079" cy="0"/>
            </a:xfrm>
            <a:prstGeom prst="line">
              <a:avLst/>
            </a:prstGeom>
            <a:ln w="25400" cap="rnd">
              <a:solidFill>
                <a:srgbClr val="0D47A1"/>
              </a:solidFill>
              <a:prstDash val="solid"/>
              <a:headEnd type="none" w="sm" len="sm"/>
              <a:tailEnd type="none" w="sm" len="sm"/>
            </a:ln>
          </p:spPr>
          <p:txBody>
            <a:bodyPr/>
            <a:p>
              <a:endParaRPr lang="zh-CN" altLang="en-US">
                <a:cs typeface="微软雅黑" panose="020B0503020204020204" charset="-122"/>
              </a:endParaRPr>
            </a:p>
          </p:txBody>
        </p:sp>
        <p:sp>
          <p:nvSpPr>
            <p:cNvPr id="1048727" name="TextBox 39"/>
            <p:cNvSpPr txBox="1"/>
            <p:nvPr/>
          </p:nvSpPr>
          <p:spPr>
            <a:xfrm>
              <a:off x="0" y="66130"/>
              <a:ext cx="8743239" cy="853442"/>
            </a:xfrm>
            <a:prstGeom prst="rect">
              <a:avLst/>
            </a:prstGeom>
          </p:spPr>
          <p:txBody>
            <a:bodyPr lIns="0" tIns="0" rIns="0" bIns="0" rtlCol="0" anchor="t">
              <a:spAutoFit/>
            </a:bodyPr>
            <a:p>
              <a:pPr algn="l">
                <a:lnSpc>
                  <a:spcPts val="5040"/>
                </a:lnSpc>
              </a:pPr>
              <a:r>
                <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rPr>
                <a:t>添加标题文字（图文排版）</a:t>
              </a:r>
              <a:endParaRPr lang="en-US" sz="4200" b="1">
                <a:solidFill>
                  <a:schemeClr val="tx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2097166" name="图片 2" descr="锁"/>
          <p:cNvPicPr>
            <a:picLocks noChangeAspect="1"/>
          </p:cNvPicPr>
          <p:nvPr>
            <p:custDataLst>
              <p:tags r:id="rId15"/>
            </p:custDataLst>
          </p:nvPr>
        </p:nvPicPr>
        <p:blipFill>
          <a:blip r:embed="rId16"/>
          <a:stretch>
            <a:fillRect/>
          </a:stretch>
        </p:blipFill>
        <p:spPr>
          <a:xfrm>
            <a:off x="7467600" y="2180590"/>
            <a:ext cx="501650" cy="501650"/>
          </a:xfrm>
          <a:prstGeom prst="rect">
            <a:avLst/>
          </a:prstGeom>
        </p:spPr>
      </p:pic>
      <p:pic>
        <p:nvPicPr>
          <p:cNvPr id="2097167" name="图片 3" descr="锁"/>
          <p:cNvPicPr>
            <a:picLocks noChangeAspect="1"/>
          </p:cNvPicPr>
          <p:nvPr>
            <p:custDataLst>
              <p:tags r:id="rId17"/>
            </p:custDataLst>
          </p:nvPr>
        </p:nvPicPr>
        <p:blipFill>
          <a:blip r:embed="rId16"/>
          <a:stretch>
            <a:fillRect/>
          </a:stretch>
        </p:blipFill>
        <p:spPr>
          <a:xfrm>
            <a:off x="3810000" y="7505700"/>
            <a:ext cx="501650" cy="501650"/>
          </a:xfrm>
          <a:prstGeom prst="rect">
            <a:avLst/>
          </a:prstGeom>
        </p:spPr>
      </p:pic>
      <p:pic>
        <p:nvPicPr>
          <p:cNvPr id="2097168" name="图片 4" descr="锁"/>
          <p:cNvPicPr>
            <a:picLocks noChangeAspect="1"/>
          </p:cNvPicPr>
          <p:nvPr>
            <p:custDataLst>
              <p:tags r:id="rId18"/>
            </p:custDataLst>
          </p:nvPr>
        </p:nvPicPr>
        <p:blipFill>
          <a:blip r:embed="rId16"/>
          <a:stretch>
            <a:fillRect/>
          </a:stretch>
        </p:blipFill>
        <p:spPr>
          <a:xfrm>
            <a:off x="4419600" y="4533900"/>
            <a:ext cx="501650" cy="501650"/>
          </a:xfrm>
          <a:prstGeom prst="rect">
            <a:avLst/>
          </a:prstGeom>
        </p:spPr>
      </p:pic>
      <p:sp>
        <p:nvSpPr>
          <p:cNvPr id="1048728" name="Freeform 24"/>
          <p:cNvSpPr/>
          <p:nvPr/>
        </p:nvSpPr>
        <p:spPr>
          <a:xfrm>
            <a:off x="13858875" y="285750"/>
            <a:ext cx="3737865" cy="734392"/>
          </a:xfrm>
          <a:custGeom>
            <a:avLst/>
            <a:gdLst/>
            <a:ahLst/>
            <a:cxnLst/>
            <a:rect l="l" t="t" r="r" b="b"/>
            <a:pathLst>
              <a:path w="3737865" h="734392">
                <a:moveTo>
                  <a:pt x="0" y="0"/>
                </a:moveTo>
                <a:lnTo>
                  <a:pt x="3737865" y="0"/>
                </a:lnTo>
                <a:lnTo>
                  <a:pt x="3737865" y="734392"/>
                </a:lnTo>
                <a:lnTo>
                  <a:pt x="0" y="734392"/>
                </a:lnTo>
                <a:lnTo>
                  <a:pt x="0" y="0"/>
                </a:lnTo>
                <a:close/>
              </a:path>
            </a:pathLst>
          </a:custGeom>
          <a:blipFill>
            <a:blip r:embed="rId19"/>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729" name="Freeform 2" descr="D:/桌面/13410340326737232.jpg13410340326737232"/>
          <p:cNvSpPr/>
          <p:nvPr/>
        </p:nvSpPr>
        <p:spPr>
          <a:xfrm>
            <a:off x="-17145" y="0"/>
            <a:ext cx="18321338" cy="10287000"/>
          </a:xfrm>
          <a:custGeom>
            <a:avLst/>
            <a:gdLst/>
            <a:ahLst/>
            <a:cxnLst/>
            <a:rect l="l" t="t" r="r" b="b"/>
            <a:pathLst>
              <a:path w="18321338" h="10287000">
                <a:moveTo>
                  <a:pt x="0" y="0"/>
                </a:moveTo>
                <a:lnTo>
                  <a:pt x="18321337" y="0"/>
                </a:lnTo>
                <a:lnTo>
                  <a:pt x="18321337" y="10287000"/>
                </a:lnTo>
                <a:lnTo>
                  <a:pt x="0" y="10287000"/>
                </a:lnTo>
                <a:lnTo>
                  <a:pt x="0" y="0"/>
                </a:lnTo>
                <a:close/>
              </a:path>
            </a:pathLst>
          </a:custGeom>
          <a:blipFill>
            <a:blip r:embed="rId1"/>
            <a:stretch>
              <a:fillRect t="-9366" b="-9367"/>
            </a:stretch>
          </a:blipFill>
        </p:spPr>
      </p:sp>
      <p:grpSp>
        <p:nvGrpSpPr>
          <p:cNvPr id="80" name="Group 3"/>
          <p:cNvGrpSpPr/>
          <p:nvPr/>
        </p:nvGrpSpPr>
        <p:grpSpPr>
          <a:xfrm rot="0">
            <a:off x="-17459" y="-38414"/>
            <a:ext cx="18320385" cy="10287952"/>
            <a:chOff x="0" y="0"/>
            <a:chExt cx="24427180" cy="13717270"/>
          </a:xfrm>
        </p:grpSpPr>
        <p:sp>
          <p:nvSpPr>
            <p:cNvPr id="1048730" name="Freeform 4"/>
            <p:cNvSpPr/>
            <p:nvPr/>
          </p:nvSpPr>
          <p:spPr>
            <a:xfrm>
              <a:off x="0" y="0"/>
              <a:ext cx="24427180" cy="13717270"/>
            </a:xfrm>
            <a:custGeom>
              <a:avLst/>
              <a:gdLst/>
              <a:ahLst/>
              <a:cxnLst/>
              <a:rect l="l" t="t" r="r" b="b"/>
              <a:pathLst>
                <a:path w="24427180" h="13717270">
                  <a:moveTo>
                    <a:pt x="0" y="0"/>
                  </a:moveTo>
                  <a:lnTo>
                    <a:pt x="24427180" y="0"/>
                  </a:lnTo>
                  <a:lnTo>
                    <a:pt x="24427180" y="13717270"/>
                  </a:lnTo>
                  <a:lnTo>
                    <a:pt x="0" y="13717270"/>
                  </a:lnTo>
                  <a:close/>
                </a:path>
              </a:pathLst>
            </a:custGeom>
            <a:solidFill>
              <a:srgbClr val="4F81BD">
                <a:alpha val="63922"/>
              </a:srgbClr>
            </a:solidFill>
            <a:ln w="12700">
              <a:noFill/>
            </a:ln>
          </p:spPr>
        </p:sp>
      </p:grpSp>
      <p:grpSp>
        <p:nvGrpSpPr>
          <p:cNvPr id="81" name="Group 5"/>
          <p:cNvGrpSpPr/>
          <p:nvPr/>
        </p:nvGrpSpPr>
        <p:grpSpPr>
          <a:xfrm rot="0">
            <a:off x="0" y="3714750"/>
            <a:ext cx="18288000" cy="2863215"/>
            <a:chOff x="0" y="0"/>
            <a:chExt cx="24384000" cy="3817620"/>
          </a:xfrm>
        </p:grpSpPr>
        <p:sp>
          <p:nvSpPr>
            <p:cNvPr id="1048731" name="Freeform 6"/>
            <p:cNvSpPr/>
            <p:nvPr/>
          </p:nvSpPr>
          <p:spPr>
            <a:xfrm>
              <a:off x="0" y="0"/>
              <a:ext cx="24384000" cy="3817620"/>
            </a:xfrm>
            <a:custGeom>
              <a:avLst/>
              <a:gdLst/>
              <a:ahLst/>
              <a:cxnLst/>
              <a:rect l="l" t="t" r="r" b="b"/>
              <a:pathLst>
                <a:path w="24384000" h="3817620">
                  <a:moveTo>
                    <a:pt x="0" y="0"/>
                  </a:moveTo>
                  <a:lnTo>
                    <a:pt x="24384000" y="0"/>
                  </a:lnTo>
                  <a:lnTo>
                    <a:pt x="24384000" y="3817620"/>
                  </a:lnTo>
                  <a:lnTo>
                    <a:pt x="0" y="3817620"/>
                  </a:lnTo>
                  <a:close/>
                </a:path>
              </a:pathLst>
            </a:custGeom>
            <a:solidFill>
              <a:srgbClr val="5F85C3"/>
            </a:solidFill>
            <a:ln w="12700">
              <a:noFill/>
            </a:ln>
          </p:spPr>
        </p:sp>
      </p:grpSp>
      <p:grpSp>
        <p:nvGrpSpPr>
          <p:cNvPr id="82" name="Group 7"/>
          <p:cNvGrpSpPr/>
          <p:nvPr/>
        </p:nvGrpSpPr>
        <p:grpSpPr>
          <a:xfrm rot="0">
            <a:off x="339090" y="3714750"/>
            <a:ext cx="10611802" cy="2863215"/>
            <a:chOff x="0" y="0"/>
            <a:chExt cx="14149070" cy="3817620"/>
          </a:xfrm>
        </p:grpSpPr>
        <p:sp>
          <p:nvSpPr>
            <p:cNvPr id="1048732" name="Freeform 8"/>
            <p:cNvSpPr/>
            <p:nvPr/>
          </p:nvSpPr>
          <p:spPr>
            <a:xfrm>
              <a:off x="0" y="0"/>
              <a:ext cx="14149070" cy="3817620"/>
            </a:xfrm>
            <a:custGeom>
              <a:avLst/>
              <a:gdLst/>
              <a:ahLst/>
              <a:cxnLst/>
              <a:rect l="l" t="t" r="r" b="b"/>
              <a:pathLst>
                <a:path w="14149070" h="3817620">
                  <a:moveTo>
                    <a:pt x="0" y="0"/>
                  </a:moveTo>
                  <a:lnTo>
                    <a:pt x="14149070" y="0"/>
                  </a:lnTo>
                  <a:lnTo>
                    <a:pt x="14149070" y="3817620"/>
                  </a:lnTo>
                  <a:lnTo>
                    <a:pt x="0" y="3817620"/>
                  </a:lnTo>
                  <a:close/>
                </a:path>
              </a:pathLst>
            </a:custGeom>
            <a:solidFill>
              <a:srgbClr val="1F497D"/>
            </a:solidFill>
            <a:ln w="12700">
              <a:noFill/>
            </a:ln>
          </p:spPr>
        </p:sp>
      </p:grpSp>
      <p:sp>
        <p:nvSpPr>
          <p:cNvPr id="1048733" name="TextBox 9"/>
          <p:cNvSpPr txBox="1"/>
          <p:nvPr/>
        </p:nvSpPr>
        <p:spPr>
          <a:xfrm>
            <a:off x="2912745" y="5084445"/>
            <a:ext cx="7242810" cy="544196"/>
          </a:xfrm>
          <a:prstGeom prst="rect">
            <a:avLst/>
          </a:prstGeom>
        </p:spPr>
        <p:txBody>
          <a:bodyPr lIns="0" tIns="0" rIns="0" bIns="0" rtlCol="0" anchor="t">
            <a:spAutoFit/>
          </a:bodyPr>
          <a:p>
            <a:pPr algn="l">
              <a:lnSpc>
                <a:spcPts val="4285"/>
              </a:lnSpc>
            </a:pPr>
            <a:r>
              <a:rPr lang="en-US" sz="2100" b="1">
                <a:solidFill>
                  <a:srgbClr val="FFFFFF"/>
                </a:solidFill>
                <a:latin typeface="Arimo Bold" panose="020B0704020202020204"/>
                <a:ea typeface="Arimo Bold" panose="020B0704020202020204"/>
                <a:cs typeface="Arimo Bold" panose="020B0704020202020204"/>
                <a:sym typeface="Arimo Bold" panose="020B0704020202020204"/>
              </a:rPr>
              <a:t>输入文字</a:t>
            </a:r>
            <a:endParaRPr lang="en-US" sz="2100" b="1">
              <a:solidFill>
                <a:srgbClr val="FFFFFF"/>
              </a:solidFill>
              <a:latin typeface="Arimo Bold" panose="020B0704020202020204"/>
              <a:ea typeface="Arimo Bold" panose="020B0704020202020204"/>
              <a:cs typeface="Arimo Bold" panose="020B0704020202020204"/>
              <a:sym typeface="Arimo Bold" panose="020B0704020202020204"/>
            </a:endParaRPr>
          </a:p>
        </p:txBody>
      </p:sp>
      <p:sp>
        <p:nvSpPr>
          <p:cNvPr id="1048734" name="AutoShape 10"/>
          <p:cNvSpPr/>
          <p:nvPr/>
        </p:nvSpPr>
        <p:spPr>
          <a:xfrm rot="9060">
            <a:off x="2960522" y="5241608"/>
            <a:ext cx="2403805" cy="0"/>
          </a:xfrm>
          <a:prstGeom prst="line">
            <a:avLst/>
          </a:prstGeom>
          <a:ln w="9525" cap="rnd">
            <a:solidFill>
              <a:srgbClr val="FFFFFF"/>
            </a:solidFill>
            <a:prstDash val="solid"/>
            <a:headEnd type="none" w="sm" len="sm"/>
            <a:tailEnd type="none" w="sm" len="sm"/>
          </a:ln>
        </p:spPr>
      </p:sp>
      <p:grpSp>
        <p:nvGrpSpPr>
          <p:cNvPr id="83" name="Group 11"/>
          <p:cNvGrpSpPr/>
          <p:nvPr/>
        </p:nvGrpSpPr>
        <p:grpSpPr>
          <a:xfrm rot="0">
            <a:off x="2821305" y="4378642"/>
            <a:ext cx="4822031" cy="737235"/>
            <a:chOff x="0" y="0"/>
            <a:chExt cx="6429375" cy="982980"/>
          </a:xfrm>
        </p:grpSpPr>
        <p:sp>
          <p:nvSpPr>
            <p:cNvPr id="1048735" name="Freeform 12"/>
            <p:cNvSpPr/>
            <p:nvPr/>
          </p:nvSpPr>
          <p:spPr>
            <a:xfrm>
              <a:off x="0" y="0"/>
              <a:ext cx="6429376" cy="982980"/>
            </a:xfrm>
            <a:custGeom>
              <a:avLst/>
              <a:gdLst/>
              <a:ahLst/>
              <a:cxnLst/>
              <a:rect l="l" t="t" r="r" b="b"/>
              <a:pathLst>
                <a:path w="6429376" h="982980">
                  <a:moveTo>
                    <a:pt x="0" y="0"/>
                  </a:moveTo>
                  <a:lnTo>
                    <a:pt x="6429376" y="0"/>
                  </a:lnTo>
                  <a:lnTo>
                    <a:pt x="6429376" y="982980"/>
                  </a:lnTo>
                  <a:lnTo>
                    <a:pt x="0" y="982980"/>
                  </a:lnTo>
                  <a:close/>
                </a:path>
              </a:pathLst>
            </a:custGeom>
            <a:solidFill>
              <a:srgbClr val="000000">
                <a:alpha val="0"/>
              </a:srgbClr>
            </a:solidFill>
            <a:ln w="12700">
              <a:noFill/>
            </a:ln>
          </p:spPr>
        </p:sp>
        <p:sp>
          <p:nvSpPr>
            <p:cNvPr id="1048736" name="TextBox 13"/>
            <p:cNvSpPr txBox="1"/>
            <p:nvPr/>
          </p:nvSpPr>
          <p:spPr>
            <a:xfrm>
              <a:off x="0" y="-19050"/>
              <a:ext cx="6429375" cy="1002030"/>
            </a:xfrm>
            <a:prstGeom prst="rect">
              <a:avLst/>
            </a:prstGeom>
            <a:ln>
              <a:noFill/>
            </a:ln>
          </p:spPr>
          <p:txBody>
            <a:bodyPr lIns="0" tIns="0" rIns="0" bIns="0" rtlCol="0" anchor="ctr"/>
            <a:p>
              <a:pPr algn="l">
                <a:lnSpc>
                  <a:spcPts val="5040"/>
                </a:lnSpc>
              </a:pPr>
              <a:r>
                <a:rPr lang="en-US" sz="4200" b="1">
                  <a:solidFill>
                    <a:srgbClr val="FFFFFF"/>
                  </a:solidFill>
                  <a:latin typeface="Arimo Bold" panose="020B0704020202020204"/>
                  <a:ea typeface="Arimo Bold" panose="020B0704020202020204"/>
                  <a:cs typeface="Arimo Bold" panose="020B0704020202020204"/>
                  <a:sym typeface="Arimo Bold" panose="020B0704020202020204"/>
                </a:rPr>
                <a:t>输入标题文字</a:t>
              </a:r>
              <a:endParaRPr lang="en-US" sz="42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grpSp>
        <p:nvGrpSpPr>
          <p:cNvPr id="84" name="Group 14"/>
          <p:cNvGrpSpPr/>
          <p:nvPr/>
        </p:nvGrpSpPr>
        <p:grpSpPr>
          <a:xfrm rot="0">
            <a:off x="339090" y="4184494"/>
            <a:ext cx="2735580" cy="2122808"/>
            <a:chOff x="0" y="0"/>
            <a:chExt cx="3647440" cy="2830411"/>
          </a:xfrm>
        </p:grpSpPr>
        <p:sp>
          <p:nvSpPr>
            <p:cNvPr id="1048737" name="Freeform 15"/>
            <p:cNvSpPr/>
            <p:nvPr/>
          </p:nvSpPr>
          <p:spPr>
            <a:xfrm>
              <a:off x="0" y="0"/>
              <a:ext cx="3647440" cy="2830407"/>
            </a:xfrm>
            <a:custGeom>
              <a:avLst/>
              <a:gdLst/>
              <a:ahLst/>
              <a:cxnLst/>
              <a:rect l="l" t="t" r="r" b="b"/>
              <a:pathLst>
                <a:path w="3647440" h="2830407">
                  <a:moveTo>
                    <a:pt x="0" y="0"/>
                  </a:moveTo>
                  <a:lnTo>
                    <a:pt x="3647440" y="0"/>
                  </a:lnTo>
                  <a:lnTo>
                    <a:pt x="3647440" y="2830407"/>
                  </a:lnTo>
                  <a:lnTo>
                    <a:pt x="0" y="2830407"/>
                  </a:lnTo>
                  <a:close/>
                </a:path>
              </a:pathLst>
            </a:custGeom>
            <a:solidFill>
              <a:srgbClr val="000000">
                <a:alpha val="0"/>
              </a:srgbClr>
            </a:solidFill>
            <a:ln w="12700">
              <a:noFill/>
            </a:ln>
          </p:spPr>
        </p:sp>
        <p:sp>
          <p:nvSpPr>
            <p:cNvPr id="1048738" name="TextBox 16"/>
            <p:cNvSpPr txBox="1"/>
            <p:nvPr/>
          </p:nvSpPr>
          <p:spPr>
            <a:xfrm>
              <a:off x="0" y="-57150"/>
              <a:ext cx="3647440" cy="2887561"/>
            </a:xfrm>
            <a:prstGeom prst="rect">
              <a:avLst/>
            </a:prstGeom>
            <a:ln>
              <a:noFill/>
            </a:ln>
          </p:spPr>
          <p:txBody>
            <a:bodyPr lIns="0" tIns="0" rIns="0" bIns="0" rtlCol="0" anchor="ctr"/>
            <a:p>
              <a:pPr algn="l">
                <a:lnSpc>
                  <a:spcPts val="15840"/>
                </a:lnSpc>
              </a:pPr>
              <a:r>
                <a:rPr lang="en-US" sz="13200" b="1">
                  <a:solidFill>
                    <a:srgbClr val="FFFFFF"/>
                  </a:solidFill>
                  <a:latin typeface="Arimo Bold" panose="020B0704020202020204"/>
                  <a:ea typeface="Arimo Bold" panose="020B0704020202020204"/>
                  <a:cs typeface="Arimo Bold" panose="020B0704020202020204"/>
                  <a:sym typeface="Arimo Bold" panose="020B0704020202020204"/>
                </a:rPr>
                <a:t>02</a:t>
              </a:r>
              <a:endParaRPr lang="en-US" sz="132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sp>
        <p:nvSpPr>
          <p:cNvPr id="1048739" name="Freeform 17" descr="D:/桌面/13410340326737232.jpg13410340326737232"/>
          <p:cNvSpPr/>
          <p:nvPr/>
        </p:nvSpPr>
        <p:spPr>
          <a:xfrm>
            <a:off x="10943101" y="2441905"/>
            <a:ext cx="5399999" cy="5399999"/>
          </a:xfrm>
          <a:custGeom>
            <a:avLst/>
            <a:gdLst/>
            <a:ahLst/>
            <a:cxnLst/>
            <a:rect l="l" t="t" r="r" b="b"/>
            <a:pathLst>
              <a:path w="5399999" h="5399999">
                <a:moveTo>
                  <a:pt x="0" y="0"/>
                </a:moveTo>
                <a:lnTo>
                  <a:pt x="5399999" y="0"/>
                </a:lnTo>
                <a:lnTo>
                  <a:pt x="5399999" y="5399999"/>
                </a:lnTo>
                <a:lnTo>
                  <a:pt x="0" y="5399999"/>
                </a:lnTo>
                <a:lnTo>
                  <a:pt x="0" y="0"/>
                </a:lnTo>
                <a:close/>
              </a:path>
            </a:pathLst>
          </a:custGeom>
          <a:blipFill>
            <a:blip r:embed="rId1"/>
            <a:stretch>
              <a:fillRect l="-25002" r="-25003" b="-4"/>
            </a:stretch>
          </a:blipFill>
        </p:spPr>
      </p:sp>
      <p:pic>
        <p:nvPicPr>
          <p:cNvPr id="2097169" name="图片 17" descr="b4bef48a6b44a0d9762269b396a6bd7a"/>
          <p:cNvPicPr>
            <a:picLocks noChangeAspect="1"/>
          </p:cNvPicPr>
          <p:nvPr/>
        </p:nvPicPr>
        <p:blipFill>
          <a:blip r:embed="rId2"/>
          <a:stretch>
            <a:fillRect/>
          </a:stretch>
        </p:blipFill>
        <p:spPr>
          <a:xfrm>
            <a:off x="609600" y="419100"/>
            <a:ext cx="3768725" cy="736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picid" val="{f47942ba-06b9-42d1-8090-0ceeb3cdc9ea}"/>
</p:tagLst>
</file>

<file path=ppt/tags/tag10.xml><?xml version="1.0" encoding="utf-8"?>
<p:tagLst xmlns:p="http://schemas.openxmlformats.org/presentationml/2006/main">
  <p:tag name="KSO_WM_DIAGRAM_VIRTUALLY_FRAME" val="{&quot;height&quot;:470.55141732283465,&quot;left&quot;:766.6,&quot;top&quot;:209.16527559055118,&quot;width&quot;:502.7022834645668}"/>
</p:tagLst>
</file>

<file path=ppt/tags/tag100.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1.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2.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3.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4.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5.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6.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7.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8.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09.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xml><?xml version="1.0" encoding="utf-8"?>
<p:tagLst xmlns:p="http://schemas.openxmlformats.org/presentationml/2006/main">
  <p:tag name="KSO_WM_DIAGRAM_VIRTUALLY_FRAME" val="{&quot;height&quot;:470.55141732283465,&quot;left&quot;:766.6,&quot;top&quot;:209.16527559055118,&quot;width&quot;:502.7022834645668}"/>
  <p:tag name="KSO_WM_UNIT_PLACING_PICTURE_USER_VIEWPORT" val="{&quot;height&quot;:991.5448818897638,&quot;width&quot;:5696.250393700788}"/>
</p:tagLst>
</file>

<file path=ppt/tags/tag110.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1.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2.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3.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4.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5.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6.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7.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8.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19.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2.xml><?xml version="1.0" encoding="utf-8"?>
<p:tagLst xmlns:p="http://schemas.openxmlformats.org/presentationml/2006/main">
  <p:tag name="KSO_WM_DIAGRAM_VIRTUALLY_FRAME" val="{&quot;height&quot;:470.55141732283465,&quot;left&quot;:766.6,&quot;top&quot;:209.16527559055118,&quot;width&quot;:502.7022834645668}"/>
</p:tagLst>
</file>

<file path=ppt/tags/tag120.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21.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22.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23.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124.xml><?xml version="1.0" encoding="utf-8"?>
<p:tagLst xmlns:p="http://schemas.openxmlformats.org/presentationml/2006/main">
  <p:tag name="KSO_WM_DIAGRAM_VIRTUALLY_FRAME" val="{&quot;height&quot;:470.55141732283465,&quot;left&quot;:766.6,&quot;top&quot;:209.16527559055118,&quot;width&quot;:502.7022834645668}"/>
</p:tagLst>
</file>

<file path=ppt/tags/tag125.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26.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27.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28.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29.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xml><?xml version="1.0" encoding="utf-8"?>
<p:tagLst xmlns:p="http://schemas.openxmlformats.org/presentationml/2006/main">
  <p:tag name="KSO_WM_DIAGRAM_VIRTUALLY_FRAME" val="{&quot;height&quot;:470.55141732283465,&quot;left&quot;:766.6,&quot;top&quot;:209.16527559055118,&quot;width&quot;:502.7022834645668}"/>
</p:tagLst>
</file>

<file path=ppt/tags/tag130.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1.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2.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3.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4.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5.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6.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7.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8.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39.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xml><?xml version="1.0" encoding="utf-8"?>
<p:tagLst xmlns:p="http://schemas.openxmlformats.org/presentationml/2006/main">
  <p:tag name="KSO_WM_DIAGRAM_VIRTUALLY_FRAME" val="{&quot;height&quot;:470.55141732283465,&quot;left&quot;:766.6,&quot;top&quot;:209.16527559055118,&quot;width&quot;:502.7022834645668}"/>
</p:tagLst>
</file>

<file path=ppt/tags/tag140.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1.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2.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3.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4.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5.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6.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7.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8.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49.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xml><?xml version="1.0" encoding="utf-8"?>
<p:tagLst xmlns:p="http://schemas.openxmlformats.org/presentationml/2006/main">
  <p:tag name="KSO_WM_DIAGRAM_VIRTUALLY_FRAME" val="{&quot;height&quot;:470.55141732283465,&quot;left&quot;:766.6,&quot;top&quot;:209.16527559055118,&quot;width&quot;:502.7022834645668}"/>
</p:tagLst>
</file>

<file path=ppt/tags/tag150.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1.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2.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3.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4.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5.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6.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7.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8.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59.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6.xml><?xml version="1.0" encoding="utf-8"?>
<p:tagLst xmlns:p="http://schemas.openxmlformats.org/presentationml/2006/main">
  <p:tag name="KSO_WM_DIAGRAM_VIRTUALLY_FRAME" val="{&quot;height&quot;:470.55141732283465,&quot;left&quot;:766.6,&quot;top&quot;:209.16527559055118,&quot;width&quot;:502.7022834645668}"/>
</p:tagLst>
</file>

<file path=ppt/tags/tag160.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61.xml><?xml version="1.0" encoding="utf-8"?>
<p:tagLst xmlns:p="http://schemas.openxmlformats.org/presentationml/2006/main">
  <p:tag name="KSO_WM_DIAGRAM_VIRTUALLY_FRAME" val="{&quot;height&quot;:530.853779527559,&quot;left&quot;:101.22094488188976,&quot;top&quot;:151.5059842519685,&quot;width&quot;:1244.566062992126}"/>
</p:tagLst>
</file>

<file path=ppt/tags/tag162.xml><?xml version="1.0" encoding="utf-8"?>
<p:tagLst xmlns:p="http://schemas.openxmlformats.org/presentationml/2006/main">
  <p:tag name="KSO_WM_DIAGRAM_VIRTUALLY_FRAME" val="{&quot;height&quot;:470.55141732283465,&quot;left&quot;:766.6,&quot;top&quot;:209.16527559055118,&quot;width&quot;:502.7022834645668}"/>
</p:tagLst>
</file>

<file path=ppt/tags/tag163.xml><?xml version="1.0" encoding="utf-8"?>
<p:tagLst xmlns:p="http://schemas.openxmlformats.org/presentationml/2006/main">
  <p:tag name="KSO_WM_DIAGRAM_VIRTUALLY_FRAME" val="{&quot;height&quot;:470.55141732283465,&quot;left&quot;:766.6,&quot;top&quot;:209.16527559055118,&quot;width&quot;:502.7022834645668}"/>
</p:tagLst>
</file>

<file path=ppt/tags/tag164.xml><?xml version="1.0" encoding="utf-8"?>
<p:tagLst xmlns:p="http://schemas.openxmlformats.org/presentationml/2006/main">
  <p:tag name="KSO_WM_DIAGRAM_VIRTUALLY_FRAME" val="{&quot;height&quot;:470.55141732283465,&quot;left&quot;:766.6,&quot;top&quot;:209.16527559055118,&quot;width&quot;:502.7022834645668}"/>
</p:tagLst>
</file>

<file path=ppt/tags/tag165.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66.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67.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68.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69.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xml><?xml version="1.0" encoding="utf-8"?>
<p:tagLst xmlns:p="http://schemas.openxmlformats.org/presentationml/2006/main">
  <p:tag name="KSO_WM_DIAGRAM_VIRTUALLY_FRAME" val="{&quot;height&quot;:470.55141732283465,&quot;left&quot;:766.6,&quot;top&quot;:209.16527559055118,&quot;width&quot;:502.7022834645668}"/>
</p:tagLst>
</file>

<file path=ppt/tags/tag170.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1.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2.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3.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4.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5.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6.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7.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8.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79.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xml><?xml version="1.0" encoding="utf-8"?>
<p:tagLst xmlns:p="http://schemas.openxmlformats.org/presentationml/2006/main">
  <p:tag name="KSO_WM_DIAGRAM_VIRTUALLY_FRAME" val="{&quot;height&quot;:470.55141732283465,&quot;left&quot;:766.6,&quot;top&quot;:209.16527559055118,&quot;width&quot;:502.7022834645668}"/>
</p:tagLst>
</file>

<file path=ppt/tags/tag180.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1.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2.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3.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4.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5.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6.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7.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8.xml><?xml version="1.0" encoding="utf-8"?>
<p:tagLst xmlns:p="http://schemas.openxmlformats.org/presentationml/2006/main">
  <p:tag name="KSO_WM_DIAGRAM_VIRTUALLY_FRAME" val="{&quot;height&quot;:515.5755118110236,&quot;left&quot;:619.3255905511811,&quot;top&quot;:172.4572440944882,&quot;width&quot;:687.1114173228347}"/>
</p:tagLst>
</file>

<file path=ppt/tags/tag189.xml><?xml version="1.0" encoding="utf-8"?>
<p:tagLst xmlns:p="http://schemas.openxmlformats.org/presentationml/2006/main">
  <p:tag name="KSO_WM_DIAGRAM_VIRTUALLY_FRAME" val="{&quot;height&quot;:470.55141732283465,&quot;left&quot;:766.6,&quot;top&quot;:209.16527559055118,&quot;width&quot;:502.7022834645668}"/>
</p:tagLst>
</file>

<file path=ppt/tags/tag19.xml><?xml version="1.0" encoding="utf-8"?>
<p:tagLst xmlns:p="http://schemas.openxmlformats.org/presentationml/2006/main">
  <p:tag name="KSO_WM_DIAGRAM_VIRTUALLY_FRAME" val="{&quot;height&quot;:470.55141732283465,&quot;left&quot;:766.6,&quot;top&quot;:209.16527559055118,&quot;width&quot;:502.7022834645668}"/>
</p:tagLst>
</file>

<file path=ppt/tags/tag190.xml><?xml version="1.0" encoding="utf-8"?>
<p:tagLst xmlns:p="http://schemas.openxmlformats.org/presentationml/2006/main">
  <p:tag name="KSO_WM_DIAGRAM_VIRTUALLY_FRAME" val="{&quot;height&quot;:470.55141732283465,&quot;left&quot;:766.6,&quot;top&quot;:209.16527559055118,&quot;width&quot;:502.7022834645668}"/>
</p:tagLst>
</file>

<file path=ppt/tags/tag191.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2.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3.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4.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5.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6.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7.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8.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199.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70.55141732283465,&quot;left&quot;:766.6,&quot;top&quot;:209.16527559055118,&quot;width&quot;:502.7022834645668}"/>
</p:tagLst>
</file>

<file path=ppt/tags/tag200.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1.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2.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3.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4.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5.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6.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7.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8.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09.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10.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1.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2.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3.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4.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5.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6.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7.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8.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19.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20.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1.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2.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3.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4.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5.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6.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7.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8.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29.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30.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1.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2.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3.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4.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5.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6.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7.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8.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39.xml><?xml version="1.0" encoding="utf-8"?>
<p:tagLst xmlns:p="http://schemas.openxmlformats.org/presentationml/2006/main">
  <p:tag name="KSO_WM_DIAGRAM_VIRTUALLY_FRAME" val="{&quot;height&quot;:592.8592567056078,&quot;left&quot;:108.5640157480315,&quot;top&quot;:117.02027085344749,&quot;width&quot;:1217.7892125984251}"/>
</p:tagLst>
</file>

<file path=ppt/tags/tag24.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40.xml><?xml version="1.0" encoding="utf-8"?>
<p:tagLst xmlns:p="http://schemas.openxmlformats.org/presentationml/2006/main">
  <p:tag name="KSO_WM_DIAGRAM_VIRTUALLY_FRAME" val="{&quot;height&quot;:470.55141732283465,&quot;left&quot;:766.6,&quot;top&quot;:209.16527559055118,&quot;width&quot;:502.7022834645668}"/>
</p:tagLst>
</file>

<file path=ppt/tags/tag241.xml><?xml version="1.0" encoding="utf-8"?>
<p:tagLst xmlns:p="http://schemas.openxmlformats.org/presentationml/2006/main">
  <p:tag name="KSO_WM_DIAGRAM_VIRTUALLY_FRAME" val="{&quot;height&quot;:470.55141732283465,&quot;left&quot;:766.6,&quot;top&quot;:209.16527559055118,&quot;width&quot;:502.7022834645668}"/>
</p:tagLst>
</file>

<file path=ppt/tags/tag242.xml><?xml version="1.0" encoding="utf-8"?>
<p:tagLst xmlns:p="http://schemas.openxmlformats.org/presentationml/2006/main">
  <p:tag name="picid" val="{f47942ba-06b9-42d1-8090-0ceeb3cdc9ea}"/>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6.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7.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8.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29.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470.55141732283465,&quot;left&quot;:123.84299212598425,&quot;top&quot;:209.16527559055118,&quot;width&quot;:1145.4592913385827}"/>
</p:tagLst>
</file>

<file path=ppt/tags/tag31.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2.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3.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4.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5.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6.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7.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8.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39.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40.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41.xml><?xml version="1.0" encoding="utf-8"?>
<p:tagLst xmlns:p="http://schemas.openxmlformats.org/presentationml/2006/main">
  <p:tag name="KSO_WM_DIAGRAM_VIRTUALLY_FRAME" val="{&quot;height&quot;:88.53149606299215,&quot;left&quot;:594.3689763779528,&quot;top&quot;:187.98677165354331,&quot;width&quot;:723.9097637795275}"/>
</p:tagLst>
</file>

<file path=ppt/tags/tag42.xml><?xml version="1.0" encoding="utf-8"?>
<p:tagLst xmlns:p="http://schemas.openxmlformats.org/presentationml/2006/main">
  <p:tag name="KSO_WM_DIAGRAM_VIRTUALLY_FRAME" val="{&quot;height&quot;:470.55141732283465,&quot;left&quot;:766.6,&quot;top&quot;:209.16527559055118,&quot;width&quot;:502.7022834645668}"/>
</p:tagLst>
</file>

<file path=ppt/tags/tag43.xml><?xml version="1.0" encoding="utf-8"?>
<p:tagLst xmlns:p="http://schemas.openxmlformats.org/presentationml/2006/main">
  <p:tag name="KSO_WM_DIAGRAM_VIRTUALLY_FRAME" val="{&quot;height&quot;:470.55141732283465,&quot;left&quot;:766.6,&quot;top&quot;:209.16527559055118,&quot;width&quot;:502.7022834645668}"/>
</p:tagLst>
</file>

<file path=ppt/tags/tag44.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45.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46.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47.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48.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49.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xml><?xml version="1.0" encoding="utf-8"?>
<p:tagLst xmlns:p="http://schemas.openxmlformats.org/presentationml/2006/main">
  <p:tag name="KSO_WM_DIAGRAM_VIRTUALLY_FRAME" val="{&quot;height&quot;:470.55141732283465,&quot;left&quot;:766.6,&quot;top&quot;:209.16527559055118,&quot;width&quot;:502.7022834645668}"/>
</p:tagLst>
</file>

<file path=ppt/tags/tag50.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1.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2.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3.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4.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5.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6.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7.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8.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59.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xml><?xml version="1.0" encoding="utf-8"?>
<p:tagLst xmlns:p="http://schemas.openxmlformats.org/presentationml/2006/main">
  <p:tag name="KSO_WM_DIAGRAM_VIRTUALLY_FRAME" val="{&quot;height&quot;:470.55141732283465,&quot;left&quot;:766.6,&quot;top&quot;:209.16527559055118,&quot;width&quot;:502.7022834645668}"/>
</p:tagLst>
</file>

<file path=ppt/tags/tag60.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1.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2.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3.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4.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5.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6.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7.xml><?xml version="1.0" encoding="utf-8"?>
<p:tagLst xmlns:p="http://schemas.openxmlformats.org/presentationml/2006/main">
  <p:tag name="KSO_WM_DIAGRAM_VIRTUALLY_FRAME" val="{&quot;height&quot;:470.55141732283465,&quot;left&quot;:79.62748031496064,&quot;top&quot;:209.16527559055118,&quot;width&quot;:1285.2900787401572}"/>
</p:tagLst>
</file>

<file path=ppt/tags/tag68.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69.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xml><?xml version="1.0" encoding="utf-8"?>
<p:tagLst xmlns:p="http://schemas.openxmlformats.org/presentationml/2006/main">
  <p:tag name="KSO_WM_DIAGRAM_VIRTUALLY_FRAME" val="{&quot;height&quot;:470.55141732283465,&quot;left&quot;:766.6,&quot;top&quot;:209.16527559055118,&quot;width&quot;:502.7022834645668}"/>
</p:tagLst>
</file>

<file path=ppt/tags/tag70.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1.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2.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3.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4.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5.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6.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7.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8.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79.xml><?xml version="1.0" encoding="utf-8"?>
<p:tagLst xmlns:p="http://schemas.openxmlformats.org/presentationml/2006/main">
  <p:tag name="KSO_WM_DIAGRAM_VIRTUALLY_FRAME" val="{&quot;height&quot;:470.55141732283465,&quot;left&quot;:766.6,&quot;top&quot;:209.16527559055118,&quot;width&quot;:502.7022834645668}"/>
</p:tagLst>
</file>

<file path=ppt/tags/tag8.xml><?xml version="1.0" encoding="utf-8"?>
<p:tagLst xmlns:p="http://schemas.openxmlformats.org/presentationml/2006/main">
  <p:tag name="KSO_WM_DIAGRAM_VIRTUALLY_FRAME" val="{&quot;height&quot;:470.55141732283465,&quot;left&quot;:766.6,&quot;top&quot;:209.16527559055118,&quot;width&quot;:502.7022834645668}"/>
</p:tagLst>
</file>

<file path=ppt/tags/tag80.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81.xml><?xml version="1.0" encoding="utf-8"?>
<p:tagLst xmlns:p="http://schemas.openxmlformats.org/presentationml/2006/main">
  <p:tag name="KSO_WM_DIAGRAM_VIRTUALLY_FRAME" val="{&quot;height&quot;:547.6596850393701,&quot;left&quot;:89.92503937007874,&quot;top&quot;:209.16527559055118,&quot;width&quot;:1179.377244094488}"/>
</p:tagLst>
</file>

<file path=ppt/tags/tag82.xml><?xml version="1.0" encoding="utf-8"?>
<p:tagLst xmlns:p="http://schemas.openxmlformats.org/presentationml/2006/main">
  <p:tag name="KSO_WM_DIAGRAM_VIRTUALLY_FRAME" val="{&quot;height&quot;:470.55141732283465,&quot;left&quot;:766.6,&quot;top&quot;:209.16527559055118,&quot;width&quot;:502.7022834645668}"/>
</p:tagLst>
</file>

<file path=ppt/tags/tag83.xml><?xml version="1.0" encoding="utf-8"?>
<p:tagLst xmlns:p="http://schemas.openxmlformats.org/presentationml/2006/main">
  <p:tag name="KSO_WM_DIAGRAM_VIRTUALLY_FRAME" val="{&quot;height&quot;:470.55141732283465,&quot;left&quot;:766.6,&quot;top&quot;:209.16527559055118,&quot;width&quot;:502.7022834645668}"/>
</p:tagLst>
</file>

<file path=ppt/tags/tag84.xml><?xml version="1.0" encoding="utf-8"?>
<p:tagLst xmlns:p="http://schemas.openxmlformats.org/presentationml/2006/main">
  <p:tag name="KSO_WM_DIAGRAM_VIRTUALLY_FRAME" val="{&quot;height&quot;:470.55141732283465,&quot;left&quot;:766.6,&quot;top&quot;:209.16527559055118,&quot;width&quot;:502.7022834645668}"/>
</p:tagLst>
</file>

<file path=ppt/tags/tag85.xml><?xml version="1.0" encoding="utf-8"?>
<p:tagLst xmlns:p="http://schemas.openxmlformats.org/presentationml/2006/main">
  <p:tag name="KSO_WM_DIAGRAM_VIRTUALLY_FRAME" val="{&quot;height&quot;:470.55141732283465,&quot;left&quot;:766.6,&quot;top&quot;:209.16527559055118,&quot;width&quot;:502.7022834645668}"/>
</p:tagLst>
</file>

<file path=ppt/tags/tag86.xml><?xml version="1.0" encoding="utf-8"?>
<p:tagLst xmlns:p="http://schemas.openxmlformats.org/presentationml/2006/main">
  <p:tag name="KSO_WM_DIAGRAM_VIRTUALLY_FRAME" val="{&quot;height&quot;:470.55141732283465,&quot;left&quot;:766.6,&quot;top&quot;:209.16527559055118,&quot;width&quot;:502.7022834645668}"/>
</p:tagLst>
</file>

<file path=ppt/tags/tag87.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88.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89.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xml><?xml version="1.0" encoding="utf-8"?>
<p:tagLst xmlns:p="http://schemas.openxmlformats.org/presentationml/2006/main">
  <p:tag name="KSO_WM_DIAGRAM_VIRTUALLY_FRAME" val="{&quot;height&quot;:470.55141732283465,&quot;left&quot;:766.6,&quot;top&quot;:209.16527559055118,&quot;width&quot;:502.7022834645668}"/>
</p:tagLst>
</file>

<file path=ppt/tags/tag90.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1.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2.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3.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4.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5.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6.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7.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8.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ags/tag99.xml><?xml version="1.0" encoding="utf-8"?>
<p:tagLst xmlns:p="http://schemas.openxmlformats.org/presentationml/2006/main">
  <p:tag name="KSO_WM_DIAGRAM_VIRTUALLY_FRAME" val="{&quot;height&quot;:500.0970078740158,&quot;left&quot;:87.5032283464567,&quot;top&quot;:209.16527559055118,&quot;width&quot;:1263.99677165354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微软雅黑"/>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微软雅黑"/>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3077</Words>
  <PresentationFormat/>
  <Paragraphs>389</Paragraphs>
  <Slides>23</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Arial</vt:lpstr>
      <vt:lpstr>宋体</vt:lpstr>
      <vt:lpstr>Wingdings</vt:lpstr>
      <vt:lpstr>微软雅黑</vt:lpstr>
      <vt:lpstr>Arimo Bold</vt:lpstr>
      <vt:lpstr>Yu Gothic UI Semibold</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2025-12-25T15:21:00Z</dcterms:created>
  <dcterms:modified xsi:type="dcterms:W3CDTF">2025-12-26T05:38:26Z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{"Label":"1","ContentProducer":"001191110105MA01AN806X00000","ProduceID":"DAG7pS1F5NI","ReservedCode1":"","ContentPropagator":"001191110105MA01AN806X00000","PropagateID":"DAG7pS1F5NI","ReservedCode2":""}</vt:lpwstr>
  </property>
  <property fmtid="{D5CDD505-2E9C-101B-9397-08002B2CF9AE}" pid="3" name="ICV">
    <vt:lpwstr>19F3C507E3D4486285B36FD3D118A68A_13</vt:lpwstr>
  </property>
  <property fmtid="{D5CDD505-2E9C-101B-9397-08002B2CF9AE}" pid="4" name="KSOProductBuildVer">
    <vt:lpwstr>2052-12.1.0.24034</vt:lpwstr>
  </property>
</Properties>
</file>