
<file path=[Content_Types].xml><?xml version="1.0" encoding="utf-8"?>
<Types xmlns="http://schemas.openxmlformats.org/package/2006/content-types">
  <Default Extension="xlsx" ContentType="application/vnd.openxmlformats-officedocument.spreadsheetml.sheet"/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media/image19.svg" ContentType="image/svg+xml"/>
  <Override PartName="/ppt/media/image26.svg" ContentType="image/svg+xml"/>
  <Override PartName="/ppt/media/image28.svg" ContentType="image/svg+xml"/>
  <Override PartName="/ppt/media/image30.svg" ContentType="image/svg+xml"/>
  <Override PartName="/ppt/media/image32.svg" ContentType="image/svg+xml"/>
  <Override PartName="/ppt/media/image34.svg" ContentType="image/svg+xml"/>
  <Override PartName="/ppt/media/image36.svg" ContentType="image/svg+xml"/>
  <Override PartName="/ppt/media/image43.svg" ContentType="image/svg+xml"/>
  <Override PartName="/ppt/media/image45.svg" ContentType="image/svg+xml"/>
  <Override PartName="/ppt/media/image47.svg" ContentType="image/svg+xml"/>
  <Override PartName="/ppt/media/image53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8"/>
  </p:handoutMasterIdLst>
  <p:sldIdLst>
    <p:sldId id="427" r:id="rId3"/>
    <p:sldId id="398" r:id="rId5"/>
    <p:sldId id="347" r:id="rId6"/>
    <p:sldId id="428" r:id="rId7"/>
    <p:sldId id="419" r:id="rId8"/>
    <p:sldId id="420" r:id="rId9"/>
    <p:sldId id="384" r:id="rId10"/>
    <p:sldId id="402" r:id="rId11"/>
    <p:sldId id="429" r:id="rId12"/>
    <p:sldId id="354" r:id="rId13"/>
    <p:sldId id="385" r:id="rId14"/>
    <p:sldId id="403" r:id="rId15"/>
    <p:sldId id="413" r:id="rId16"/>
    <p:sldId id="430" r:id="rId17"/>
    <p:sldId id="327" r:id="rId18"/>
    <p:sldId id="406" r:id="rId19"/>
    <p:sldId id="408" r:id="rId20"/>
    <p:sldId id="431" r:id="rId21"/>
    <p:sldId id="405" r:id="rId22"/>
    <p:sldId id="415" r:id="rId23"/>
    <p:sldId id="422" r:id="rId24"/>
    <p:sldId id="357" r:id="rId25"/>
    <p:sldId id="423" r:id="rId26"/>
    <p:sldId id="433" r:id="rId27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3" userDrawn="1">
          <p15:clr>
            <a:srgbClr val="A4A3A4"/>
          </p15:clr>
        </p15:guide>
        <p15:guide id="2" pos="381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483810881" name="WPS_1679281038" initials="W" lastIdx="1" clrIdx="2"/>
  <p:cmAuthor id="1" name="WPS" initials="W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7C00"/>
    <a:srgbClr val="3E2723"/>
    <a:srgbClr val="C2A13A"/>
    <a:srgbClr val="FEDE77"/>
    <a:srgbClr val="897859"/>
    <a:srgbClr val="7E6F52"/>
    <a:srgbClr val="D4BB6E"/>
    <a:srgbClr val="ECEBD7"/>
    <a:srgbClr val="BA6F4B"/>
    <a:srgbClr val="E0D5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89" d="100"/>
          <a:sy n="89" d="100"/>
        </p:scale>
        <p:origin x="81" y="213"/>
      </p:cViewPr>
      <p:guideLst>
        <p:guide orient="horz" pos="2203"/>
        <p:guide pos="381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3" Type="http://schemas.openxmlformats.org/officeDocument/2006/relationships/tags" Target="tags/tag329.xml"/><Relationship Id="rId32" Type="http://schemas.openxmlformats.org/officeDocument/2006/relationships/commentAuthors" Target="commentAuthors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handoutMaster" Target="handoutMasters/handoutMaster1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 forceAA="0"/>
          <a:lstStyle/>
          <a:p>
            <a:pPr defTabSz="914400">
              <a:defRPr lang="zh-CN" sz="1400" b="0" i="0" u="none" strike="noStrike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图表标题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ln w="25400" cap="rnd" cmpd="sng">
              <a:solidFill>
                <a:schemeClr val="accent1"/>
              </a:solidFill>
              <a:prstDash val="solid"/>
              <a:round/>
            </a:ln>
            <a:effectLst>
              <a:outerShdw blurRad="38100" dist="38100" dir="2700000" algn="tl" rotWithShape="0">
                <a:schemeClr val="accent1">
                  <a:lumMod val="75000"/>
                  <a:alpha val="40000"/>
                </a:schemeClr>
              </a:outerShdw>
            </a:effectLst>
          </c:spPr>
          <c:marker>
            <c:symbol val="diamond"/>
            <c:size val="9"/>
            <c:spPr>
              <a:solidFill>
                <a:schemeClr val="accent1">
                  <a:lumMod val="20000"/>
                  <a:lumOff val="80000"/>
                </a:schemeClr>
              </a:solidFill>
              <a:ln w="25400" cap="rnd">
                <a:solidFill>
                  <a:schemeClr val="accent1"/>
                </a:solidFill>
              </a:ln>
              <a:effectLst>
                <a:outerShdw blurRad="38100" dist="38100" dir="2700000" algn="tl" rotWithShape="0">
                  <a:schemeClr val="accent1">
                    <a:lumMod val="75000"/>
                    <a:alpha val="40000"/>
                  </a:schemeClr>
                </a:outerShdw>
              </a:effectLst>
            </c:spPr>
          </c:marker>
          <c:dLbls>
            <c:delete val="1"/>
          </c:dLbls>
          <c:cat>
            <c:strRef>
              <c:f>Sheet1!$A$2:$A$5</c:f>
              <c:strCache>
                <c:ptCount val="4"/>
                <c:pt idx="0">
                  <c:v>类别1</c:v>
                </c:pt>
                <c:pt idx="1">
                  <c:v>类别2</c:v>
                </c:pt>
                <c:pt idx="2">
                  <c:v>类别3</c:v>
                </c:pt>
                <c:pt idx="3">
                  <c:v>类别4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1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ln w="25400" cap="rnd" cmpd="sng">
              <a:solidFill>
                <a:schemeClr val="accent2"/>
              </a:solidFill>
              <a:prstDash val="solid"/>
              <a:round/>
            </a:ln>
            <a:effectLst>
              <a:outerShdw blurRad="38100" dist="38100" dir="2700000" algn="tl" rotWithShape="0">
                <a:schemeClr val="accent2">
                  <a:lumMod val="75000"/>
                  <a:alpha val="40000"/>
                </a:schemeClr>
              </a:outerShdw>
            </a:effectLst>
          </c:spPr>
          <c:marker>
            <c:symbol val="diamond"/>
            <c:size val="9"/>
            <c:spPr>
              <a:solidFill>
                <a:schemeClr val="accent2">
                  <a:lumMod val="20000"/>
                  <a:lumOff val="80000"/>
                </a:schemeClr>
              </a:solidFill>
              <a:ln w="25400" cap="rnd">
                <a:solidFill>
                  <a:schemeClr val="accent2"/>
                </a:solidFill>
              </a:ln>
              <a:effectLst>
                <a:outerShdw blurRad="38100" dist="38100" dir="2700000" algn="tl" rotWithShape="0">
                  <a:schemeClr val="accent2">
                    <a:lumMod val="75000"/>
                    <a:alpha val="40000"/>
                  </a:schemeClr>
                </a:outerShdw>
              </a:effectLst>
            </c:spPr>
          </c:marker>
          <c:dLbls>
            <c:delete val="1"/>
          </c:dLbls>
          <c:cat>
            <c:strRef>
              <c:f>Sheet1!$A$2:$A$5</c:f>
              <c:strCache>
                <c:ptCount val="4"/>
                <c:pt idx="0">
                  <c:v>类别1</c:v>
                </c:pt>
                <c:pt idx="1">
                  <c:v>类别2</c:v>
                </c:pt>
                <c:pt idx="2">
                  <c:v>类别3</c:v>
                </c:pt>
                <c:pt idx="3">
                  <c:v>类别4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1"/>
        <c:axId val="923572015"/>
        <c:axId val="880265978"/>
      </c:lineChart>
      <c:catAx>
        <c:axId val="92357201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25400" cap="flat" cmpd="sng" algn="ctr">
            <a:solidFill>
              <a:schemeClr val="tx1">
                <a:lumMod val="50000"/>
                <a:lumOff val="50000"/>
                <a:alpha val="2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 forceAA="0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</a:p>
        </c:txPr>
        <c:crossAx val="880265978"/>
        <c:crosses val="autoZero"/>
        <c:auto val="1"/>
        <c:lblAlgn val="ctr"/>
        <c:lblOffset val="100"/>
        <c:noMultiLvlLbl val="0"/>
      </c:catAx>
      <c:valAx>
        <c:axId val="88026597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0" vertOverflow="ellipsis" vert="horz" wrap="square" anchor="ctr" anchorCtr="1" forceAA="0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</a:p>
        </c:txPr>
        <c:crossAx val="9235720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</a:p>
        </c:txPr>
      </c:legendEntry>
      <c:legendEntry>
        <c:idx val="1"/>
        <c:txPr>
          <a:bodyPr rot="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</a:p>
        </c:txPr>
      </c:legendEntry>
      <c:layout/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 forceAA="0"/>
        <a:lstStyle/>
        <a:p>
          <a:pPr>
            <a:defRPr lang="zh-CN" sz="900" b="0" i="0" u="none" strike="noStrike" kern="1200" baseline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defRPr>
          </a:pPr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32c4544f-9866-4db3-8164-73a5cc80a02f}"/>
      </c:ext>
    </c:extLst>
  </c:chart>
  <c:spPr>
    <a:noFill/>
    <a:ln w="6350" cap="flat" cmpd="sng" algn="ctr">
      <a:noFill/>
      <a:round/>
    </a:ln>
    <a:effectLst>
      <a:outerShdw blurRad="63500" dist="37357" dir="2700000" sx="0" sy="0" rotWithShape="0">
        <a:scrgbClr r="0" g="0" b="0"/>
      </a:outerShdw>
    </a:effectLst>
  </c:spPr>
  <c:txPr>
    <a:bodyPr/>
    <a:lstStyle/>
    <a:p>
      <a:pPr>
        <a:defRPr lang="zh-CN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4" Type="http://schemas.openxmlformats.org/officeDocument/2006/relationships/tags" Target="../tags/tag31.xml"/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4" Type="http://schemas.openxmlformats.org/officeDocument/2006/relationships/tags" Target="../tags/tag43.xml"/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4" Type="http://schemas.openxmlformats.org/officeDocument/2006/relationships/tags" Target="../tags/tag46.xml"/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tags" Target="../tags/tag10.xml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建筑-14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4404995" y="1135380"/>
            <a:ext cx="3321050" cy="3249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20" Type="http://schemas.openxmlformats.org/officeDocument/2006/relationships/tags" Target="../tags/tag50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49.xml"/><Relationship Id="rId18" Type="http://schemas.openxmlformats.org/officeDocument/2006/relationships/tags" Target="../tags/tag48.xml"/><Relationship Id="rId17" Type="http://schemas.openxmlformats.org/officeDocument/2006/relationships/tags" Target="../tags/tag4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2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image" Target="../media/image4.png"/><Relationship Id="rId3" Type="http://schemas.openxmlformats.org/officeDocument/2006/relationships/tags" Target="../tags/tag51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35.xml"/><Relationship Id="rId8" Type="http://schemas.openxmlformats.org/officeDocument/2006/relationships/tags" Target="../tags/tag134.xml"/><Relationship Id="rId7" Type="http://schemas.openxmlformats.org/officeDocument/2006/relationships/tags" Target="../tags/tag133.xml"/><Relationship Id="rId6" Type="http://schemas.openxmlformats.org/officeDocument/2006/relationships/tags" Target="../tags/tag132.xml"/><Relationship Id="rId5" Type="http://schemas.openxmlformats.org/officeDocument/2006/relationships/tags" Target="../tags/tag131.xml"/><Relationship Id="rId4" Type="http://schemas.openxmlformats.org/officeDocument/2006/relationships/image" Target="../media/image16.jpeg"/><Relationship Id="rId3" Type="http://schemas.openxmlformats.org/officeDocument/2006/relationships/image" Target="../media/image13.png"/><Relationship Id="rId2" Type="http://schemas.openxmlformats.org/officeDocument/2006/relationships/tags" Target="../tags/tag130.xml"/><Relationship Id="rId15" Type="http://schemas.openxmlformats.org/officeDocument/2006/relationships/notesSlide" Target="../notesSlides/notesSlide5.xml"/><Relationship Id="rId14" Type="http://schemas.openxmlformats.org/officeDocument/2006/relationships/slideLayout" Target="../slideLayouts/slideLayout6.xml"/><Relationship Id="rId13" Type="http://schemas.openxmlformats.org/officeDocument/2006/relationships/tags" Target="../tags/tag137.xml"/><Relationship Id="rId12" Type="http://schemas.openxmlformats.org/officeDocument/2006/relationships/image" Target="../media/image4.png"/><Relationship Id="rId11" Type="http://schemas.openxmlformats.org/officeDocument/2006/relationships/tags" Target="../tags/tag136.xml"/><Relationship Id="rId10" Type="http://schemas.openxmlformats.org/officeDocument/2006/relationships/image" Target="../media/image10.png"/><Relationship Id="rId1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tags" Target="../tags/tag144.xml"/><Relationship Id="rId7" Type="http://schemas.openxmlformats.org/officeDocument/2006/relationships/image" Target="../media/image17.jpeg"/><Relationship Id="rId6" Type="http://schemas.openxmlformats.org/officeDocument/2006/relationships/tags" Target="../tags/tag143.xml"/><Relationship Id="rId5" Type="http://schemas.openxmlformats.org/officeDocument/2006/relationships/tags" Target="../tags/tag142.xml"/><Relationship Id="rId4" Type="http://schemas.openxmlformats.org/officeDocument/2006/relationships/tags" Target="../tags/tag141.xml"/><Relationship Id="rId31" Type="http://schemas.openxmlformats.org/officeDocument/2006/relationships/notesSlide" Target="../notesSlides/notesSlide6.xml"/><Relationship Id="rId30" Type="http://schemas.openxmlformats.org/officeDocument/2006/relationships/slideLayout" Target="../slideLayouts/slideLayout6.xml"/><Relationship Id="rId3" Type="http://schemas.openxmlformats.org/officeDocument/2006/relationships/tags" Target="../tags/tag140.xml"/><Relationship Id="rId29" Type="http://schemas.openxmlformats.org/officeDocument/2006/relationships/tags" Target="../tags/tag161.xml"/><Relationship Id="rId28" Type="http://schemas.openxmlformats.org/officeDocument/2006/relationships/image" Target="../media/image4.png"/><Relationship Id="rId27" Type="http://schemas.openxmlformats.org/officeDocument/2006/relationships/tags" Target="../tags/tag160.xml"/><Relationship Id="rId26" Type="http://schemas.openxmlformats.org/officeDocument/2006/relationships/image" Target="../media/image10.png"/><Relationship Id="rId25" Type="http://schemas.openxmlformats.org/officeDocument/2006/relationships/tags" Target="../tags/tag159.xml"/><Relationship Id="rId24" Type="http://schemas.openxmlformats.org/officeDocument/2006/relationships/tags" Target="../tags/tag158.xml"/><Relationship Id="rId23" Type="http://schemas.openxmlformats.org/officeDocument/2006/relationships/tags" Target="../tags/tag157.xml"/><Relationship Id="rId22" Type="http://schemas.openxmlformats.org/officeDocument/2006/relationships/tags" Target="../tags/tag156.xml"/><Relationship Id="rId21" Type="http://schemas.openxmlformats.org/officeDocument/2006/relationships/tags" Target="../tags/tag155.xml"/><Relationship Id="rId20" Type="http://schemas.openxmlformats.org/officeDocument/2006/relationships/tags" Target="../tags/tag154.xml"/><Relationship Id="rId2" Type="http://schemas.openxmlformats.org/officeDocument/2006/relationships/tags" Target="../tags/tag139.xml"/><Relationship Id="rId19" Type="http://schemas.openxmlformats.org/officeDocument/2006/relationships/tags" Target="../tags/tag153.xml"/><Relationship Id="rId18" Type="http://schemas.openxmlformats.org/officeDocument/2006/relationships/tags" Target="../tags/tag152.xml"/><Relationship Id="rId17" Type="http://schemas.openxmlformats.org/officeDocument/2006/relationships/tags" Target="../tags/tag151.xml"/><Relationship Id="rId16" Type="http://schemas.openxmlformats.org/officeDocument/2006/relationships/tags" Target="../tags/tag150.xml"/><Relationship Id="rId15" Type="http://schemas.openxmlformats.org/officeDocument/2006/relationships/tags" Target="../tags/tag149.xml"/><Relationship Id="rId14" Type="http://schemas.openxmlformats.org/officeDocument/2006/relationships/tags" Target="../tags/tag148.xml"/><Relationship Id="rId13" Type="http://schemas.openxmlformats.org/officeDocument/2006/relationships/tags" Target="../tags/tag147.xml"/><Relationship Id="rId12" Type="http://schemas.openxmlformats.org/officeDocument/2006/relationships/tags" Target="../tags/tag146.xml"/><Relationship Id="rId11" Type="http://schemas.openxmlformats.org/officeDocument/2006/relationships/tags" Target="../tags/tag145.xml"/><Relationship Id="rId10" Type="http://schemas.openxmlformats.org/officeDocument/2006/relationships/image" Target="../media/image19.svg"/><Relationship Id="rId1" Type="http://schemas.openxmlformats.org/officeDocument/2006/relationships/tags" Target="../tags/tag138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169.xml"/><Relationship Id="rId8" Type="http://schemas.openxmlformats.org/officeDocument/2006/relationships/tags" Target="../tags/tag168.xml"/><Relationship Id="rId7" Type="http://schemas.openxmlformats.org/officeDocument/2006/relationships/tags" Target="../tags/tag167.xml"/><Relationship Id="rId6" Type="http://schemas.openxmlformats.org/officeDocument/2006/relationships/tags" Target="../tags/tag166.xml"/><Relationship Id="rId5" Type="http://schemas.openxmlformats.org/officeDocument/2006/relationships/tags" Target="../tags/tag165.xml"/><Relationship Id="rId4" Type="http://schemas.openxmlformats.org/officeDocument/2006/relationships/image" Target="../media/image20.jpeg"/><Relationship Id="rId3" Type="http://schemas.openxmlformats.org/officeDocument/2006/relationships/tags" Target="../tags/tag164.xml"/><Relationship Id="rId26" Type="http://schemas.openxmlformats.org/officeDocument/2006/relationships/slideLayout" Target="../slideLayouts/slideLayout6.xml"/><Relationship Id="rId25" Type="http://schemas.openxmlformats.org/officeDocument/2006/relationships/tags" Target="../tags/tag182.xml"/><Relationship Id="rId24" Type="http://schemas.openxmlformats.org/officeDocument/2006/relationships/image" Target="../media/image4.png"/><Relationship Id="rId23" Type="http://schemas.openxmlformats.org/officeDocument/2006/relationships/tags" Target="../tags/tag181.xml"/><Relationship Id="rId22" Type="http://schemas.openxmlformats.org/officeDocument/2006/relationships/tags" Target="../tags/tag180.xml"/><Relationship Id="rId21" Type="http://schemas.openxmlformats.org/officeDocument/2006/relationships/tags" Target="../tags/tag179.xml"/><Relationship Id="rId20" Type="http://schemas.openxmlformats.org/officeDocument/2006/relationships/tags" Target="../tags/tag178.xml"/><Relationship Id="rId2" Type="http://schemas.openxmlformats.org/officeDocument/2006/relationships/tags" Target="../tags/tag163.xml"/><Relationship Id="rId19" Type="http://schemas.openxmlformats.org/officeDocument/2006/relationships/tags" Target="../tags/tag177.xml"/><Relationship Id="rId18" Type="http://schemas.openxmlformats.org/officeDocument/2006/relationships/image" Target="../media/image22.jpeg"/><Relationship Id="rId17" Type="http://schemas.openxmlformats.org/officeDocument/2006/relationships/tags" Target="../tags/tag176.xml"/><Relationship Id="rId16" Type="http://schemas.openxmlformats.org/officeDocument/2006/relationships/tags" Target="../tags/tag175.xml"/><Relationship Id="rId15" Type="http://schemas.openxmlformats.org/officeDocument/2006/relationships/tags" Target="../tags/tag174.xml"/><Relationship Id="rId14" Type="http://schemas.openxmlformats.org/officeDocument/2006/relationships/tags" Target="../tags/tag173.xml"/><Relationship Id="rId13" Type="http://schemas.openxmlformats.org/officeDocument/2006/relationships/tags" Target="../tags/tag172.xml"/><Relationship Id="rId12" Type="http://schemas.openxmlformats.org/officeDocument/2006/relationships/tags" Target="../tags/tag171.xml"/><Relationship Id="rId11" Type="http://schemas.openxmlformats.org/officeDocument/2006/relationships/image" Target="../media/image21.jpeg"/><Relationship Id="rId10" Type="http://schemas.openxmlformats.org/officeDocument/2006/relationships/tags" Target="../tags/tag170.xml"/><Relationship Id="rId1" Type="http://schemas.openxmlformats.org/officeDocument/2006/relationships/tags" Target="../tags/tag162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188.xml"/><Relationship Id="rId8" Type="http://schemas.openxmlformats.org/officeDocument/2006/relationships/image" Target="../media/image6.jpeg"/><Relationship Id="rId7" Type="http://schemas.openxmlformats.org/officeDocument/2006/relationships/tags" Target="../tags/tag187.xml"/><Relationship Id="rId6" Type="http://schemas.openxmlformats.org/officeDocument/2006/relationships/tags" Target="../tags/tag186.xml"/><Relationship Id="rId5" Type="http://schemas.openxmlformats.org/officeDocument/2006/relationships/image" Target="../media/image23.jpeg"/><Relationship Id="rId4" Type="http://schemas.openxmlformats.org/officeDocument/2006/relationships/tags" Target="../tags/tag185.xml"/><Relationship Id="rId3" Type="http://schemas.openxmlformats.org/officeDocument/2006/relationships/tags" Target="../tags/tag184.xml"/><Relationship Id="rId2" Type="http://schemas.openxmlformats.org/officeDocument/2006/relationships/tags" Target="../tags/tag183.xml"/><Relationship Id="rId10" Type="http://schemas.openxmlformats.org/officeDocument/2006/relationships/slideLayout" Target="../slideLayouts/slideLayout6.xml"/><Relationship Id="rId1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194.xml"/><Relationship Id="rId7" Type="http://schemas.openxmlformats.org/officeDocument/2006/relationships/image" Target="../media/image6.jpeg"/><Relationship Id="rId6" Type="http://schemas.openxmlformats.org/officeDocument/2006/relationships/tags" Target="../tags/tag193.xml"/><Relationship Id="rId5" Type="http://schemas.openxmlformats.org/officeDocument/2006/relationships/tags" Target="../tags/tag192.xml"/><Relationship Id="rId4" Type="http://schemas.openxmlformats.org/officeDocument/2006/relationships/tags" Target="../tags/tag191.xml"/><Relationship Id="rId3" Type="http://schemas.openxmlformats.org/officeDocument/2006/relationships/tags" Target="../tags/tag190.xml"/><Relationship Id="rId2" Type="http://schemas.openxmlformats.org/officeDocument/2006/relationships/tags" Target="../tags/tag189.xml"/><Relationship Id="rId1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203.xml"/><Relationship Id="rId8" Type="http://schemas.openxmlformats.org/officeDocument/2006/relationships/tags" Target="../tags/tag202.xml"/><Relationship Id="rId7" Type="http://schemas.openxmlformats.org/officeDocument/2006/relationships/tags" Target="../tags/tag201.xml"/><Relationship Id="rId6" Type="http://schemas.openxmlformats.org/officeDocument/2006/relationships/tags" Target="../tags/tag200.xml"/><Relationship Id="rId5" Type="http://schemas.openxmlformats.org/officeDocument/2006/relationships/tags" Target="../tags/tag199.xml"/><Relationship Id="rId4" Type="http://schemas.openxmlformats.org/officeDocument/2006/relationships/tags" Target="../tags/tag198.xml"/><Relationship Id="rId39" Type="http://schemas.openxmlformats.org/officeDocument/2006/relationships/notesSlide" Target="../notesSlides/notesSlide7.xml"/><Relationship Id="rId38" Type="http://schemas.openxmlformats.org/officeDocument/2006/relationships/slideLayout" Target="../slideLayouts/slideLayout6.xml"/><Relationship Id="rId37" Type="http://schemas.openxmlformats.org/officeDocument/2006/relationships/tags" Target="../tags/tag217.xml"/><Relationship Id="rId36" Type="http://schemas.openxmlformats.org/officeDocument/2006/relationships/image" Target="../media/image4.png"/><Relationship Id="rId35" Type="http://schemas.openxmlformats.org/officeDocument/2006/relationships/tags" Target="../tags/tag216.xml"/><Relationship Id="rId34" Type="http://schemas.openxmlformats.org/officeDocument/2006/relationships/image" Target="../media/image10.png"/><Relationship Id="rId33" Type="http://schemas.openxmlformats.org/officeDocument/2006/relationships/image" Target="../media/image36.svg"/><Relationship Id="rId32" Type="http://schemas.openxmlformats.org/officeDocument/2006/relationships/image" Target="../media/image35.png"/><Relationship Id="rId31" Type="http://schemas.openxmlformats.org/officeDocument/2006/relationships/tags" Target="../tags/tag215.xml"/><Relationship Id="rId30" Type="http://schemas.openxmlformats.org/officeDocument/2006/relationships/image" Target="../media/image34.svg"/><Relationship Id="rId3" Type="http://schemas.openxmlformats.org/officeDocument/2006/relationships/tags" Target="../tags/tag197.xml"/><Relationship Id="rId29" Type="http://schemas.openxmlformats.org/officeDocument/2006/relationships/image" Target="../media/image33.png"/><Relationship Id="rId28" Type="http://schemas.openxmlformats.org/officeDocument/2006/relationships/tags" Target="../tags/tag214.xml"/><Relationship Id="rId27" Type="http://schemas.openxmlformats.org/officeDocument/2006/relationships/image" Target="../media/image32.svg"/><Relationship Id="rId26" Type="http://schemas.openxmlformats.org/officeDocument/2006/relationships/image" Target="../media/image31.png"/><Relationship Id="rId25" Type="http://schemas.openxmlformats.org/officeDocument/2006/relationships/tags" Target="../tags/tag213.xml"/><Relationship Id="rId24" Type="http://schemas.openxmlformats.org/officeDocument/2006/relationships/image" Target="../media/image30.svg"/><Relationship Id="rId23" Type="http://schemas.openxmlformats.org/officeDocument/2006/relationships/image" Target="../media/image29.png"/><Relationship Id="rId22" Type="http://schemas.openxmlformats.org/officeDocument/2006/relationships/tags" Target="../tags/tag212.xml"/><Relationship Id="rId21" Type="http://schemas.openxmlformats.org/officeDocument/2006/relationships/image" Target="../media/image28.svg"/><Relationship Id="rId20" Type="http://schemas.openxmlformats.org/officeDocument/2006/relationships/image" Target="../media/image27.png"/><Relationship Id="rId2" Type="http://schemas.openxmlformats.org/officeDocument/2006/relationships/tags" Target="../tags/tag196.xml"/><Relationship Id="rId19" Type="http://schemas.openxmlformats.org/officeDocument/2006/relationships/tags" Target="../tags/tag211.xml"/><Relationship Id="rId18" Type="http://schemas.openxmlformats.org/officeDocument/2006/relationships/image" Target="../media/image26.svg"/><Relationship Id="rId17" Type="http://schemas.openxmlformats.org/officeDocument/2006/relationships/image" Target="../media/image25.png"/><Relationship Id="rId16" Type="http://schemas.openxmlformats.org/officeDocument/2006/relationships/tags" Target="../tags/tag210.xml"/><Relationship Id="rId15" Type="http://schemas.openxmlformats.org/officeDocument/2006/relationships/tags" Target="../tags/tag209.xml"/><Relationship Id="rId14" Type="http://schemas.openxmlformats.org/officeDocument/2006/relationships/tags" Target="../tags/tag208.xml"/><Relationship Id="rId13" Type="http://schemas.openxmlformats.org/officeDocument/2006/relationships/tags" Target="../tags/tag207.xml"/><Relationship Id="rId12" Type="http://schemas.openxmlformats.org/officeDocument/2006/relationships/tags" Target="../tags/tag206.xml"/><Relationship Id="rId11" Type="http://schemas.openxmlformats.org/officeDocument/2006/relationships/tags" Target="../tags/tag205.xml"/><Relationship Id="rId10" Type="http://schemas.openxmlformats.org/officeDocument/2006/relationships/tags" Target="../tags/tag204.xml"/><Relationship Id="rId1" Type="http://schemas.openxmlformats.org/officeDocument/2006/relationships/tags" Target="../tags/tag195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224.xml"/><Relationship Id="rId8" Type="http://schemas.openxmlformats.org/officeDocument/2006/relationships/image" Target="../media/image20.jpeg"/><Relationship Id="rId7" Type="http://schemas.openxmlformats.org/officeDocument/2006/relationships/tags" Target="../tags/tag223.xml"/><Relationship Id="rId6" Type="http://schemas.openxmlformats.org/officeDocument/2006/relationships/tags" Target="../tags/tag222.xml"/><Relationship Id="rId5" Type="http://schemas.openxmlformats.org/officeDocument/2006/relationships/tags" Target="../tags/tag221.xml"/><Relationship Id="rId4" Type="http://schemas.openxmlformats.org/officeDocument/2006/relationships/image" Target="../media/image21.jpeg"/><Relationship Id="rId3" Type="http://schemas.openxmlformats.org/officeDocument/2006/relationships/tags" Target="../tags/tag220.xml"/><Relationship Id="rId25" Type="http://schemas.openxmlformats.org/officeDocument/2006/relationships/slideLayout" Target="../slideLayouts/slideLayout6.xml"/><Relationship Id="rId24" Type="http://schemas.openxmlformats.org/officeDocument/2006/relationships/tags" Target="../tags/tag235.xml"/><Relationship Id="rId23" Type="http://schemas.openxmlformats.org/officeDocument/2006/relationships/image" Target="../media/image4.png"/><Relationship Id="rId22" Type="http://schemas.openxmlformats.org/officeDocument/2006/relationships/tags" Target="../tags/tag234.xml"/><Relationship Id="rId21" Type="http://schemas.openxmlformats.org/officeDocument/2006/relationships/image" Target="../media/image10.png"/><Relationship Id="rId20" Type="http://schemas.openxmlformats.org/officeDocument/2006/relationships/tags" Target="../tags/tag233.xml"/><Relationship Id="rId2" Type="http://schemas.openxmlformats.org/officeDocument/2006/relationships/tags" Target="../tags/tag219.xml"/><Relationship Id="rId19" Type="http://schemas.openxmlformats.org/officeDocument/2006/relationships/tags" Target="../tags/tag232.xml"/><Relationship Id="rId18" Type="http://schemas.openxmlformats.org/officeDocument/2006/relationships/image" Target="../media/image37.jpeg"/><Relationship Id="rId17" Type="http://schemas.openxmlformats.org/officeDocument/2006/relationships/tags" Target="../tags/tag231.xml"/><Relationship Id="rId16" Type="http://schemas.openxmlformats.org/officeDocument/2006/relationships/tags" Target="../tags/tag230.xml"/><Relationship Id="rId15" Type="http://schemas.openxmlformats.org/officeDocument/2006/relationships/tags" Target="../tags/tag229.xml"/><Relationship Id="rId14" Type="http://schemas.openxmlformats.org/officeDocument/2006/relationships/image" Target="../media/image22.jpeg"/><Relationship Id="rId13" Type="http://schemas.openxmlformats.org/officeDocument/2006/relationships/tags" Target="../tags/tag228.xml"/><Relationship Id="rId12" Type="http://schemas.openxmlformats.org/officeDocument/2006/relationships/tags" Target="../tags/tag227.xml"/><Relationship Id="rId11" Type="http://schemas.openxmlformats.org/officeDocument/2006/relationships/tags" Target="../tags/tag226.xml"/><Relationship Id="rId10" Type="http://schemas.openxmlformats.org/officeDocument/2006/relationships/tags" Target="../tags/tag225.xml"/><Relationship Id="rId1" Type="http://schemas.openxmlformats.org/officeDocument/2006/relationships/tags" Target="../tags/tag218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8.xml"/><Relationship Id="rId8" Type="http://schemas.openxmlformats.org/officeDocument/2006/relationships/slideLayout" Target="../slideLayouts/slideLayout6.xml"/><Relationship Id="rId7" Type="http://schemas.openxmlformats.org/officeDocument/2006/relationships/tags" Target="../tags/tag241.xml"/><Relationship Id="rId6" Type="http://schemas.openxmlformats.org/officeDocument/2006/relationships/tags" Target="../tags/tag240.xml"/><Relationship Id="rId5" Type="http://schemas.openxmlformats.org/officeDocument/2006/relationships/tags" Target="../tags/tag239.xml"/><Relationship Id="rId4" Type="http://schemas.openxmlformats.org/officeDocument/2006/relationships/tags" Target="../tags/tag238.xml"/><Relationship Id="rId3" Type="http://schemas.openxmlformats.org/officeDocument/2006/relationships/tags" Target="../tags/tag237.xml"/><Relationship Id="rId2" Type="http://schemas.openxmlformats.org/officeDocument/2006/relationships/tags" Target="../tags/tag236.xml"/><Relationship Id="rId1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247.xml"/><Relationship Id="rId8" Type="http://schemas.openxmlformats.org/officeDocument/2006/relationships/image" Target="../media/image6.jpeg"/><Relationship Id="rId7" Type="http://schemas.openxmlformats.org/officeDocument/2006/relationships/image" Target="../media/image40.jpeg"/><Relationship Id="rId6" Type="http://schemas.openxmlformats.org/officeDocument/2006/relationships/tags" Target="../tags/tag246.xml"/><Relationship Id="rId5" Type="http://schemas.openxmlformats.org/officeDocument/2006/relationships/tags" Target="../tags/tag245.xml"/><Relationship Id="rId4" Type="http://schemas.openxmlformats.org/officeDocument/2006/relationships/tags" Target="../tags/tag244.xml"/><Relationship Id="rId3" Type="http://schemas.openxmlformats.org/officeDocument/2006/relationships/tags" Target="../tags/tag243.xml"/><Relationship Id="rId2" Type="http://schemas.openxmlformats.org/officeDocument/2006/relationships/tags" Target="../tags/tag242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255.xml"/><Relationship Id="rId8" Type="http://schemas.openxmlformats.org/officeDocument/2006/relationships/tags" Target="../tags/tag254.xml"/><Relationship Id="rId7" Type="http://schemas.openxmlformats.org/officeDocument/2006/relationships/tags" Target="../tags/tag253.xml"/><Relationship Id="rId6" Type="http://schemas.openxmlformats.org/officeDocument/2006/relationships/tags" Target="../tags/tag252.xml"/><Relationship Id="rId5" Type="http://schemas.openxmlformats.org/officeDocument/2006/relationships/tags" Target="../tags/tag251.xml"/><Relationship Id="rId4" Type="http://schemas.openxmlformats.org/officeDocument/2006/relationships/tags" Target="../tags/tag250.xml"/><Relationship Id="rId3" Type="http://schemas.openxmlformats.org/officeDocument/2006/relationships/image" Target="../media/image41.png"/><Relationship Id="rId2" Type="http://schemas.openxmlformats.org/officeDocument/2006/relationships/tags" Target="../tags/tag249.xml"/><Relationship Id="rId14" Type="http://schemas.openxmlformats.org/officeDocument/2006/relationships/slideLayout" Target="../slideLayouts/slideLayout7.xml"/><Relationship Id="rId13" Type="http://schemas.openxmlformats.org/officeDocument/2006/relationships/tags" Target="../tags/tag257.xml"/><Relationship Id="rId12" Type="http://schemas.openxmlformats.org/officeDocument/2006/relationships/image" Target="../media/image4.png"/><Relationship Id="rId11" Type="http://schemas.openxmlformats.org/officeDocument/2006/relationships/tags" Target="../tags/tag256.xml"/><Relationship Id="rId10" Type="http://schemas.openxmlformats.org/officeDocument/2006/relationships/image" Target="../media/image10.png"/><Relationship Id="rId1" Type="http://schemas.openxmlformats.org/officeDocument/2006/relationships/tags" Target="../tags/tag248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tags" Target="../tags/tag54.xml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266.xml"/><Relationship Id="rId8" Type="http://schemas.openxmlformats.org/officeDocument/2006/relationships/tags" Target="../tags/tag265.xml"/><Relationship Id="rId7" Type="http://schemas.openxmlformats.org/officeDocument/2006/relationships/tags" Target="../tags/tag264.xml"/><Relationship Id="rId6" Type="http://schemas.openxmlformats.org/officeDocument/2006/relationships/tags" Target="../tags/tag263.xml"/><Relationship Id="rId5" Type="http://schemas.openxmlformats.org/officeDocument/2006/relationships/tags" Target="../tags/tag262.xml"/><Relationship Id="rId4" Type="http://schemas.openxmlformats.org/officeDocument/2006/relationships/tags" Target="../tags/tag261.xml"/><Relationship Id="rId3" Type="http://schemas.openxmlformats.org/officeDocument/2006/relationships/tags" Target="../tags/tag260.xml"/><Relationship Id="rId29" Type="http://schemas.openxmlformats.org/officeDocument/2006/relationships/slideLayout" Target="../slideLayouts/slideLayout6.xml"/><Relationship Id="rId28" Type="http://schemas.openxmlformats.org/officeDocument/2006/relationships/tags" Target="../tags/tag277.xml"/><Relationship Id="rId27" Type="http://schemas.openxmlformats.org/officeDocument/2006/relationships/image" Target="../media/image49.png"/><Relationship Id="rId26" Type="http://schemas.openxmlformats.org/officeDocument/2006/relationships/tags" Target="../tags/tag276.xml"/><Relationship Id="rId25" Type="http://schemas.openxmlformats.org/officeDocument/2006/relationships/image" Target="../media/image48.jpeg"/><Relationship Id="rId24" Type="http://schemas.openxmlformats.org/officeDocument/2006/relationships/tags" Target="../tags/tag275.xml"/><Relationship Id="rId23" Type="http://schemas.openxmlformats.org/officeDocument/2006/relationships/tags" Target="../tags/tag274.xml"/><Relationship Id="rId22" Type="http://schemas.openxmlformats.org/officeDocument/2006/relationships/tags" Target="../tags/tag273.xml"/><Relationship Id="rId21" Type="http://schemas.openxmlformats.org/officeDocument/2006/relationships/tags" Target="../tags/tag272.xml"/><Relationship Id="rId20" Type="http://schemas.openxmlformats.org/officeDocument/2006/relationships/image" Target="../media/image47.svg"/><Relationship Id="rId2" Type="http://schemas.openxmlformats.org/officeDocument/2006/relationships/tags" Target="../tags/tag259.xml"/><Relationship Id="rId19" Type="http://schemas.openxmlformats.org/officeDocument/2006/relationships/image" Target="../media/image46.png"/><Relationship Id="rId18" Type="http://schemas.openxmlformats.org/officeDocument/2006/relationships/tags" Target="../tags/tag271.xml"/><Relationship Id="rId17" Type="http://schemas.openxmlformats.org/officeDocument/2006/relationships/image" Target="../media/image45.svg"/><Relationship Id="rId16" Type="http://schemas.openxmlformats.org/officeDocument/2006/relationships/image" Target="../media/image44.png"/><Relationship Id="rId15" Type="http://schemas.openxmlformats.org/officeDocument/2006/relationships/tags" Target="../tags/tag270.xml"/><Relationship Id="rId14" Type="http://schemas.openxmlformats.org/officeDocument/2006/relationships/image" Target="../media/image43.svg"/><Relationship Id="rId13" Type="http://schemas.openxmlformats.org/officeDocument/2006/relationships/image" Target="../media/image42.png"/><Relationship Id="rId12" Type="http://schemas.openxmlformats.org/officeDocument/2006/relationships/tags" Target="../tags/tag269.xml"/><Relationship Id="rId11" Type="http://schemas.openxmlformats.org/officeDocument/2006/relationships/tags" Target="../tags/tag268.xml"/><Relationship Id="rId10" Type="http://schemas.openxmlformats.org/officeDocument/2006/relationships/tags" Target="../tags/tag267.xml"/><Relationship Id="rId1" Type="http://schemas.openxmlformats.org/officeDocument/2006/relationships/tags" Target="../tags/tag258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285.xml"/><Relationship Id="rId8" Type="http://schemas.openxmlformats.org/officeDocument/2006/relationships/tags" Target="../tags/tag284.xml"/><Relationship Id="rId7" Type="http://schemas.openxmlformats.org/officeDocument/2006/relationships/tags" Target="../tags/tag283.xml"/><Relationship Id="rId6" Type="http://schemas.openxmlformats.org/officeDocument/2006/relationships/image" Target="../media/image50.jpeg"/><Relationship Id="rId5" Type="http://schemas.openxmlformats.org/officeDocument/2006/relationships/tags" Target="../tags/tag282.xml"/><Relationship Id="rId4" Type="http://schemas.openxmlformats.org/officeDocument/2006/relationships/tags" Target="../tags/tag281.xml"/><Relationship Id="rId3" Type="http://schemas.openxmlformats.org/officeDocument/2006/relationships/tags" Target="../tags/tag280.xml"/><Relationship Id="rId2" Type="http://schemas.openxmlformats.org/officeDocument/2006/relationships/tags" Target="../tags/tag279.xml"/><Relationship Id="rId15" Type="http://schemas.openxmlformats.org/officeDocument/2006/relationships/notesSlide" Target="../notesSlides/notesSlide9.xml"/><Relationship Id="rId14" Type="http://schemas.openxmlformats.org/officeDocument/2006/relationships/slideLayout" Target="../slideLayouts/slideLayout6.xml"/><Relationship Id="rId13" Type="http://schemas.openxmlformats.org/officeDocument/2006/relationships/tags" Target="../tags/tag289.xml"/><Relationship Id="rId12" Type="http://schemas.openxmlformats.org/officeDocument/2006/relationships/tags" Target="../tags/tag288.xml"/><Relationship Id="rId11" Type="http://schemas.openxmlformats.org/officeDocument/2006/relationships/tags" Target="../tags/tag287.xml"/><Relationship Id="rId10" Type="http://schemas.openxmlformats.org/officeDocument/2006/relationships/tags" Target="../tags/tag286.xml"/><Relationship Id="rId1" Type="http://schemas.openxmlformats.org/officeDocument/2006/relationships/tags" Target="../tags/tag278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293.xml"/><Relationship Id="rId8" Type="http://schemas.openxmlformats.org/officeDocument/2006/relationships/image" Target="../media/image19.svg"/><Relationship Id="rId7" Type="http://schemas.openxmlformats.org/officeDocument/2006/relationships/image" Target="../media/image18.png"/><Relationship Id="rId6" Type="http://schemas.openxmlformats.org/officeDocument/2006/relationships/tags" Target="../tags/tag292.xml"/><Relationship Id="rId5" Type="http://schemas.openxmlformats.org/officeDocument/2006/relationships/image" Target="../media/image53.svg"/><Relationship Id="rId4" Type="http://schemas.openxmlformats.org/officeDocument/2006/relationships/image" Target="../media/image52.png"/><Relationship Id="rId31" Type="http://schemas.openxmlformats.org/officeDocument/2006/relationships/notesSlide" Target="../notesSlides/notesSlide10.xml"/><Relationship Id="rId30" Type="http://schemas.openxmlformats.org/officeDocument/2006/relationships/slideLayout" Target="../slideLayouts/slideLayout6.xml"/><Relationship Id="rId3" Type="http://schemas.openxmlformats.org/officeDocument/2006/relationships/tags" Target="../tags/tag291.xml"/><Relationship Id="rId29" Type="http://schemas.openxmlformats.org/officeDocument/2006/relationships/tags" Target="../tags/tag311.xml"/><Relationship Id="rId28" Type="http://schemas.openxmlformats.org/officeDocument/2006/relationships/image" Target="../media/image4.png"/><Relationship Id="rId27" Type="http://schemas.openxmlformats.org/officeDocument/2006/relationships/tags" Target="../tags/tag310.xml"/><Relationship Id="rId26" Type="http://schemas.openxmlformats.org/officeDocument/2006/relationships/image" Target="../media/image10.png"/><Relationship Id="rId25" Type="http://schemas.openxmlformats.org/officeDocument/2006/relationships/tags" Target="../tags/tag309.xml"/><Relationship Id="rId24" Type="http://schemas.openxmlformats.org/officeDocument/2006/relationships/tags" Target="../tags/tag308.xml"/><Relationship Id="rId23" Type="http://schemas.openxmlformats.org/officeDocument/2006/relationships/tags" Target="../tags/tag307.xml"/><Relationship Id="rId22" Type="http://schemas.openxmlformats.org/officeDocument/2006/relationships/tags" Target="../tags/tag306.xml"/><Relationship Id="rId21" Type="http://schemas.openxmlformats.org/officeDocument/2006/relationships/tags" Target="../tags/tag305.xml"/><Relationship Id="rId20" Type="http://schemas.openxmlformats.org/officeDocument/2006/relationships/tags" Target="../tags/tag304.xml"/><Relationship Id="rId2" Type="http://schemas.openxmlformats.org/officeDocument/2006/relationships/image" Target="../media/image51.jpeg"/><Relationship Id="rId19" Type="http://schemas.openxmlformats.org/officeDocument/2006/relationships/tags" Target="../tags/tag303.xml"/><Relationship Id="rId18" Type="http://schemas.openxmlformats.org/officeDocument/2006/relationships/tags" Target="../tags/tag302.xml"/><Relationship Id="rId17" Type="http://schemas.openxmlformats.org/officeDocument/2006/relationships/tags" Target="../tags/tag301.xml"/><Relationship Id="rId16" Type="http://schemas.openxmlformats.org/officeDocument/2006/relationships/tags" Target="../tags/tag300.xml"/><Relationship Id="rId15" Type="http://schemas.openxmlformats.org/officeDocument/2006/relationships/tags" Target="../tags/tag299.xml"/><Relationship Id="rId14" Type="http://schemas.openxmlformats.org/officeDocument/2006/relationships/tags" Target="../tags/tag298.xml"/><Relationship Id="rId13" Type="http://schemas.openxmlformats.org/officeDocument/2006/relationships/tags" Target="../tags/tag297.xml"/><Relationship Id="rId12" Type="http://schemas.openxmlformats.org/officeDocument/2006/relationships/tags" Target="../tags/tag296.xml"/><Relationship Id="rId11" Type="http://schemas.openxmlformats.org/officeDocument/2006/relationships/tags" Target="../tags/tag295.xml"/><Relationship Id="rId10" Type="http://schemas.openxmlformats.org/officeDocument/2006/relationships/tags" Target="../tags/tag294.xml"/><Relationship Id="rId1" Type="http://schemas.openxmlformats.org/officeDocument/2006/relationships/tags" Target="../tags/tag290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319.xml"/><Relationship Id="rId8" Type="http://schemas.openxmlformats.org/officeDocument/2006/relationships/tags" Target="../tags/tag318.xml"/><Relationship Id="rId7" Type="http://schemas.openxmlformats.org/officeDocument/2006/relationships/tags" Target="../tags/tag317.xml"/><Relationship Id="rId6" Type="http://schemas.openxmlformats.org/officeDocument/2006/relationships/tags" Target="../tags/tag316.xml"/><Relationship Id="rId5" Type="http://schemas.openxmlformats.org/officeDocument/2006/relationships/tags" Target="../tags/tag315.xml"/><Relationship Id="rId4" Type="http://schemas.openxmlformats.org/officeDocument/2006/relationships/tags" Target="../tags/tag314.xml"/><Relationship Id="rId3" Type="http://schemas.openxmlformats.org/officeDocument/2006/relationships/tags" Target="../tags/tag313.xml"/><Relationship Id="rId2" Type="http://schemas.openxmlformats.org/officeDocument/2006/relationships/image" Target="../media/image54.jpeg"/><Relationship Id="rId18" Type="http://schemas.openxmlformats.org/officeDocument/2006/relationships/slideLayout" Target="../slideLayouts/slideLayout11.xml"/><Relationship Id="rId17" Type="http://schemas.openxmlformats.org/officeDocument/2006/relationships/tags" Target="../tags/tag325.xml"/><Relationship Id="rId16" Type="http://schemas.openxmlformats.org/officeDocument/2006/relationships/image" Target="../media/image4.png"/><Relationship Id="rId15" Type="http://schemas.openxmlformats.org/officeDocument/2006/relationships/tags" Target="../tags/tag324.xml"/><Relationship Id="rId14" Type="http://schemas.openxmlformats.org/officeDocument/2006/relationships/image" Target="../media/image10.png"/><Relationship Id="rId13" Type="http://schemas.openxmlformats.org/officeDocument/2006/relationships/tags" Target="../tags/tag323.xml"/><Relationship Id="rId12" Type="http://schemas.openxmlformats.org/officeDocument/2006/relationships/tags" Target="../tags/tag322.xml"/><Relationship Id="rId11" Type="http://schemas.openxmlformats.org/officeDocument/2006/relationships/tags" Target="../tags/tag321.xml"/><Relationship Id="rId10" Type="http://schemas.openxmlformats.org/officeDocument/2006/relationships/tags" Target="../tags/tag320.xml"/><Relationship Id="rId1" Type="http://schemas.openxmlformats.org/officeDocument/2006/relationships/tags" Target="../tags/tag31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328.xml"/><Relationship Id="rId5" Type="http://schemas.openxmlformats.org/officeDocument/2006/relationships/tags" Target="../tags/tag327.xml"/><Relationship Id="rId4" Type="http://schemas.openxmlformats.org/officeDocument/2006/relationships/image" Target="../media/image4.png"/><Relationship Id="rId3" Type="http://schemas.openxmlformats.org/officeDocument/2006/relationships/tags" Target="../tags/tag326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62.xml"/><Relationship Id="rId8" Type="http://schemas.openxmlformats.org/officeDocument/2006/relationships/tags" Target="../tags/tag61.xml"/><Relationship Id="rId7" Type="http://schemas.openxmlformats.org/officeDocument/2006/relationships/tags" Target="../tags/tag60.xml"/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0" Type="http://schemas.openxmlformats.org/officeDocument/2006/relationships/slideLayout" Target="../slideLayouts/slideLayout6.xml"/><Relationship Id="rId2" Type="http://schemas.openxmlformats.org/officeDocument/2006/relationships/tags" Target="../tags/tag55.xml"/><Relationship Id="rId19" Type="http://schemas.openxmlformats.org/officeDocument/2006/relationships/tags" Target="../tags/tag72.xml"/><Relationship Id="rId18" Type="http://schemas.openxmlformats.org/officeDocument/2006/relationships/tags" Target="../tags/tag71.xml"/><Relationship Id="rId17" Type="http://schemas.openxmlformats.org/officeDocument/2006/relationships/tags" Target="../tags/tag70.xml"/><Relationship Id="rId16" Type="http://schemas.openxmlformats.org/officeDocument/2006/relationships/tags" Target="../tags/tag69.xml"/><Relationship Id="rId15" Type="http://schemas.openxmlformats.org/officeDocument/2006/relationships/tags" Target="../tags/tag68.xml"/><Relationship Id="rId14" Type="http://schemas.openxmlformats.org/officeDocument/2006/relationships/tags" Target="../tags/tag67.xml"/><Relationship Id="rId13" Type="http://schemas.openxmlformats.org/officeDocument/2006/relationships/tags" Target="../tags/tag66.xml"/><Relationship Id="rId12" Type="http://schemas.openxmlformats.org/officeDocument/2006/relationships/tags" Target="../tags/tag65.xml"/><Relationship Id="rId11" Type="http://schemas.openxmlformats.org/officeDocument/2006/relationships/tags" Target="../tags/tag64.xml"/><Relationship Id="rId10" Type="http://schemas.openxmlformats.org/officeDocument/2006/relationships/tags" Target="../tags/tag63.xml"/><Relationship Id="rId1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78.xml"/><Relationship Id="rId7" Type="http://schemas.openxmlformats.org/officeDocument/2006/relationships/image" Target="../media/image6.jpeg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86.xml"/><Relationship Id="rId8" Type="http://schemas.openxmlformats.org/officeDocument/2006/relationships/tags" Target="../tags/tag85.xml"/><Relationship Id="rId7" Type="http://schemas.openxmlformats.org/officeDocument/2006/relationships/tags" Target="../tags/tag84.xml"/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image" Target="../media/image9.jpeg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6" Type="http://schemas.openxmlformats.org/officeDocument/2006/relationships/notesSlide" Target="../notesSlides/notesSlide2.xml"/><Relationship Id="rId15" Type="http://schemas.openxmlformats.org/officeDocument/2006/relationships/slideLayout" Target="../slideLayouts/slideLayout6.xml"/><Relationship Id="rId14" Type="http://schemas.openxmlformats.org/officeDocument/2006/relationships/tags" Target="../tags/tag90.xml"/><Relationship Id="rId13" Type="http://schemas.openxmlformats.org/officeDocument/2006/relationships/image" Target="../media/image4.png"/><Relationship Id="rId12" Type="http://schemas.openxmlformats.org/officeDocument/2006/relationships/tags" Target="../tags/tag89.xml"/><Relationship Id="rId11" Type="http://schemas.openxmlformats.org/officeDocument/2006/relationships/tags" Target="../tags/tag88.xml"/><Relationship Id="rId10" Type="http://schemas.openxmlformats.org/officeDocument/2006/relationships/tags" Target="../tags/tag87.xml"/><Relationship Id="rId1" Type="http://schemas.openxmlformats.org/officeDocument/2006/relationships/tags" Target="../tags/tag79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99.xml"/><Relationship Id="rId8" Type="http://schemas.openxmlformats.org/officeDocument/2006/relationships/tags" Target="../tags/tag98.xml"/><Relationship Id="rId7" Type="http://schemas.openxmlformats.org/officeDocument/2006/relationships/tags" Target="../tags/tag97.xml"/><Relationship Id="rId6" Type="http://schemas.openxmlformats.org/officeDocument/2006/relationships/tags" Target="../tags/tag96.xml"/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9" Type="http://schemas.openxmlformats.org/officeDocument/2006/relationships/slideLayout" Target="../slideLayouts/slideLayout6.xml"/><Relationship Id="rId18" Type="http://schemas.openxmlformats.org/officeDocument/2006/relationships/tags" Target="../tags/tag105.xml"/><Relationship Id="rId17" Type="http://schemas.openxmlformats.org/officeDocument/2006/relationships/image" Target="../media/image11.jpeg"/><Relationship Id="rId16" Type="http://schemas.openxmlformats.org/officeDocument/2006/relationships/image" Target="../media/image4.png"/><Relationship Id="rId15" Type="http://schemas.openxmlformats.org/officeDocument/2006/relationships/tags" Target="../tags/tag104.xml"/><Relationship Id="rId14" Type="http://schemas.openxmlformats.org/officeDocument/2006/relationships/image" Target="../media/image10.png"/><Relationship Id="rId13" Type="http://schemas.openxmlformats.org/officeDocument/2006/relationships/tags" Target="../tags/tag103.xml"/><Relationship Id="rId12" Type="http://schemas.openxmlformats.org/officeDocument/2006/relationships/tags" Target="../tags/tag102.xml"/><Relationship Id="rId11" Type="http://schemas.openxmlformats.org/officeDocument/2006/relationships/tags" Target="../tags/tag101.xml"/><Relationship Id="rId10" Type="http://schemas.openxmlformats.org/officeDocument/2006/relationships/tags" Target="../tags/tag100.xml"/><Relationship Id="rId1" Type="http://schemas.openxmlformats.org/officeDocument/2006/relationships/tags" Target="../tags/tag91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12.xml"/><Relationship Id="rId8" Type="http://schemas.openxmlformats.org/officeDocument/2006/relationships/tags" Target="../tags/tag111.xml"/><Relationship Id="rId7" Type="http://schemas.openxmlformats.org/officeDocument/2006/relationships/tags" Target="../tags/tag110.xml"/><Relationship Id="rId6" Type="http://schemas.openxmlformats.org/officeDocument/2006/relationships/tags" Target="../tags/tag109.xml"/><Relationship Id="rId5" Type="http://schemas.openxmlformats.org/officeDocument/2006/relationships/tags" Target="../tags/tag108.xml"/><Relationship Id="rId4" Type="http://schemas.openxmlformats.org/officeDocument/2006/relationships/image" Target="../media/image13.png"/><Relationship Id="rId3" Type="http://schemas.openxmlformats.org/officeDocument/2006/relationships/tags" Target="../tags/tag107.xml"/><Relationship Id="rId2" Type="http://schemas.openxmlformats.org/officeDocument/2006/relationships/image" Target="../media/image12.png"/><Relationship Id="rId16" Type="http://schemas.openxmlformats.org/officeDocument/2006/relationships/notesSlide" Target="../notesSlides/notesSlide3.xml"/><Relationship Id="rId15" Type="http://schemas.openxmlformats.org/officeDocument/2006/relationships/slideLayout" Target="../slideLayouts/slideLayout6.xml"/><Relationship Id="rId14" Type="http://schemas.openxmlformats.org/officeDocument/2006/relationships/tags" Target="../tags/tag114.xml"/><Relationship Id="rId13" Type="http://schemas.openxmlformats.org/officeDocument/2006/relationships/image" Target="../media/image4.png"/><Relationship Id="rId12" Type="http://schemas.openxmlformats.org/officeDocument/2006/relationships/image" Target="../media/image11.jpeg"/><Relationship Id="rId11" Type="http://schemas.openxmlformats.org/officeDocument/2006/relationships/tags" Target="../tags/tag113.xml"/><Relationship Id="rId10" Type="http://schemas.openxmlformats.org/officeDocument/2006/relationships/image" Target="../media/image10.png"/><Relationship Id="rId1" Type="http://schemas.openxmlformats.org/officeDocument/2006/relationships/tags" Target="../tags/tag106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22.xml"/><Relationship Id="rId8" Type="http://schemas.openxmlformats.org/officeDocument/2006/relationships/tags" Target="../tags/tag121.xml"/><Relationship Id="rId7" Type="http://schemas.openxmlformats.org/officeDocument/2006/relationships/tags" Target="../tags/tag120.xml"/><Relationship Id="rId6" Type="http://schemas.openxmlformats.org/officeDocument/2006/relationships/tags" Target="../tags/tag119.xml"/><Relationship Id="rId5" Type="http://schemas.openxmlformats.org/officeDocument/2006/relationships/tags" Target="../tags/tag118.xml"/><Relationship Id="rId4" Type="http://schemas.openxmlformats.org/officeDocument/2006/relationships/tags" Target="../tags/tag117.xml"/><Relationship Id="rId3" Type="http://schemas.openxmlformats.org/officeDocument/2006/relationships/image" Target="../media/image14.jpeg"/><Relationship Id="rId2" Type="http://schemas.openxmlformats.org/officeDocument/2006/relationships/tags" Target="../tags/tag116.xml"/><Relationship Id="rId12" Type="http://schemas.openxmlformats.org/officeDocument/2006/relationships/notesSlide" Target="../notesSlides/notesSlide4.xml"/><Relationship Id="rId11" Type="http://schemas.openxmlformats.org/officeDocument/2006/relationships/slideLayout" Target="../slideLayouts/slideLayout6.xml"/><Relationship Id="rId10" Type="http://schemas.openxmlformats.org/officeDocument/2006/relationships/tags" Target="../tags/tag123.xml"/><Relationship Id="rId1" Type="http://schemas.openxmlformats.org/officeDocument/2006/relationships/tags" Target="../tags/tag115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129.xml"/><Relationship Id="rId7" Type="http://schemas.openxmlformats.org/officeDocument/2006/relationships/image" Target="../media/image6.jpeg"/><Relationship Id="rId6" Type="http://schemas.openxmlformats.org/officeDocument/2006/relationships/tags" Target="../tags/tag128.xml"/><Relationship Id="rId5" Type="http://schemas.openxmlformats.org/officeDocument/2006/relationships/tags" Target="../tags/tag127.xml"/><Relationship Id="rId4" Type="http://schemas.openxmlformats.org/officeDocument/2006/relationships/tags" Target="../tags/tag126.xml"/><Relationship Id="rId3" Type="http://schemas.openxmlformats.org/officeDocument/2006/relationships/tags" Target="../tags/tag125.xml"/><Relationship Id="rId2" Type="http://schemas.openxmlformats.org/officeDocument/2006/relationships/tags" Target="../tags/tag124.xml"/><Relationship Id="rId1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1"/>
          <a:srcRect t="11348" r="45129"/>
          <a:stretch>
            <a:fillRect/>
          </a:stretch>
        </p:blipFill>
        <p:spPr>
          <a:xfrm>
            <a:off x="635" y="-53340"/>
            <a:ext cx="12191365" cy="69113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alphaModFix amt="60000"/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t="27546" b="23408"/>
          <a:stretch>
            <a:fillRect/>
          </a:stretch>
        </p:blipFill>
        <p:spPr>
          <a:xfrm>
            <a:off x="-103505" y="3771265"/>
            <a:ext cx="12295505" cy="2653030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1338580" y="1924685"/>
            <a:ext cx="94183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江苏第二师范学院PPT模板</a:t>
            </a:r>
            <a:endParaRPr lang="zh-CN" alt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7" name="图片 6" descr="b4bef48a6b44a0d9762269b396a6bd7a"/>
          <p:cNvPicPr/>
          <p:nvPr/>
        </p:nvPicPr>
        <p:blipFill>
          <a:blip r:embed="rId4"/>
          <a:stretch>
            <a:fillRect/>
          </a:stretch>
        </p:blipFill>
        <p:spPr>
          <a:xfrm>
            <a:off x="271780" y="239395"/>
            <a:ext cx="2675890" cy="50419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5201920" y="3429000"/>
            <a:ext cx="178435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dist"/>
            <a:r>
              <a:rPr kumimoji="1" lang="zh-CN" alt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单位</a:t>
            </a:r>
            <a:r>
              <a:rPr kumimoji="1" lang="zh-CN" alt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名称</a:t>
            </a:r>
            <a:endParaRPr kumimoji="1" lang="zh-CN" alt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post_object_image_3049001730"/>
          <p:cNvPicPr>
            <a:picLocks noChangeAspect="1"/>
          </p:cNvPicPr>
          <p:nvPr/>
        </p:nvPicPr>
        <p:blipFill>
          <a:blip r:embed="rId1"/>
          <a:srcRect l="4315" t="4315"/>
          <a:stretch>
            <a:fillRect/>
          </a:stretch>
        </p:blipFill>
        <p:spPr>
          <a:xfrm>
            <a:off x="7365127" y="2540346"/>
            <a:ext cx="4569804" cy="3294966"/>
          </a:xfrm>
          <a:prstGeom prst="roundRect">
            <a:avLst/>
          </a:prstGeom>
          <a:solidFill>
            <a:srgbClr val="F57C00">
              <a:alpha val="100000"/>
            </a:srgbClr>
          </a:solidFill>
        </p:spPr>
      </p:pic>
      <p:pic>
        <p:nvPicPr>
          <p:cNvPr id="12" name="图片 11" descr="post_object_image_268474812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71614" t="48069" b="8355"/>
          <a:stretch>
            <a:fillRect/>
          </a:stretch>
        </p:blipFill>
        <p:spPr>
          <a:xfrm>
            <a:off x="709486" y="2198943"/>
            <a:ext cx="2035952" cy="659281"/>
          </a:xfrm>
          <a:prstGeom prst="round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358" y="2056913"/>
            <a:ext cx="4622601" cy="3440051"/>
          </a:xfrm>
          <a:prstGeom prst="roundRect">
            <a:avLst/>
          </a:prstGeom>
        </p:spPr>
      </p:pic>
      <p:pic>
        <p:nvPicPr>
          <p:cNvPr id="13" name="图片 12" descr="post_object_image_268474812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3"/>
          <a:srcRect l="71614" t="48069" b="8355"/>
          <a:stretch>
            <a:fillRect/>
          </a:stretch>
        </p:blipFill>
        <p:spPr>
          <a:xfrm>
            <a:off x="3777274" y="2198943"/>
            <a:ext cx="2035952" cy="659281"/>
          </a:xfrm>
          <a:prstGeom prst="roundRect">
            <a:avLst/>
          </a:prstGeom>
        </p:spPr>
      </p:pic>
      <p:sp>
        <p:nvSpPr>
          <p:cNvPr id="14" name="文本框 13"/>
          <p:cNvSpPr txBox="1"/>
          <p:nvPr userDrawn="1">
            <p:custDataLst>
              <p:tags r:id="rId6"/>
            </p:custDataLst>
          </p:nvPr>
        </p:nvSpPr>
        <p:spPr>
          <a:xfrm>
            <a:off x="709463" y="3316333"/>
            <a:ext cx="2224628" cy="2093240"/>
          </a:xfrm>
          <a:prstGeom prst="rect">
            <a:avLst/>
          </a:prstGeom>
        </p:spPr>
        <p:txBody>
          <a:bodyPr wrap="square" rtlCol="0" anchor="t">
            <a:noAutofit/>
          </a:bodyPr>
          <a:lstStyle/>
          <a:p>
            <a:r>
              <a:rPr lang="zh-CN" altLang="en-US"/>
              <a:t>单击此处输入你的正文，请尽量言简意赅的阐述观点</a:t>
            </a:r>
            <a:endParaRPr lang="zh-CN" altLang="en-US"/>
          </a:p>
        </p:txBody>
      </p:sp>
      <p:sp>
        <p:nvSpPr>
          <p:cNvPr id="15" name="文本框 14"/>
          <p:cNvSpPr txBox="1"/>
          <p:nvPr userDrawn="1">
            <p:custDataLst>
              <p:tags r:id="rId7"/>
            </p:custDataLst>
          </p:nvPr>
        </p:nvSpPr>
        <p:spPr>
          <a:xfrm>
            <a:off x="3774440" y="3316605"/>
            <a:ext cx="2253615" cy="1374140"/>
          </a:xfrm>
          <a:prstGeom prst="rect">
            <a:avLst/>
          </a:prstGeom>
        </p:spPr>
        <p:txBody>
          <a:bodyPr wrap="square" rtlCol="0" anchor="t">
            <a:noAutofit/>
          </a:bodyPr>
          <a:lstStyle/>
          <a:p>
            <a:r>
              <a:rPr lang="zh-CN" altLang="en-US"/>
              <a:t>单击此处输入你的正文，请尽量言简意赅的阐述观点</a:t>
            </a:r>
            <a:endParaRPr lang="zh-CN" altLang="en-US"/>
          </a:p>
        </p:txBody>
      </p:sp>
      <p:sp>
        <p:nvSpPr>
          <p:cNvPr id="17" name="文本框 16"/>
          <p:cNvSpPr txBox="1"/>
          <p:nvPr userDrawn="1">
            <p:custDataLst>
              <p:tags r:id="rId8"/>
            </p:custDataLst>
          </p:nvPr>
        </p:nvSpPr>
        <p:spPr>
          <a:xfrm>
            <a:off x="4074795" y="2299335"/>
            <a:ext cx="1433830" cy="459740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/>
            <a:r>
              <a:rPr lang="zh-CN" altLang="en-US">
                <a:latin typeface="+mj-ea"/>
                <a:ea typeface="+mj-ea"/>
                <a:cs typeface="+mj-ea"/>
              </a:rPr>
              <a:t>概论</a:t>
            </a:r>
            <a:endParaRPr lang="zh-CN" altLang="en-US">
              <a:latin typeface="+mj-ea"/>
              <a:ea typeface="+mj-ea"/>
              <a:cs typeface="+mj-ea"/>
            </a:endParaRPr>
          </a:p>
        </p:txBody>
      </p:sp>
      <p:sp>
        <p:nvSpPr>
          <p:cNvPr id="18" name="文本框 17"/>
          <p:cNvSpPr txBox="1"/>
          <p:nvPr userDrawn="1">
            <p:custDataLst>
              <p:tags r:id="rId9"/>
            </p:custDataLst>
          </p:nvPr>
        </p:nvSpPr>
        <p:spPr>
          <a:xfrm>
            <a:off x="979805" y="2298700"/>
            <a:ext cx="1466850" cy="459105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/>
            <a:r>
              <a:rPr lang="zh-CN" altLang="en-US">
                <a:latin typeface="+mj-ea"/>
                <a:ea typeface="+mj-ea"/>
                <a:cs typeface="+mj-ea"/>
              </a:rPr>
              <a:t>概论</a:t>
            </a:r>
            <a:endParaRPr lang="zh-CN" altLang="en-US">
              <a:latin typeface="+mj-ea"/>
              <a:ea typeface="+mj-ea"/>
              <a:cs typeface="+mj-ea"/>
            </a:endParaRPr>
          </a:p>
        </p:txBody>
      </p:sp>
      <p:pic>
        <p:nvPicPr>
          <p:cNvPr id="11" name="图片 10" descr="2025-12-15 21:23:56.00900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34251" y="-561673"/>
            <a:ext cx="1857749" cy="1777599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88900" y="25890"/>
            <a:ext cx="12299950" cy="933450"/>
            <a:chOff x="6121" y="1678"/>
            <a:chExt cx="19370" cy="1470"/>
          </a:xfrm>
          <a:gradFill flip="none" rotWithShape="1">
            <a:gsLst>
              <a:gs pos="0">
                <a:schemeClr val="accent1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</p:grpSpPr>
        <p:sp>
          <p:nvSpPr>
            <p:cNvPr id="6" name="平行四边形 5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平行四边形 18"/>
            <p:cNvSpPr/>
            <p:nvPr>
              <p:custDataLst>
                <p:tags r:id="rId11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1574207" y="364144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输入标题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405" y="349563"/>
            <a:ext cx="2893530" cy="565814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组合 58"/>
          <p:cNvGrpSpPr/>
          <p:nvPr>
            <p:custDataLst>
              <p:tags r:id="rId1"/>
            </p:custDataLst>
          </p:nvPr>
        </p:nvGrpSpPr>
        <p:grpSpPr>
          <a:xfrm>
            <a:off x="6327775" y="1181100"/>
            <a:ext cx="4880610" cy="5060315"/>
            <a:chOff x="2158" y="2152"/>
            <a:chExt cx="14638" cy="14853"/>
          </a:xfrm>
        </p:grpSpPr>
        <p:sp>
          <p:nvSpPr>
            <p:cNvPr id="60" name="矩形 59"/>
            <p:cNvSpPr/>
            <p:nvPr>
              <p:custDataLst>
                <p:tags r:id="rId2"/>
              </p:custDataLst>
            </p:nvPr>
          </p:nvSpPr>
          <p:spPr>
            <a:xfrm>
              <a:off x="2710" y="2694"/>
              <a:ext cx="12381" cy="12709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任意多边形 19"/>
            <p:cNvSpPr/>
            <p:nvPr>
              <p:custDataLst>
                <p:tags r:id="rId3"/>
              </p:custDataLst>
            </p:nvPr>
          </p:nvSpPr>
          <p:spPr>
            <a:xfrm>
              <a:off x="2158" y="2152"/>
              <a:ext cx="2459" cy="1483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46" h="450">
                  <a:moveTo>
                    <a:pt x="450" y="0"/>
                  </a:moveTo>
                  <a:lnTo>
                    <a:pt x="746" y="0"/>
                  </a:lnTo>
                  <a:lnTo>
                    <a:pt x="746" y="1"/>
                  </a:lnTo>
                  <a:lnTo>
                    <a:pt x="297" y="450"/>
                  </a:lnTo>
                  <a:lnTo>
                    <a:pt x="0" y="450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4" name="任意多边形 6"/>
            <p:cNvSpPr/>
            <p:nvPr>
              <p:custDataLst>
                <p:tags r:id="rId4"/>
              </p:custDataLst>
            </p:nvPr>
          </p:nvSpPr>
          <p:spPr>
            <a:xfrm>
              <a:off x="3780" y="2152"/>
              <a:ext cx="2459" cy="1483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46" h="450">
                  <a:moveTo>
                    <a:pt x="450" y="0"/>
                  </a:moveTo>
                  <a:lnTo>
                    <a:pt x="746" y="0"/>
                  </a:lnTo>
                  <a:lnTo>
                    <a:pt x="746" y="1"/>
                  </a:lnTo>
                  <a:lnTo>
                    <a:pt x="297" y="450"/>
                  </a:lnTo>
                  <a:lnTo>
                    <a:pt x="0" y="450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5" name="任意多边形 7"/>
            <p:cNvSpPr/>
            <p:nvPr>
              <p:custDataLst>
                <p:tags r:id="rId5"/>
              </p:custDataLst>
            </p:nvPr>
          </p:nvSpPr>
          <p:spPr>
            <a:xfrm>
              <a:off x="5387" y="2152"/>
              <a:ext cx="2459" cy="1483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46" h="450">
                  <a:moveTo>
                    <a:pt x="450" y="0"/>
                  </a:moveTo>
                  <a:lnTo>
                    <a:pt x="746" y="0"/>
                  </a:lnTo>
                  <a:lnTo>
                    <a:pt x="746" y="1"/>
                  </a:lnTo>
                  <a:lnTo>
                    <a:pt x="297" y="450"/>
                  </a:lnTo>
                  <a:lnTo>
                    <a:pt x="0" y="450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pic>
          <p:nvPicPr>
            <p:cNvPr id="66" name="图片 65" descr="E:/设计图片素材/7965944_模型工作室演示，蓝色背景讲台。.jpg7965944_模型工作室演示，蓝色背景讲台。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7" t="2149" r="-17" b="2149"/>
            <a:stretch>
              <a:fillRect/>
            </a:stretch>
          </p:blipFill>
          <p:spPr>
            <a:xfrm>
              <a:off x="4416" y="4297"/>
              <a:ext cx="12381" cy="12709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806" h="2880">
                  <a:moveTo>
                    <a:pt x="0" y="0"/>
                  </a:moveTo>
                  <a:lnTo>
                    <a:pt x="2806" y="0"/>
                  </a:lnTo>
                  <a:lnTo>
                    <a:pt x="2806" y="2880"/>
                  </a:lnTo>
                  <a:lnTo>
                    <a:pt x="0" y="2880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tx1">
                  <a:lumMod val="40000"/>
                  <a:lumOff val="60000"/>
                  <a:alpha val="20000"/>
                </a:schemeClr>
              </a:solidFill>
            </a:ln>
          </p:spPr>
        </p:pic>
      </p:grpSp>
      <p:pic>
        <p:nvPicPr>
          <p:cNvPr id="26" name="图形 6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10876268" y="5673090"/>
            <a:ext cx="1153160" cy="1153160"/>
          </a:xfrm>
          <a:prstGeom prst="rect">
            <a:avLst/>
          </a:prstGeom>
        </p:spPr>
      </p:pic>
      <p:sp>
        <p:nvSpPr>
          <p:cNvPr id="28" name="矩形: 对角圆角 32"/>
          <p:cNvSpPr/>
          <p:nvPr>
            <p:custDataLst>
              <p:tags r:id="rId11"/>
            </p:custDataLst>
          </p:nvPr>
        </p:nvSpPr>
        <p:spPr>
          <a:xfrm>
            <a:off x="9881312" y="4749114"/>
            <a:ext cx="1831975" cy="1847850"/>
          </a:xfrm>
          <a:prstGeom prst="round2DiagRect">
            <a:avLst>
              <a:gd name="adj1" fmla="val 41985"/>
              <a:gd name="adj2" fmla="val 0"/>
            </a:avLst>
          </a:prstGeom>
          <a:solidFill>
            <a:schemeClr val="accent2">
              <a:alpha val="88000"/>
            </a:schemeClr>
          </a:solidFill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r>
              <a:rPr lang="zh-CN" dirty="0">
                <a:solidFill>
                  <a:srgbClr val="FEDE7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标题</a:t>
            </a:r>
            <a:endParaRPr lang="zh-CN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4" name="椭圆 43"/>
          <p:cNvSpPr/>
          <p:nvPr>
            <p:custDataLst>
              <p:tags r:id="rId12"/>
            </p:custDataLst>
          </p:nvPr>
        </p:nvSpPr>
        <p:spPr>
          <a:xfrm>
            <a:off x="1625939" y="2730086"/>
            <a:ext cx="468496" cy="468496"/>
          </a:xfrm>
          <a:prstGeom prst="ellipse">
            <a:avLst/>
          </a:prstGeom>
          <a:solidFill>
            <a:schemeClr val="accent6">
              <a:alpha val="100000"/>
            </a:schemeClr>
          </a:solidFill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45" name="椭圆 44"/>
          <p:cNvSpPr/>
          <p:nvPr>
            <p:custDataLst>
              <p:tags r:id="rId13"/>
            </p:custDataLst>
          </p:nvPr>
        </p:nvSpPr>
        <p:spPr>
          <a:xfrm>
            <a:off x="1625939" y="4180074"/>
            <a:ext cx="468496" cy="468496"/>
          </a:xfrm>
          <a:prstGeom prst="ellipse">
            <a:avLst/>
          </a:prstGeom>
          <a:solidFill>
            <a:schemeClr val="accent4">
              <a:alpha val="100000"/>
            </a:schemeClr>
          </a:solidFill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47" name="椭圆 46"/>
          <p:cNvSpPr/>
          <p:nvPr>
            <p:custDataLst>
              <p:tags r:id="rId14"/>
            </p:custDataLst>
          </p:nvPr>
        </p:nvSpPr>
        <p:spPr>
          <a:xfrm>
            <a:off x="1625939" y="5630679"/>
            <a:ext cx="468496" cy="468496"/>
          </a:xfrm>
          <a:prstGeom prst="ellipse">
            <a:avLst/>
          </a:prstGeom>
          <a:solidFill>
            <a:schemeClr val="accent3">
              <a:lumMod val="75000"/>
              <a:alpha val="100000"/>
            </a:schemeClr>
          </a:solidFill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cxnSp>
        <p:nvCxnSpPr>
          <p:cNvPr id="48" name="直接连接符 47"/>
          <p:cNvCxnSpPr/>
          <p:nvPr>
            <p:custDataLst>
              <p:tags r:id="rId15"/>
            </p:custDataLst>
          </p:nvPr>
        </p:nvCxnSpPr>
        <p:spPr>
          <a:xfrm>
            <a:off x="1860187" y="3298709"/>
            <a:ext cx="0" cy="781238"/>
          </a:xfrm>
          <a:prstGeom prst="line">
            <a:avLst/>
          </a:prstGeom>
          <a:solidFill>
            <a:srgbClr val="00993F"/>
          </a:solidFill>
          <a:ln w="19050">
            <a:solidFill>
              <a:srgbClr val="FFD247">
                <a:alpha val="50000"/>
              </a:srgbClr>
            </a:solidFill>
            <a:prstDash val="sysDot"/>
          </a:ln>
        </p:spPr>
        <p:style>
          <a:lnRef idx="1">
            <a:srgbClr val="376FFF"/>
          </a:lnRef>
          <a:fillRef idx="0">
            <a:srgbClr val="376FFF"/>
          </a:fillRef>
          <a:effectRef idx="0">
            <a:srgbClr val="376FFF"/>
          </a:effectRef>
          <a:fontRef idx="minor">
            <a:srgbClr val="000000"/>
          </a:fontRef>
        </p:style>
      </p:cxnSp>
      <p:cxnSp>
        <p:nvCxnSpPr>
          <p:cNvPr id="49" name="直接连接符 48"/>
          <p:cNvCxnSpPr/>
          <p:nvPr>
            <p:custDataLst>
              <p:tags r:id="rId16"/>
            </p:custDataLst>
          </p:nvPr>
        </p:nvCxnSpPr>
        <p:spPr>
          <a:xfrm>
            <a:off x="1860187" y="4749314"/>
            <a:ext cx="0" cy="781238"/>
          </a:xfrm>
          <a:prstGeom prst="line">
            <a:avLst/>
          </a:prstGeom>
          <a:solidFill>
            <a:srgbClr val="00993F"/>
          </a:solidFill>
          <a:ln w="19050">
            <a:solidFill>
              <a:srgbClr val="FFD247">
                <a:alpha val="50000"/>
              </a:srgbClr>
            </a:solidFill>
            <a:prstDash val="sysDot"/>
          </a:ln>
        </p:spPr>
        <p:style>
          <a:lnRef idx="1">
            <a:srgbClr val="376FFF"/>
          </a:lnRef>
          <a:fillRef idx="0">
            <a:srgbClr val="376FFF"/>
          </a:fillRef>
          <a:effectRef idx="0">
            <a:srgbClr val="376FFF"/>
          </a:effectRef>
          <a:fontRef idx="minor">
            <a:srgbClr val="000000"/>
          </a:fontRef>
        </p:style>
      </p:cxnSp>
      <p:sp>
        <p:nvSpPr>
          <p:cNvPr id="50" name="文本框 49"/>
          <p:cNvSpPr txBox="1"/>
          <p:nvPr>
            <p:custDataLst>
              <p:tags r:id="rId17"/>
            </p:custDataLst>
          </p:nvPr>
        </p:nvSpPr>
        <p:spPr>
          <a:xfrm>
            <a:off x="1622849" y="2812907"/>
            <a:ext cx="475294" cy="319541"/>
          </a:xfrm>
          <a:prstGeom prst="rect">
            <a:avLst/>
          </a:prstGeom>
          <a:noFill/>
        </p:spPr>
        <p:txBody>
          <a:bodyPr wrap="square" rtlCol="0" anchor="ctr" anchorCtr="0">
            <a:normAutofit fontScale="92500" lnSpcReduction="20000"/>
          </a:bodyPr>
          <a:lstStyle/>
          <a:p>
            <a:pPr algn="ctr"/>
            <a:r>
              <a:rPr lang="en-US" altLang="zh-CN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01</a:t>
            </a:r>
            <a:endParaRPr lang="en-US" altLang="zh-CN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51" name="文本框 50"/>
          <p:cNvSpPr txBox="1"/>
          <p:nvPr>
            <p:custDataLst>
              <p:tags r:id="rId18"/>
            </p:custDataLst>
          </p:nvPr>
        </p:nvSpPr>
        <p:spPr>
          <a:xfrm>
            <a:off x="1622849" y="4256714"/>
            <a:ext cx="475294" cy="319541"/>
          </a:xfrm>
          <a:prstGeom prst="rect">
            <a:avLst/>
          </a:prstGeom>
          <a:noFill/>
        </p:spPr>
        <p:txBody>
          <a:bodyPr wrap="square" rtlCol="0" anchor="ctr" anchorCtr="0">
            <a:normAutofit fontScale="92500" lnSpcReduction="20000"/>
          </a:bodyPr>
          <a:lstStyle/>
          <a:p>
            <a:pPr algn="ctr"/>
            <a:r>
              <a:rPr lang="en-US" altLang="zh-CN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02</a:t>
            </a:r>
            <a:endParaRPr lang="en-US" altLang="zh-CN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52" name="文本框 51"/>
          <p:cNvSpPr txBox="1"/>
          <p:nvPr>
            <p:custDataLst>
              <p:tags r:id="rId19"/>
            </p:custDataLst>
          </p:nvPr>
        </p:nvSpPr>
        <p:spPr>
          <a:xfrm>
            <a:off x="1622849" y="5714737"/>
            <a:ext cx="475294" cy="319541"/>
          </a:xfrm>
          <a:prstGeom prst="rect">
            <a:avLst/>
          </a:prstGeom>
          <a:noFill/>
        </p:spPr>
        <p:txBody>
          <a:bodyPr wrap="square" rtlCol="0" anchor="ctr" anchorCtr="0">
            <a:normAutofit fontScale="92500" lnSpcReduction="20000"/>
          </a:bodyPr>
          <a:lstStyle/>
          <a:p>
            <a:pPr algn="ctr"/>
            <a:r>
              <a:rPr lang="en-US" altLang="zh-CN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03</a:t>
            </a:r>
            <a:endParaRPr lang="en-US" altLang="zh-CN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53" name="文本框 52"/>
          <p:cNvSpPr txBox="1"/>
          <p:nvPr>
            <p:custDataLst>
              <p:tags r:id="rId20"/>
            </p:custDataLst>
          </p:nvPr>
        </p:nvSpPr>
        <p:spPr>
          <a:xfrm>
            <a:off x="2470838" y="2452600"/>
            <a:ext cx="1781272" cy="322580"/>
          </a:xfrm>
          <a:prstGeom prst="rect">
            <a:avLst/>
          </a:prstGeom>
          <a:noFill/>
        </p:spPr>
        <p:txBody>
          <a:bodyPr wrap="square" bIns="0" rtlCol="0" anchor="ctr" anchorCtr="0">
            <a:spAutoFit/>
          </a:bodyPr>
          <a:lstStyle/>
          <a:p>
            <a:pPr algn="l"/>
            <a:r>
              <a:rPr lang="en-US" altLang="zh-CN" spc="300" dirty="0">
                <a:solidFill>
                  <a:srgbClr val="000000">
                    <a:lumMod val="75000"/>
                    <a:lumOff val="25000"/>
                  </a:srgb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标题</a:t>
            </a:r>
            <a:endParaRPr lang="zh-CN" altLang="en-US" spc="300" dirty="0">
              <a:solidFill>
                <a:srgbClr val="000000">
                  <a:lumMod val="75000"/>
                  <a:lumOff val="25000"/>
                </a:srgbClr>
              </a:solidFill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54" name="文本框 53"/>
          <p:cNvSpPr txBox="1"/>
          <p:nvPr>
            <p:custDataLst>
              <p:tags r:id="rId21"/>
            </p:custDataLst>
          </p:nvPr>
        </p:nvSpPr>
        <p:spPr>
          <a:xfrm>
            <a:off x="2470838" y="2770261"/>
            <a:ext cx="2936441" cy="81026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lvl="0" algn="l" fontAlgn="auto">
              <a:lnSpc>
                <a:spcPct val="130000"/>
              </a:lnSpc>
              <a:spcAft>
                <a:spcPts val="1000"/>
              </a:spcAft>
              <a:buClrTx/>
              <a:buSzTx/>
              <a:buFontTx/>
            </a:pPr>
            <a:r>
              <a:rPr lang="zh-CN" altLang="en-US" sz="1200" spc="15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单击此处输入你的正文，文字是您思想的提炼，为了最终演示发布的良好效果请尽量言简意赅的阐述观点</a:t>
            </a:r>
            <a:endParaRPr lang="zh-CN" altLang="en-US" sz="1200" spc="15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55" name="文本框 54"/>
          <p:cNvSpPr txBox="1"/>
          <p:nvPr>
            <p:custDataLst>
              <p:tags r:id="rId22"/>
            </p:custDataLst>
          </p:nvPr>
        </p:nvSpPr>
        <p:spPr>
          <a:xfrm>
            <a:off x="2470838" y="3903205"/>
            <a:ext cx="1781272" cy="322580"/>
          </a:xfrm>
          <a:prstGeom prst="rect">
            <a:avLst/>
          </a:prstGeom>
          <a:noFill/>
        </p:spPr>
        <p:txBody>
          <a:bodyPr wrap="square" bIns="0" rtlCol="0" anchor="ctr" anchorCtr="0">
            <a:spAutoFit/>
          </a:bodyPr>
          <a:lstStyle/>
          <a:p>
            <a:pPr algn="l"/>
            <a:r>
              <a:rPr lang="en-US" altLang="zh-CN" spc="300" dirty="0">
                <a:solidFill>
                  <a:srgbClr val="000000">
                    <a:lumMod val="75000"/>
                    <a:lumOff val="25000"/>
                  </a:srgb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标题</a:t>
            </a:r>
            <a:endParaRPr lang="zh-CN" altLang="en-US" spc="300" dirty="0">
              <a:solidFill>
                <a:srgbClr val="000000">
                  <a:lumMod val="75000"/>
                  <a:lumOff val="25000"/>
                </a:srgbClr>
              </a:solidFill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56" name="文本框 55"/>
          <p:cNvSpPr txBox="1"/>
          <p:nvPr>
            <p:custDataLst>
              <p:tags r:id="rId23"/>
            </p:custDataLst>
          </p:nvPr>
        </p:nvSpPr>
        <p:spPr>
          <a:xfrm>
            <a:off x="2470838" y="4256714"/>
            <a:ext cx="2936441" cy="81026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lvl="0" algn="l" fontAlgn="auto">
              <a:lnSpc>
                <a:spcPct val="130000"/>
              </a:lnSpc>
              <a:spcAft>
                <a:spcPts val="1000"/>
              </a:spcAft>
              <a:buClrTx/>
              <a:buSzTx/>
              <a:buFontTx/>
            </a:pPr>
            <a:r>
              <a:rPr lang="zh-CN" altLang="en-US" sz="1200" spc="15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单击此处输入你的正文，文字是您思想的提炼，为了最终演示发布的良好效果请尽量言简意赅的阐述观点</a:t>
            </a:r>
            <a:endParaRPr lang="zh-CN" altLang="en-US" sz="1200" spc="15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57" name="文本框 56"/>
          <p:cNvSpPr txBox="1"/>
          <p:nvPr>
            <p:custDataLst>
              <p:tags r:id="rId24"/>
            </p:custDataLst>
          </p:nvPr>
        </p:nvSpPr>
        <p:spPr>
          <a:xfrm>
            <a:off x="2470838" y="5350720"/>
            <a:ext cx="1781272" cy="322580"/>
          </a:xfrm>
          <a:prstGeom prst="rect">
            <a:avLst/>
          </a:prstGeom>
          <a:noFill/>
        </p:spPr>
        <p:txBody>
          <a:bodyPr wrap="square" bIns="0" rtlCol="0" anchor="ctr" anchorCtr="0">
            <a:spAutoFit/>
          </a:bodyPr>
          <a:lstStyle/>
          <a:p>
            <a:pPr algn="l"/>
            <a:r>
              <a:rPr lang="en-US" altLang="zh-CN" spc="300" dirty="0">
                <a:solidFill>
                  <a:srgbClr val="000000">
                    <a:lumMod val="75000"/>
                    <a:lumOff val="25000"/>
                  </a:srgb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标题</a:t>
            </a:r>
            <a:endParaRPr lang="zh-CN" altLang="en-US" spc="300" dirty="0">
              <a:solidFill>
                <a:srgbClr val="000000">
                  <a:lumMod val="75000"/>
                  <a:lumOff val="25000"/>
                </a:srgbClr>
              </a:solidFill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58" name="文本框 57"/>
          <p:cNvSpPr txBox="1"/>
          <p:nvPr>
            <p:custDataLst>
              <p:tags r:id="rId25"/>
            </p:custDataLst>
          </p:nvPr>
        </p:nvSpPr>
        <p:spPr>
          <a:xfrm>
            <a:off x="2470838" y="5668382"/>
            <a:ext cx="2936441" cy="81026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lvl="0" algn="l" fontAlgn="auto">
              <a:lnSpc>
                <a:spcPct val="130000"/>
              </a:lnSpc>
              <a:spcAft>
                <a:spcPts val="1000"/>
              </a:spcAft>
              <a:buClrTx/>
              <a:buSzTx/>
              <a:buFontTx/>
            </a:pPr>
            <a:r>
              <a:rPr lang="zh-CN" altLang="en-US" sz="1200" spc="15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单击此处输入你的正文，文字是您思想的提炼，为了最终演示发布的良好效果请尽量言简意赅的阐述观点</a:t>
            </a:r>
            <a:endParaRPr lang="zh-CN" altLang="en-US" sz="1200" spc="15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1" name="圆角矩形 60"/>
          <p:cNvSpPr/>
          <p:nvPr userDrawn="1"/>
        </p:nvSpPr>
        <p:spPr>
          <a:xfrm>
            <a:off x="909955" y="1338580"/>
            <a:ext cx="5365750" cy="90043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2" name="文本框 61"/>
          <p:cNvSpPr txBox="1"/>
          <p:nvPr userDrawn="1"/>
        </p:nvSpPr>
        <p:spPr>
          <a:xfrm>
            <a:off x="1187925" y="1359607"/>
            <a:ext cx="4643348" cy="84739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400"/>
              <a:t>大标题</a:t>
            </a:r>
            <a:endParaRPr lang="zh-CN" altLang="en-US" sz="2400"/>
          </a:p>
        </p:txBody>
      </p:sp>
      <p:pic>
        <p:nvPicPr>
          <p:cNvPr id="16" name="图片 15" descr="2025-12-15 21:23:56.009000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344411" y="-613743"/>
            <a:ext cx="1857749" cy="1777599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-88900" y="25890"/>
            <a:ext cx="12299950" cy="933450"/>
            <a:chOff x="6121" y="1678"/>
            <a:chExt cx="19370" cy="1470"/>
          </a:xfrm>
          <a:gradFill flip="none" rotWithShape="1">
            <a:gsLst>
              <a:gs pos="0">
                <a:schemeClr val="accent1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</p:grpSpPr>
        <p:sp>
          <p:nvSpPr>
            <p:cNvPr id="7" name="平行四边形 6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平行四边形 7"/>
            <p:cNvSpPr/>
            <p:nvPr>
              <p:custDataLst>
                <p:tags r:id="rId27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1574207" y="364144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输入标题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405" y="349563"/>
            <a:ext cx="2893530" cy="565814"/>
          </a:xfrm>
          <a:prstGeom prst="rect">
            <a:avLst/>
          </a:prstGeom>
        </p:spPr>
      </p:pic>
    </p:spTree>
    <p:custDataLst>
      <p:tags r:id="rId29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45"/>
          <p:cNvGrpSpPr/>
          <p:nvPr>
            <p:custDataLst>
              <p:tags r:id="rId1"/>
            </p:custDataLst>
          </p:nvPr>
        </p:nvGrpSpPr>
        <p:grpSpPr>
          <a:xfrm>
            <a:off x="933450" y="1330054"/>
            <a:ext cx="10325101" cy="4824947"/>
            <a:chOff x="959318" y="1330054"/>
            <a:chExt cx="10325101" cy="4824947"/>
          </a:xfrm>
        </p:grpSpPr>
        <p:grpSp>
          <p:nvGrpSpPr>
            <p:cNvPr id="26" name="组合 25"/>
            <p:cNvGrpSpPr/>
            <p:nvPr/>
          </p:nvGrpSpPr>
          <p:grpSpPr>
            <a:xfrm>
              <a:off x="959318" y="1330054"/>
              <a:ext cx="3086101" cy="4824947"/>
              <a:chOff x="1051633" y="923983"/>
              <a:chExt cx="3086101" cy="4824947"/>
            </a:xfrm>
          </p:grpSpPr>
          <p:sp>
            <p:nvSpPr>
              <p:cNvPr id="21" name="矩形: 圆角 20"/>
              <p:cNvSpPr/>
              <p:nvPr>
                <p:custDataLst>
                  <p:tags r:id="rId2"/>
                </p:custDataLst>
              </p:nvPr>
            </p:nvSpPr>
            <p:spPr>
              <a:xfrm>
                <a:off x="1051633" y="2394947"/>
                <a:ext cx="3086100" cy="1235992"/>
              </a:xfrm>
              <a:prstGeom prst="roundRect">
                <a:avLst>
                  <a:gd name="adj" fmla="val 8961"/>
                </a:avLst>
              </a:prstGeom>
              <a:solidFill>
                <a:srgbClr val="3E27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汉仪旗黑X1-55W" panose="00020600040101010101" pitchFamily="18" charset="-122"/>
                </a:endParaRPr>
              </a:p>
            </p:txBody>
          </p:sp>
          <p:pic>
            <p:nvPicPr>
              <p:cNvPr id="17" name="图片 16" descr="D:/桌面/12.jpg12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 rotWithShape="1">
              <a:blip r:embed="rId4"/>
              <a:srcRect t="2099" b="2099"/>
              <a:stretch>
                <a:fillRect/>
              </a:stretch>
            </p:blipFill>
            <p:spPr>
              <a:xfrm>
                <a:off x="1051633" y="1536246"/>
                <a:ext cx="3086100" cy="1971341"/>
              </a:xfrm>
              <a:prstGeom prst="roundRect">
                <a:avLst>
                  <a:gd name="adj" fmla="val 3266"/>
                </a:avLst>
              </a:prstGeom>
            </p:spPr>
          </p:pic>
          <p:sp>
            <p:nvSpPr>
              <p:cNvPr id="22" name="矩形: 圆角 21"/>
              <p:cNvSpPr/>
              <p:nvPr>
                <p:custDataLst>
                  <p:tags r:id="rId5"/>
                </p:custDataLst>
              </p:nvPr>
            </p:nvSpPr>
            <p:spPr>
              <a:xfrm>
                <a:off x="1051633" y="3824247"/>
                <a:ext cx="3086101" cy="1924683"/>
              </a:xfrm>
              <a:prstGeom prst="roundRect">
                <a:avLst>
                  <a:gd name="adj" fmla="val 4296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E2723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汉仪旗黑X1-55W" panose="00020600040101010101" pitchFamily="18" charset="-122"/>
                </a:endParaRPr>
              </a:p>
            </p:txBody>
          </p:sp>
          <p:sp>
            <p:nvSpPr>
              <p:cNvPr id="19" name="文本框 18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1235623" y="4486117"/>
                <a:ext cx="2718120" cy="10604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buClrTx/>
                  <a:buSzTx/>
                  <a:buFontTx/>
                </a:pPr>
                <a:r>
                  <a:rPr lang="zh-CN" alt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  <a:cs typeface="汉仪旗黑X1-55W" panose="00020600040101010101" pitchFamily="18" charset="-122"/>
                    <a:sym typeface="汉仪旗黑X1-55W" panose="00020600040101010101" pitchFamily="18" charset="-122"/>
                  </a:rPr>
                  <a:t>单击此处输入你的正文，文字是您思想的提炼，为了最终演示发布的良好效果，请尽量</a:t>
                </a:r>
                <a:endPara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汉仪旗黑X1-55W" panose="00020600040101010101" pitchFamily="18" charset="-122"/>
                  <a:sym typeface="汉仪旗黑X1-55W" panose="00020600040101010101" pitchFamily="18" charset="-122"/>
                </a:endParaRPr>
              </a:p>
            </p:txBody>
          </p:sp>
          <p:sp>
            <p:nvSpPr>
              <p:cNvPr id="20" name="文本框 19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1235623" y="3991033"/>
                <a:ext cx="2718120" cy="4603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2400" dirty="0">
                    <a:latin typeface="+mj-ea"/>
                    <a:ea typeface="+mj-ea"/>
                    <a:cs typeface="汉仪旗黑X1-55W" panose="00020600040101010101" pitchFamily="18" charset="-122"/>
                    <a:sym typeface="汉仪旗黑X1-85W" panose="00020600040101010101" pitchFamily="18" charset="-122"/>
                  </a:rPr>
                  <a:t>请添加标题</a:t>
                </a:r>
                <a:endParaRPr lang="zh-CN" altLang="en-US" sz="2400" dirty="0">
                  <a:latin typeface="+mj-ea"/>
                  <a:ea typeface="+mj-ea"/>
                  <a:cs typeface="汉仪旗黑X1-55W" panose="00020600040101010101" pitchFamily="18" charset="-122"/>
                  <a:sym typeface="汉仪旗黑X1-85W" panose="00020600040101010101" pitchFamily="18" charset="-122"/>
                </a:endParaRPr>
              </a:p>
            </p:txBody>
          </p:sp>
          <p:sp>
            <p:nvSpPr>
              <p:cNvPr id="24" name="文本框 23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1235623" y="923983"/>
                <a:ext cx="2718120" cy="400110"/>
              </a:xfrm>
              <a:prstGeom prst="rect">
                <a:avLst/>
              </a:prstGeom>
              <a:solidFill>
                <a:srgbClr val="F57C00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000" dirty="0">
                    <a:solidFill>
                      <a:schemeClr val="bg1"/>
                    </a:solidFill>
                    <a:latin typeface="汉仪旗黑X1-85W" panose="00020600040101010101" pitchFamily="18" charset="-122"/>
                    <a:ea typeface="汉仪旗黑X1-85W" panose="00020600040101010101" pitchFamily="18" charset="-122"/>
                    <a:cs typeface="汉仪旗黑X1-55W" panose="00020600040101010101" pitchFamily="18" charset="-122"/>
                    <a:sym typeface="汉仪旗黑X1-85W" panose="00020600040101010101" pitchFamily="18" charset="-122"/>
                  </a:rPr>
                  <a:t>01</a:t>
                </a:r>
                <a:endParaRPr lang="zh-CN" altLang="en-US" sz="2000" dirty="0">
                  <a:solidFill>
                    <a:schemeClr val="bg1"/>
                  </a:solidFill>
                  <a:latin typeface="汉仪旗黑X1-85W" panose="00020600040101010101" pitchFamily="18" charset="-122"/>
                  <a:ea typeface="汉仪旗黑X1-85W" panose="00020600040101010101" pitchFamily="18" charset="-122"/>
                  <a:cs typeface="汉仪旗黑X1-55W" panose="00020600040101010101" pitchFamily="18" charset="-122"/>
                  <a:sym typeface="汉仪旗黑X1-85W" panose="00020600040101010101" pitchFamily="18" charset="-122"/>
                </a:endParaRPr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4578818" y="1330054"/>
              <a:ext cx="3086101" cy="4824947"/>
              <a:chOff x="1051633" y="923983"/>
              <a:chExt cx="3086101" cy="4824947"/>
            </a:xfrm>
          </p:grpSpPr>
          <p:sp>
            <p:nvSpPr>
              <p:cNvPr id="28" name="矩形: 圆角 27"/>
              <p:cNvSpPr/>
              <p:nvPr>
                <p:custDataLst>
                  <p:tags r:id="rId9"/>
                </p:custDataLst>
              </p:nvPr>
            </p:nvSpPr>
            <p:spPr>
              <a:xfrm>
                <a:off x="1051633" y="2394947"/>
                <a:ext cx="3086100" cy="1235992"/>
              </a:xfrm>
              <a:prstGeom prst="roundRect">
                <a:avLst>
                  <a:gd name="adj" fmla="val 8961"/>
                </a:avLst>
              </a:prstGeom>
              <a:solidFill>
                <a:srgbClr val="3E27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汉仪旗黑X1-55W" panose="00020600040101010101" pitchFamily="18" charset="-122"/>
                </a:endParaRPr>
              </a:p>
            </p:txBody>
          </p:sp>
          <p:pic>
            <p:nvPicPr>
              <p:cNvPr id="29" name="图片 28" descr="D:/桌面/123.jpg123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 rotWithShape="1">
              <a:blip r:embed="rId11"/>
              <a:srcRect t="2068" b="2068"/>
              <a:stretch>
                <a:fillRect/>
              </a:stretch>
            </p:blipFill>
            <p:spPr>
              <a:xfrm>
                <a:off x="1051633" y="1536246"/>
                <a:ext cx="3086100" cy="1971341"/>
              </a:xfrm>
              <a:prstGeom prst="roundRect">
                <a:avLst>
                  <a:gd name="adj" fmla="val 3266"/>
                </a:avLst>
              </a:prstGeom>
            </p:spPr>
          </p:pic>
          <p:sp>
            <p:nvSpPr>
              <p:cNvPr id="30" name="矩形: 圆角 29"/>
              <p:cNvSpPr/>
              <p:nvPr>
                <p:custDataLst>
                  <p:tags r:id="rId12"/>
                </p:custDataLst>
              </p:nvPr>
            </p:nvSpPr>
            <p:spPr>
              <a:xfrm>
                <a:off x="1051633" y="3824247"/>
                <a:ext cx="3086101" cy="1924683"/>
              </a:xfrm>
              <a:prstGeom prst="roundRect">
                <a:avLst>
                  <a:gd name="adj" fmla="val 4296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E4E7EC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汉仪旗黑X1-55W" panose="00020600040101010101" pitchFamily="18" charset="-122"/>
                </a:endParaRPr>
              </a:p>
            </p:txBody>
          </p:sp>
          <p:sp>
            <p:nvSpPr>
              <p:cNvPr id="31" name="文本框 30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1235623" y="4486117"/>
                <a:ext cx="2718120" cy="10604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buClrTx/>
                  <a:buSzTx/>
                  <a:buFontTx/>
                </a:pPr>
                <a:r>
                  <a:rPr lang="zh-CN" alt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  <a:cs typeface="汉仪旗黑X1-55W" panose="00020600040101010101" pitchFamily="18" charset="-122"/>
                    <a:sym typeface="汉仪旗黑X1-55W" panose="00020600040101010101" pitchFamily="18" charset="-122"/>
                  </a:rPr>
                  <a:t>单击此处输入你的正文，文字是您思想的提炼，为了最终演示发布的良好效果，请尽量</a:t>
                </a:r>
                <a:endPara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汉仪旗黑X1-55W" panose="00020600040101010101" pitchFamily="18" charset="-122"/>
                  <a:sym typeface="汉仪旗黑X1-55W" panose="00020600040101010101" pitchFamily="18" charset="-122"/>
                </a:endParaRPr>
              </a:p>
            </p:txBody>
          </p:sp>
          <p:sp>
            <p:nvSpPr>
              <p:cNvPr id="32" name="文本框 31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1235623" y="3991033"/>
                <a:ext cx="2718120" cy="4603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2400" dirty="0">
                    <a:latin typeface="+mj-ea"/>
                    <a:ea typeface="+mj-ea"/>
                    <a:cs typeface="汉仪旗黑X1-55W" panose="00020600040101010101" pitchFamily="18" charset="-122"/>
                    <a:sym typeface="汉仪旗黑X1-85W" panose="00020600040101010101" pitchFamily="18" charset="-122"/>
                  </a:rPr>
                  <a:t>请添加标题</a:t>
                </a:r>
                <a:endParaRPr lang="zh-CN" altLang="en-US" sz="2400" dirty="0">
                  <a:latin typeface="+mj-ea"/>
                  <a:ea typeface="+mj-ea"/>
                  <a:cs typeface="汉仪旗黑X1-55W" panose="00020600040101010101" pitchFamily="18" charset="-122"/>
                  <a:sym typeface="汉仪旗黑X1-85W" panose="00020600040101010101" pitchFamily="18" charset="-122"/>
                </a:endParaRPr>
              </a:p>
            </p:txBody>
          </p:sp>
          <p:sp>
            <p:nvSpPr>
              <p:cNvPr id="35" name="文本框 34"/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1235623" y="923983"/>
                <a:ext cx="2718120" cy="400110"/>
              </a:xfrm>
              <a:prstGeom prst="rect">
                <a:avLst/>
              </a:prstGeom>
              <a:solidFill>
                <a:srgbClr val="F57C00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000" dirty="0">
                    <a:solidFill>
                      <a:schemeClr val="bg1"/>
                    </a:solidFill>
                    <a:latin typeface="汉仪旗黑X1-85W" panose="00020600040101010101" pitchFamily="18" charset="-122"/>
                    <a:ea typeface="汉仪旗黑X1-85W" panose="00020600040101010101" pitchFamily="18" charset="-122"/>
                    <a:cs typeface="汉仪旗黑X1-55W" panose="00020600040101010101" pitchFamily="18" charset="-122"/>
                    <a:sym typeface="汉仪旗黑X1-85W" panose="00020600040101010101" pitchFamily="18" charset="-122"/>
                  </a:rPr>
                  <a:t>02</a:t>
                </a:r>
                <a:endParaRPr lang="zh-CN" altLang="en-US" sz="2000" dirty="0">
                  <a:solidFill>
                    <a:schemeClr val="bg1"/>
                  </a:solidFill>
                  <a:latin typeface="汉仪旗黑X1-85W" panose="00020600040101010101" pitchFamily="18" charset="-122"/>
                  <a:ea typeface="汉仪旗黑X1-85W" panose="00020600040101010101" pitchFamily="18" charset="-122"/>
                  <a:cs typeface="汉仪旗黑X1-55W" panose="00020600040101010101" pitchFamily="18" charset="-122"/>
                  <a:sym typeface="汉仪旗黑X1-85W" panose="00020600040101010101" pitchFamily="18" charset="-122"/>
                </a:endParaRPr>
              </a:p>
            </p:txBody>
          </p:sp>
        </p:grpSp>
        <p:grpSp>
          <p:nvGrpSpPr>
            <p:cNvPr id="37" name="组合 36"/>
            <p:cNvGrpSpPr/>
            <p:nvPr/>
          </p:nvGrpSpPr>
          <p:grpSpPr>
            <a:xfrm>
              <a:off x="8198318" y="1330054"/>
              <a:ext cx="3086101" cy="4824947"/>
              <a:chOff x="1051633" y="923983"/>
              <a:chExt cx="3086101" cy="4824947"/>
            </a:xfrm>
          </p:grpSpPr>
          <p:sp>
            <p:nvSpPr>
              <p:cNvPr id="38" name="矩形: 圆角 37"/>
              <p:cNvSpPr/>
              <p:nvPr>
                <p:custDataLst>
                  <p:tags r:id="rId16"/>
                </p:custDataLst>
              </p:nvPr>
            </p:nvSpPr>
            <p:spPr>
              <a:xfrm>
                <a:off x="1051633" y="2394947"/>
                <a:ext cx="3086100" cy="1235992"/>
              </a:xfrm>
              <a:prstGeom prst="roundRect">
                <a:avLst>
                  <a:gd name="adj" fmla="val 8961"/>
                </a:avLst>
              </a:prstGeom>
              <a:solidFill>
                <a:srgbClr val="3E27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汉仪旗黑X1-55W" panose="00020600040101010101" pitchFamily="18" charset="-122"/>
                </a:endParaRPr>
              </a:p>
            </p:txBody>
          </p:sp>
          <p:pic>
            <p:nvPicPr>
              <p:cNvPr id="39" name="图片 38" descr="D:/桌面/1234.jpg1234"/>
              <p:cNvPicPr>
                <a:picLocks noChangeAspect="1"/>
              </p:cNvPicPr>
              <p:nvPr>
                <p:custDataLst>
                  <p:tags r:id="rId17"/>
                </p:custDataLst>
              </p:nvPr>
            </p:nvPicPr>
            <p:blipFill rotWithShape="1">
              <a:blip r:embed="rId18"/>
              <a:srcRect t="18066" b="18066"/>
              <a:stretch>
                <a:fillRect/>
              </a:stretch>
            </p:blipFill>
            <p:spPr>
              <a:xfrm>
                <a:off x="1051633" y="1536246"/>
                <a:ext cx="3086100" cy="1971341"/>
              </a:xfrm>
              <a:prstGeom prst="roundRect">
                <a:avLst>
                  <a:gd name="adj" fmla="val 3266"/>
                </a:avLst>
              </a:prstGeom>
            </p:spPr>
          </p:pic>
          <p:sp>
            <p:nvSpPr>
              <p:cNvPr id="40" name="矩形: 圆角 39"/>
              <p:cNvSpPr/>
              <p:nvPr>
                <p:custDataLst>
                  <p:tags r:id="rId19"/>
                </p:custDataLst>
              </p:nvPr>
            </p:nvSpPr>
            <p:spPr>
              <a:xfrm>
                <a:off x="1051633" y="3824247"/>
                <a:ext cx="3086101" cy="1924683"/>
              </a:xfrm>
              <a:prstGeom prst="roundRect">
                <a:avLst>
                  <a:gd name="adj" fmla="val 4296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E4E7EC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汉仪旗黑X1-55W" panose="00020600040101010101" pitchFamily="18" charset="-122"/>
                </a:endParaRPr>
              </a:p>
            </p:txBody>
          </p:sp>
          <p:sp>
            <p:nvSpPr>
              <p:cNvPr id="41" name="文本框 40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1235623" y="4486117"/>
                <a:ext cx="2718120" cy="10604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alt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  <a:cs typeface="汉仪旗黑X1-55W" panose="00020600040101010101" pitchFamily="18" charset="-122"/>
                    <a:sym typeface="汉仪旗黑X1-55W" panose="00020600040101010101" pitchFamily="18" charset="-122"/>
                  </a:rPr>
                  <a:t>单击此处输入你的正文，文字是您思想的提炼，为了最终演示发布的良好效果，请尽量</a:t>
                </a:r>
                <a:endPara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汉仪旗黑X1-55W" panose="00020600040101010101" pitchFamily="18" charset="-122"/>
                  <a:sym typeface="汉仪旗黑X1-55W" panose="00020600040101010101" pitchFamily="18" charset="-122"/>
                </a:endParaRPr>
              </a:p>
            </p:txBody>
          </p:sp>
          <p:sp>
            <p:nvSpPr>
              <p:cNvPr id="42" name="文本框 41"/>
              <p:cNvSpPr txBox="1"/>
              <p:nvPr>
                <p:custDataLst>
                  <p:tags r:id="rId21"/>
                </p:custDataLst>
              </p:nvPr>
            </p:nvSpPr>
            <p:spPr>
              <a:xfrm>
                <a:off x="1235623" y="3991033"/>
                <a:ext cx="2718120" cy="4603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2400" dirty="0">
                    <a:latin typeface="+mj-ea"/>
                    <a:ea typeface="+mj-ea"/>
                    <a:cs typeface="汉仪旗黑X1-55W" panose="00020600040101010101" pitchFamily="18" charset="-122"/>
                    <a:sym typeface="汉仪旗黑X1-85W" panose="00020600040101010101" pitchFamily="18" charset="-122"/>
                  </a:rPr>
                  <a:t>请添加标题</a:t>
                </a:r>
                <a:endParaRPr lang="zh-CN" altLang="en-US" sz="2400" dirty="0">
                  <a:latin typeface="+mj-ea"/>
                  <a:ea typeface="+mj-ea"/>
                  <a:cs typeface="汉仪旗黑X1-55W" panose="00020600040101010101" pitchFamily="18" charset="-122"/>
                  <a:sym typeface="汉仪旗黑X1-85W" panose="00020600040101010101" pitchFamily="18" charset="-122"/>
                </a:endParaRPr>
              </a:p>
            </p:txBody>
          </p:sp>
          <p:sp>
            <p:nvSpPr>
              <p:cNvPr id="45" name="文本框 44"/>
              <p:cNvSpPr txBox="1"/>
              <p:nvPr>
                <p:custDataLst>
                  <p:tags r:id="rId22"/>
                </p:custDataLst>
              </p:nvPr>
            </p:nvSpPr>
            <p:spPr>
              <a:xfrm>
                <a:off x="1235623" y="923983"/>
                <a:ext cx="2718120" cy="400110"/>
              </a:xfrm>
              <a:prstGeom prst="rect">
                <a:avLst/>
              </a:prstGeom>
              <a:solidFill>
                <a:srgbClr val="F57C00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000" dirty="0">
                    <a:solidFill>
                      <a:schemeClr val="bg1"/>
                    </a:solidFill>
                    <a:latin typeface="汉仪旗黑X1-85W" panose="00020600040101010101" pitchFamily="18" charset="-122"/>
                    <a:ea typeface="汉仪旗黑X1-85W" panose="00020600040101010101" pitchFamily="18" charset="-122"/>
                    <a:cs typeface="汉仪旗黑X1-55W" panose="00020600040101010101" pitchFamily="18" charset="-122"/>
                    <a:sym typeface="汉仪旗黑X1-85W" panose="00020600040101010101" pitchFamily="18" charset="-122"/>
                  </a:rPr>
                  <a:t>03</a:t>
                </a:r>
                <a:endParaRPr lang="zh-CN" altLang="en-US" sz="2000" dirty="0">
                  <a:solidFill>
                    <a:schemeClr val="bg1"/>
                  </a:solidFill>
                  <a:latin typeface="汉仪旗黑X1-85W" panose="00020600040101010101" pitchFamily="18" charset="-122"/>
                  <a:ea typeface="汉仪旗黑X1-85W" panose="00020600040101010101" pitchFamily="18" charset="-122"/>
                  <a:cs typeface="汉仪旗黑X1-55W" panose="00020600040101010101" pitchFamily="18" charset="-122"/>
                  <a:sym typeface="汉仪旗黑X1-85W" panose="00020600040101010101" pitchFamily="18" charset="-122"/>
                </a:endParaRPr>
              </a:p>
            </p:txBody>
          </p:sp>
        </p:grpSp>
      </p:grpSp>
      <p:grpSp>
        <p:nvGrpSpPr>
          <p:cNvPr id="13" name="组合 12"/>
          <p:cNvGrpSpPr/>
          <p:nvPr/>
        </p:nvGrpSpPr>
        <p:grpSpPr>
          <a:xfrm>
            <a:off x="-88900" y="25890"/>
            <a:ext cx="12299950" cy="933450"/>
            <a:chOff x="6121" y="1678"/>
            <a:chExt cx="19370" cy="1470"/>
          </a:xfrm>
          <a:gradFill flip="none" rotWithShape="1">
            <a:gsLst>
              <a:gs pos="0">
                <a:schemeClr val="accent1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</p:grpSpPr>
        <p:sp>
          <p:nvSpPr>
            <p:cNvPr id="14" name="平行四边形 13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平行四边形 14"/>
            <p:cNvSpPr/>
            <p:nvPr>
              <p:custDataLst>
                <p:tags r:id="rId23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1574207" y="364144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输入标题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405" y="349563"/>
            <a:ext cx="2893530" cy="565814"/>
          </a:xfrm>
          <a:prstGeom prst="rect">
            <a:avLst/>
          </a:prstGeom>
        </p:spPr>
      </p:pic>
    </p:spTree>
    <p:custDataLst>
      <p:tags r:id="rId25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95960" y="562610"/>
            <a:ext cx="5394960" cy="923925"/>
          </a:xfrm>
        </p:spPr>
        <p:txBody>
          <a:bodyPr/>
          <a:lstStyle/>
          <a:p>
            <a:r>
              <a:rPr lang="zh-CN" altLang="en-US"/>
              <a:t>单击添加标题</a:t>
            </a:r>
            <a:endParaRPr lang="zh-CN" altLang="en-US"/>
          </a:p>
        </p:txBody>
      </p:sp>
      <p:sp useBgFill="1">
        <p:nvSpPr>
          <p:cNvPr id="123" name="矩形: 圆角 4"/>
          <p:cNvSpPr/>
          <p:nvPr>
            <p:custDataLst>
              <p:tags r:id="rId3"/>
            </p:custDataLst>
          </p:nvPr>
        </p:nvSpPr>
        <p:spPr>
          <a:xfrm>
            <a:off x="7238365" y="4360545"/>
            <a:ext cx="4209415" cy="1687195"/>
          </a:xfrm>
          <a:prstGeom prst="roundRect">
            <a:avLst>
              <a:gd name="adj" fmla="val 7400"/>
            </a:avLst>
          </a:prstGeom>
          <a:ln w="9525">
            <a:solidFill>
              <a:schemeClr val="accent1">
                <a:alpha val="44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288290" tIns="0" rIns="288290" bIns="144145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0" algn="l" fontAlgn="auto">
              <a:lnSpc>
                <a:spcPct val="150000"/>
              </a:lnSpc>
              <a:buClrTx/>
              <a:buSzTx/>
              <a:buFontTx/>
            </a:pPr>
            <a:r>
              <a:rPr lang="zh-CN" altLang="en-US" sz="1400" kern="0" spc="15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中文正文" charset="0"/>
                <a:sym typeface="+mn-ea"/>
              </a:rPr>
              <a:t>单击输入你的正文，文字是您思想的提炼</a:t>
            </a:r>
            <a:endParaRPr lang="zh-CN" altLang="en-US" sz="1400" kern="0" spc="15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uFillTx/>
              <a:latin typeface="+中文正文" charset="0"/>
              <a:sym typeface="+mn-ea"/>
            </a:endParaRPr>
          </a:p>
        </p:txBody>
      </p:sp>
      <p:pic>
        <p:nvPicPr>
          <p:cNvPr id="125" name="图片 124" descr="E:/设计图片素材3/jack-nagz-aL4PfTXz8S8-unsplash.jpgjack-nagz-aL4PfTXz8S8-unsplash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t="10317" b="10317"/>
          <a:stretch>
            <a:fillRect/>
          </a:stretch>
        </p:blipFill>
        <p:spPr>
          <a:xfrm>
            <a:off x="7238365" y="1653540"/>
            <a:ext cx="4209415" cy="2501900"/>
          </a:xfrm>
          <a:prstGeom prst="roundRect">
            <a:avLst>
              <a:gd name="adj" fmla="val 5066"/>
            </a:avLst>
          </a:prstGeom>
          <a:solidFill>
            <a:schemeClr val="accent1">
              <a:alpha val="25000"/>
            </a:schemeClr>
          </a:solidFill>
          <a:ln w="6350" cmpd="sng">
            <a:solidFill>
              <a:schemeClr val="accent1">
                <a:alpha val="20000"/>
              </a:schemeClr>
            </a:solidFill>
            <a:prstDash val="solid"/>
          </a:ln>
        </p:spPr>
      </p:pic>
      <p:sp useBgFill="1">
        <p:nvSpPr>
          <p:cNvPr id="126" name="矩形: 圆角 4"/>
          <p:cNvSpPr/>
          <p:nvPr>
            <p:custDataLst>
              <p:tags r:id="rId6"/>
            </p:custDataLst>
          </p:nvPr>
        </p:nvSpPr>
        <p:spPr>
          <a:xfrm>
            <a:off x="695960" y="1653540"/>
            <a:ext cx="6449060" cy="4393565"/>
          </a:xfrm>
          <a:prstGeom prst="roundRect">
            <a:avLst>
              <a:gd name="adj" fmla="val 3565"/>
            </a:avLst>
          </a:prstGeom>
          <a:ln w="9525">
            <a:solidFill>
              <a:schemeClr val="accent1">
                <a:alpha val="44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olidFill>
                <a:schemeClr val="dk1"/>
              </a:solidFill>
              <a:sym typeface="+mn-ea"/>
            </a:endParaRPr>
          </a:p>
        </p:txBody>
      </p:sp>
      <p:graphicFrame>
        <p:nvGraphicFramePr>
          <p:cNvPr id="127" name="图表 126" descr="7b0a202020202263686172745265734964223a20223230343736353132220a7d0a"/>
          <p:cNvGraphicFramePr/>
          <p:nvPr>
            <p:custDataLst>
              <p:tags r:id="rId7"/>
            </p:custDataLst>
          </p:nvPr>
        </p:nvGraphicFramePr>
        <p:xfrm>
          <a:off x="870585" y="1896745"/>
          <a:ext cx="6118225" cy="385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9" name="矩形 8"/>
          <p:cNvSpPr/>
          <p:nvPr/>
        </p:nvSpPr>
        <p:spPr>
          <a:xfrm>
            <a:off x="416560" y="673100"/>
            <a:ext cx="106680" cy="575945"/>
          </a:xfrm>
          <a:prstGeom prst="rect">
            <a:avLst/>
          </a:prstGeom>
          <a:solidFill>
            <a:srgbClr val="F57C00"/>
          </a:solidFill>
          <a:ln>
            <a:solidFill>
              <a:srgbClr val="F57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 descr="6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45575" y="363855"/>
            <a:ext cx="2893060" cy="542290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74"/>
            <a:ext cx="12192000" cy="6858000"/>
          </a:xfrm>
          <a:prstGeom prst="rect">
            <a:avLst/>
          </a:prstGeom>
        </p:spPr>
      </p:pic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0" y="635"/>
            <a:ext cx="12235815" cy="6857365"/>
          </a:xfrm>
          <a:prstGeom prst="rect">
            <a:avLst/>
          </a:prstGeom>
          <a:solidFill>
            <a:srgbClr val="E0D5A3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sp>
        <p:nvSpPr>
          <p:cNvPr id="9" name="单圆角矩形 8"/>
          <p:cNvSpPr/>
          <p:nvPr>
            <p:custDataLst>
              <p:tags r:id="rId3"/>
            </p:custDataLst>
          </p:nvPr>
        </p:nvSpPr>
        <p:spPr>
          <a:xfrm>
            <a:off x="-33020" y="2476500"/>
            <a:ext cx="12235815" cy="1908810"/>
          </a:xfrm>
          <a:prstGeom prst="round1Rect">
            <a:avLst>
              <a:gd name="adj" fmla="val 0"/>
            </a:avLst>
          </a:prstGeom>
          <a:solidFill>
            <a:srgbClr val="FED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sp>
        <p:nvSpPr>
          <p:cNvPr id="5" name="单圆角矩形 4"/>
          <p:cNvSpPr/>
          <p:nvPr>
            <p:custDataLst>
              <p:tags r:id="rId4"/>
            </p:custDataLst>
          </p:nvPr>
        </p:nvSpPr>
        <p:spPr>
          <a:xfrm>
            <a:off x="226060" y="2471420"/>
            <a:ext cx="7186295" cy="1908810"/>
          </a:xfrm>
          <a:prstGeom prst="round1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cxnSp>
        <p:nvCxnSpPr>
          <p:cNvPr id="7" name="直接连接符 6"/>
          <p:cNvCxnSpPr/>
          <p:nvPr>
            <p:custDataLst>
              <p:tags r:id="rId5"/>
            </p:custDataLst>
          </p:nvPr>
        </p:nvCxnSpPr>
        <p:spPr>
          <a:xfrm>
            <a:off x="1975803" y="3497580"/>
            <a:ext cx="1598295" cy="0"/>
          </a:xfrm>
          <a:prstGeom prst="line">
            <a:avLst/>
          </a:prstGeom>
          <a:ln w="6350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17"/>
          <p:cNvSpPr txBox="1"/>
          <p:nvPr/>
        </p:nvSpPr>
        <p:spPr>
          <a:xfrm>
            <a:off x="1880870" y="2903856"/>
            <a:ext cx="3214688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输入标题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13" name="文本框 17"/>
          <p:cNvSpPr txBox="1"/>
          <p:nvPr>
            <p:custDataLst>
              <p:tags r:id="rId6"/>
            </p:custDataLst>
          </p:nvPr>
        </p:nvSpPr>
        <p:spPr>
          <a:xfrm>
            <a:off x="226060" y="2773988"/>
            <a:ext cx="1823720" cy="144655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zh-CN" altLang="en-US" sz="8800" dirty="0">
                <a:solidFill>
                  <a:schemeClr val="bg1"/>
                </a:solidFill>
                <a:latin typeface="+mj-ea"/>
                <a:ea typeface="+mj-ea"/>
                <a:cs typeface="思源黑体 CN Normal" panose="020B0400000000000000" charset="-122"/>
              </a:rPr>
              <a:t>三</a:t>
            </a:r>
            <a:endParaRPr lang="zh-CN" altLang="en-US" sz="8800" dirty="0">
              <a:solidFill>
                <a:schemeClr val="bg1"/>
              </a:solidFill>
              <a:latin typeface="+mj-ea"/>
              <a:ea typeface="+mj-ea"/>
              <a:cs typeface="思源黑体 CN Normal" panose="020B0400000000000000" charset="-122"/>
            </a:endParaRPr>
          </a:p>
        </p:txBody>
      </p:sp>
      <p:pic>
        <p:nvPicPr>
          <p:cNvPr id="17" name="图片 16"/>
          <p:cNvPicPr/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720" y="1849684"/>
            <a:ext cx="3355200" cy="3049200"/>
          </a:xfrm>
          <a:prstGeom prst="rect">
            <a:avLst/>
          </a:prstGeom>
        </p:spPr>
      </p:pic>
      <p:pic>
        <p:nvPicPr>
          <p:cNvPr id="2" name="图片 1" descr="6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6060" y="230505"/>
            <a:ext cx="2893060" cy="54229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椭圆 24"/>
          <p:cNvSpPr/>
          <p:nvPr>
            <p:custDataLst>
              <p:tags r:id="rId1"/>
            </p:custDataLst>
          </p:nvPr>
        </p:nvSpPr>
        <p:spPr>
          <a:xfrm>
            <a:off x="5793105" y="1751330"/>
            <a:ext cx="4476115" cy="4476115"/>
          </a:xfrm>
          <a:prstGeom prst="ellipse">
            <a:avLst/>
          </a:prstGeom>
          <a:solidFill>
            <a:schemeClr val="accent4">
              <a:alpha val="17000"/>
            </a:schemeClr>
          </a:solidFill>
          <a:ln>
            <a:noFill/>
          </a:ln>
        </p:spPr>
        <p:style>
          <a:lnRef idx="2">
            <a:srgbClr val="7578EC">
              <a:shade val="50000"/>
            </a:srgbClr>
          </a:lnRef>
          <a:fillRef idx="1">
            <a:srgbClr val="7578EC"/>
          </a:fillRef>
          <a:effectRef idx="0">
            <a:srgbClr val="7578EC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文本框 25"/>
          <p:cNvSpPr txBox="1"/>
          <p:nvPr>
            <p:custDataLst>
              <p:tags r:id="rId2"/>
            </p:custDataLst>
          </p:nvPr>
        </p:nvSpPr>
        <p:spPr>
          <a:xfrm>
            <a:off x="7210425" y="3599815"/>
            <a:ext cx="1642745" cy="779780"/>
          </a:xfrm>
          <a:prstGeom prst="rect">
            <a:avLst/>
          </a:prstGeom>
          <a:noFill/>
        </p:spPr>
        <p:txBody>
          <a:bodyPr wrap="square" bIns="0" rtlCol="0"/>
          <a:lstStyle/>
          <a:p>
            <a:pPr algn="ctr"/>
            <a:r>
              <a:rPr lang="en-US" altLang="zh-CN" sz="3600" b="1" spc="300">
                <a:solidFill>
                  <a:srgbClr val="7E6F5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标 题</a:t>
            </a:r>
            <a:endParaRPr lang="en-US" altLang="zh-CN" sz="3600" b="1" spc="300">
              <a:solidFill>
                <a:srgbClr val="7E6F5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7" name="同心圆 26"/>
          <p:cNvSpPr/>
          <p:nvPr>
            <p:custDataLst>
              <p:tags r:id="rId3"/>
            </p:custDataLst>
          </p:nvPr>
        </p:nvSpPr>
        <p:spPr>
          <a:xfrm>
            <a:off x="6186805" y="2145030"/>
            <a:ext cx="3688080" cy="3688080"/>
          </a:xfrm>
          <a:prstGeom prst="donut">
            <a:avLst>
              <a:gd name="adj" fmla="val 16546"/>
            </a:avLst>
          </a:prstGeom>
          <a:solidFill>
            <a:schemeClr val="accent2">
              <a:alpha val="100000"/>
            </a:schemeClr>
          </a:solidFill>
          <a:ln>
            <a:noFill/>
          </a:ln>
        </p:spPr>
        <p:style>
          <a:lnRef idx="2">
            <a:srgbClr val="7578EC">
              <a:shade val="50000"/>
            </a:srgbClr>
          </a:lnRef>
          <a:fillRef idx="1">
            <a:srgbClr val="7578EC"/>
          </a:fillRef>
          <a:effectRef idx="0">
            <a:srgbClr val="7578EC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7" name="空心弧 36"/>
          <p:cNvSpPr/>
          <p:nvPr>
            <p:custDataLst>
              <p:tags r:id="rId4"/>
            </p:custDataLst>
          </p:nvPr>
        </p:nvSpPr>
        <p:spPr>
          <a:xfrm>
            <a:off x="6089015" y="2020570"/>
            <a:ext cx="3883660" cy="3883660"/>
          </a:xfrm>
          <a:prstGeom prst="blockArc">
            <a:avLst>
              <a:gd name="adj1" fmla="val 6157592"/>
              <a:gd name="adj2" fmla="val 9364756"/>
              <a:gd name="adj3" fmla="val 23457"/>
            </a:avLst>
          </a:prstGeom>
          <a:solidFill>
            <a:schemeClr val="accent3">
              <a:lumMod val="75000"/>
              <a:alpha val="100000"/>
            </a:schemeClr>
          </a:solidFill>
          <a:ln>
            <a:noFill/>
          </a:ln>
        </p:spPr>
        <p:style>
          <a:lnRef idx="2">
            <a:srgbClr val="7578EC">
              <a:shade val="50000"/>
            </a:srgbClr>
          </a:lnRef>
          <a:fillRef idx="1">
            <a:srgbClr val="7578EC"/>
          </a:fillRef>
          <a:effectRef idx="0">
            <a:srgbClr val="7578EC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" name="文本框 27"/>
          <p:cNvSpPr txBox="1"/>
          <p:nvPr>
            <p:custDataLst>
              <p:tags r:id="rId5"/>
            </p:custDataLst>
          </p:nvPr>
        </p:nvSpPr>
        <p:spPr>
          <a:xfrm flipH="1">
            <a:off x="2754630" y="1753235"/>
            <a:ext cx="3258185" cy="83058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r"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z="1200" spc="150">
                <a:solidFill>
                  <a:srgbClr val="000000">
                    <a:lumMod val="50000"/>
                    <a:lumOff val="5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单击此处输入你的正文，文字是您思想的提炼，为了最终演示发布的良好效果，请尽量言简意赅的阐述观点。</a:t>
            </a:r>
            <a:endParaRPr lang="zh-CN" altLang="en-US" sz="1200" spc="150">
              <a:solidFill>
                <a:srgbClr val="000000">
                  <a:lumMod val="50000"/>
                  <a:lumOff val="5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文本框 30"/>
          <p:cNvSpPr txBox="1"/>
          <p:nvPr>
            <p:custDataLst>
              <p:tags r:id="rId6"/>
            </p:custDataLst>
          </p:nvPr>
        </p:nvSpPr>
        <p:spPr>
          <a:xfrm>
            <a:off x="3498215" y="1310005"/>
            <a:ext cx="2514600" cy="398780"/>
          </a:xfrm>
          <a:prstGeom prst="rect">
            <a:avLst/>
          </a:prstGeom>
          <a:noFill/>
        </p:spPr>
        <p:txBody>
          <a:bodyPr wrap="square" bIns="0" rtlCol="0">
            <a:normAutofit/>
          </a:bodyPr>
          <a:lstStyle/>
          <a:p>
            <a:pPr algn="r"/>
            <a:r>
              <a:rPr lang="en-US" altLang="zh-CN" b="1" spc="300">
                <a:solidFill>
                  <a:srgbClr val="D4BB6E"/>
                </a:solidFill>
                <a:latin typeface="微软雅黑" panose="020B0503020204020204" charset="-122"/>
                <a:ea typeface="微软雅黑" panose="020B0503020204020204" charset="-122"/>
              </a:rPr>
              <a:t>请添加小标题</a:t>
            </a:r>
            <a:endParaRPr lang="en-US" altLang="zh-CN" b="1" spc="300">
              <a:solidFill>
                <a:srgbClr val="D4BB6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32" name="直接连接符 31"/>
          <p:cNvCxnSpPr/>
          <p:nvPr>
            <p:custDataLst>
              <p:tags r:id="rId7"/>
            </p:custDataLst>
          </p:nvPr>
        </p:nvCxnSpPr>
        <p:spPr>
          <a:xfrm>
            <a:off x="2894330" y="1731010"/>
            <a:ext cx="3088640" cy="0"/>
          </a:xfrm>
          <a:prstGeom prst="line">
            <a:avLst/>
          </a:prstGeom>
          <a:ln w="38100">
            <a:solidFill>
              <a:srgbClr val="D4BB6E">
                <a:alpha val="43000"/>
              </a:srgbClr>
            </a:solidFill>
            <a:headEnd type="triangle"/>
            <a:tailEnd type="none"/>
          </a:ln>
        </p:spPr>
        <p:style>
          <a:lnRef idx="1">
            <a:srgbClr val="7578EC"/>
          </a:lnRef>
          <a:fillRef idx="0">
            <a:srgbClr val="7578EC"/>
          </a:fillRef>
          <a:effectRef idx="0">
            <a:srgbClr val="7578EC"/>
          </a:effectRef>
          <a:fontRef idx="minor">
            <a:srgbClr val="000000"/>
          </a:fontRef>
        </p:style>
      </p:cxnSp>
      <p:sp>
        <p:nvSpPr>
          <p:cNvPr id="33" name="文本框 32"/>
          <p:cNvSpPr txBox="1"/>
          <p:nvPr>
            <p:custDataLst>
              <p:tags r:id="rId8"/>
            </p:custDataLst>
          </p:nvPr>
        </p:nvSpPr>
        <p:spPr>
          <a:xfrm flipH="1">
            <a:off x="2072005" y="3782695"/>
            <a:ext cx="3258185" cy="83058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r"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z="1200" spc="150">
                <a:solidFill>
                  <a:srgbClr val="000000">
                    <a:lumMod val="50000"/>
                    <a:lumOff val="5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单击此处输入你的正文，文字是您思想的提炼，为了最终演示发布的良好效果，请尽量言简意赅的阐述观点。</a:t>
            </a:r>
            <a:endParaRPr lang="zh-CN" altLang="en-US" sz="1200" spc="150">
              <a:solidFill>
                <a:srgbClr val="000000">
                  <a:lumMod val="50000"/>
                  <a:lumOff val="5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文本框 33"/>
          <p:cNvSpPr txBox="1"/>
          <p:nvPr>
            <p:custDataLst>
              <p:tags r:id="rId9"/>
            </p:custDataLst>
          </p:nvPr>
        </p:nvSpPr>
        <p:spPr>
          <a:xfrm>
            <a:off x="2846070" y="3339465"/>
            <a:ext cx="2484120" cy="398780"/>
          </a:xfrm>
          <a:prstGeom prst="rect">
            <a:avLst/>
          </a:prstGeom>
          <a:noFill/>
        </p:spPr>
        <p:txBody>
          <a:bodyPr wrap="square" bIns="0" rtlCol="0">
            <a:normAutofit/>
          </a:bodyPr>
          <a:lstStyle/>
          <a:p>
            <a:pPr algn="r"/>
            <a:r>
              <a:rPr lang="en-US" altLang="zh-CN" b="1" spc="300">
                <a:solidFill>
                  <a:srgbClr val="D4BB6E"/>
                </a:solidFill>
                <a:latin typeface="微软雅黑" panose="020B0503020204020204" charset="-122"/>
                <a:ea typeface="微软雅黑" panose="020B0503020204020204" charset="-122"/>
              </a:rPr>
              <a:t>请添加小标题</a:t>
            </a:r>
            <a:endParaRPr lang="en-US" altLang="zh-CN" b="1" spc="300">
              <a:solidFill>
                <a:srgbClr val="D4BB6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35" name="直接连接符 34"/>
          <p:cNvCxnSpPr/>
          <p:nvPr>
            <p:custDataLst>
              <p:tags r:id="rId10"/>
            </p:custDataLst>
          </p:nvPr>
        </p:nvCxnSpPr>
        <p:spPr>
          <a:xfrm>
            <a:off x="2241550" y="3760470"/>
            <a:ext cx="3088640" cy="0"/>
          </a:xfrm>
          <a:prstGeom prst="line">
            <a:avLst/>
          </a:prstGeom>
          <a:ln w="38100">
            <a:solidFill>
              <a:srgbClr val="D4BB6E">
                <a:alpha val="43000"/>
              </a:srgbClr>
            </a:solidFill>
            <a:headEnd type="triangle"/>
            <a:tailEnd type="none"/>
          </a:ln>
        </p:spPr>
        <p:style>
          <a:lnRef idx="1">
            <a:srgbClr val="7578EC"/>
          </a:lnRef>
          <a:fillRef idx="0">
            <a:srgbClr val="7578EC"/>
          </a:fillRef>
          <a:effectRef idx="0">
            <a:srgbClr val="7578EC"/>
          </a:effectRef>
          <a:fontRef idx="minor">
            <a:srgbClr val="000000"/>
          </a:fontRef>
        </p:style>
      </p:cxnSp>
      <p:sp>
        <p:nvSpPr>
          <p:cNvPr id="36" name="文本框 35"/>
          <p:cNvSpPr txBox="1"/>
          <p:nvPr>
            <p:custDataLst>
              <p:tags r:id="rId11"/>
            </p:custDataLst>
          </p:nvPr>
        </p:nvSpPr>
        <p:spPr>
          <a:xfrm flipH="1">
            <a:off x="2716530" y="5837555"/>
            <a:ext cx="3258185" cy="83058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r"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z="1200" spc="150">
                <a:solidFill>
                  <a:srgbClr val="000000">
                    <a:lumMod val="50000"/>
                    <a:lumOff val="5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单击此处输入你的正文，文字是您思想的提炼，为了最终演示发布的良好效果，请尽量言简意赅的阐述观点。</a:t>
            </a:r>
            <a:endParaRPr lang="zh-CN" altLang="en-US" sz="1200" spc="150">
              <a:solidFill>
                <a:srgbClr val="000000">
                  <a:lumMod val="50000"/>
                  <a:lumOff val="5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8" name="文本框 37"/>
          <p:cNvSpPr txBox="1"/>
          <p:nvPr>
            <p:custDataLst>
              <p:tags r:id="rId12"/>
            </p:custDataLst>
          </p:nvPr>
        </p:nvSpPr>
        <p:spPr>
          <a:xfrm>
            <a:off x="3465195" y="5368925"/>
            <a:ext cx="2508250" cy="398780"/>
          </a:xfrm>
          <a:prstGeom prst="rect">
            <a:avLst/>
          </a:prstGeom>
          <a:noFill/>
        </p:spPr>
        <p:txBody>
          <a:bodyPr wrap="square" bIns="0" rtlCol="0">
            <a:normAutofit/>
          </a:bodyPr>
          <a:lstStyle/>
          <a:p>
            <a:pPr algn="r"/>
            <a:r>
              <a:rPr lang="en-US" altLang="zh-CN" b="1" spc="300">
                <a:solidFill>
                  <a:srgbClr val="D4BB6E"/>
                </a:solidFill>
                <a:latin typeface="微软雅黑" panose="020B0503020204020204" charset="-122"/>
                <a:ea typeface="微软雅黑" panose="020B0503020204020204" charset="-122"/>
              </a:rPr>
              <a:t>请添加小标题</a:t>
            </a:r>
            <a:endParaRPr lang="en-US" altLang="zh-CN" b="1" spc="300">
              <a:solidFill>
                <a:srgbClr val="D4BB6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39" name="直接连接符 38"/>
          <p:cNvCxnSpPr/>
          <p:nvPr>
            <p:custDataLst>
              <p:tags r:id="rId13"/>
            </p:custDataLst>
          </p:nvPr>
        </p:nvCxnSpPr>
        <p:spPr>
          <a:xfrm>
            <a:off x="2856230" y="5812790"/>
            <a:ext cx="3088640" cy="0"/>
          </a:xfrm>
          <a:prstGeom prst="line">
            <a:avLst/>
          </a:prstGeom>
          <a:ln w="38100">
            <a:solidFill>
              <a:srgbClr val="D4BB6E">
                <a:alpha val="43000"/>
              </a:srgbClr>
            </a:solidFill>
            <a:headEnd type="triangle"/>
            <a:tailEnd type="none"/>
          </a:ln>
        </p:spPr>
        <p:style>
          <a:lnRef idx="1">
            <a:srgbClr val="7578EC"/>
          </a:lnRef>
          <a:fillRef idx="0">
            <a:srgbClr val="7578EC"/>
          </a:fillRef>
          <a:effectRef idx="0">
            <a:srgbClr val="7578EC"/>
          </a:effectRef>
          <a:fontRef idx="minor">
            <a:srgbClr val="000000"/>
          </a:fontRef>
        </p:style>
      </p:cxnSp>
      <p:sp>
        <p:nvSpPr>
          <p:cNvPr id="40" name="空心弧 39"/>
          <p:cNvSpPr/>
          <p:nvPr>
            <p:custDataLst>
              <p:tags r:id="rId14"/>
            </p:custDataLst>
          </p:nvPr>
        </p:nvSpPr>
        <p:spPr>
          <a:xfrm rot="3600000">
            <a:off x="6089015" y="2047240"/>
            <a:ext cx="3883660" cy="3883660"/>
          </a:xfrm>
          <a:prstGeom prst="blockArc">
            <a:avLst>
              <a:gd name="adj1" fmla="val 6157592"/>
              <a:gd name="adj2" fmla="val 9364756"/>
              <a:gd name="adj3" fmla="val 23457"/>
            </a:avLst>
          </a:prstGeom>
          <a:solidFill>
            <a:schemeClr val="accent4">
              <a:alpha val="100000"/>
            </a:schemeClr>
          </a:solidFill>
          <a:ln>
            <a:noFill/>
          </a:ln>
        </p:spPr>
        <p:style>
          <a:lnRef idx="2">
            <a:srgbClr val="7578EC">
              <a:shade val="50000"/>
            </a:srgbClr>
          </a:lnRef>
          <a:fillRef idx="1">
            <a:srgbClr val="7578EC"/>
          </a:fillRef>
          <a:effectRef idx="0">
            <a:srgbClr val="7578EC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1" name="空心弧 40"/>
          <p:cNvSpPr/>
          <p:nvPr>
            <p:custDataLst>
              <p:tags r:id="rId15"/>
            </p:custDataLst>
          </p:nvPr>
        </p:nvSpPr>
        <p:spPr>
          <a:xfrm rot="7200000">
            <a:off x="6089650" y="2020570"/>
            <a:ext cx="3883660" cy="3883660"/>
          </a:xfrm>
          <a:prstGeom prst="blockArc">
            <a:avLst>
              <a:gd name="adj1" fmla="val 6157592"/>
              <a:gd name="adj2" fmla="val 9364756"/>
              <a:gd name="adj3" fmla="val 23457"/>
            </a:avLst>
          </a:prstGeom>
          <a:solidFill>
            <a:schemeClr val="accent6">
              <a:alpha val="100000"/>
            </a:schemeClr>
          </a:solidFill>
          <a:ln>
            <a:noFill/>
          </a:ln>
        </p:spPr>
        <p:style>
          <a:lnRef idx="2">
            <a:srgbClr val="7578EC">
              <a:shade val="50000"/>
            </a:srgbClr>
          </a:lnRef>
          <a:fillRef idx="1">
            <a:srgbClr val="7578EC"/>
          </a:fillRef>
          <a:effectRef idx="0">
            <a:srgbClr val="7578EC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8" name="图形 61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316345" y="3531870"/>
            <a:ext cx="457200" cy="457200"/>
          </a:xfrm>
          <a:prstGeom prst="rect">
            <a:avLst/>
          </a:prstGeom>
        </p:spPr>
      </p:pic>
      <p:pic>
        <p:nvPicPr>
          <p:cNvPr id="49" name="图形 66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834505" y="4872355"/>
            <a:ext cx="496570" cy="496570"/>
          </a:xfrm>
          <a:prstGeom prst="rect">
            <a:avLst/>
          </a:prstGeom>
        </p:spPr>
      </p:pic>
      <p:pic>
        <p:nvPicPr>
          <p:cNvPr id="50" name="图形 71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7270750" y="2355215"/>
            <a:ext cx="465455" cy="441325"/>
          </a:xfrm>
          <a:prstGeom prst="rect">
            <a:avLst/>
          </a:prstGeom>
        </p:spPr>
      </p:pic>
      <p:pic>
        <p:nvPicPr>
          <p:cNvPr id="55" name="图形 71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3016250" y="1283335"/>
            <a:ext cx="328295" cy="311785"/>
          </a:xfrm>
          <a:prstGeom prst="rect">
            <a:avLst/>
          </a:prstGeom>
        </p:spPr>
      </p:pic>
      <p:pic>
        <p:nvPicPr>
          <p:cNvPr id="56" name="图形 61"/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2399030" y="3340735"/>
            <a:ext cx="328295" cy="328295"/>
          </a:xfrm>
          <a:prstGeom prst="rect">
            <a:avLst/>
          </a:prstGeom>
        </p:spPr>
      </p:pic>
      <p:pic>
        <p:nvPicPr>
          <p:cNvPr id="57" name="图形 66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3016250" y="5288915"/>
            <a:ext cx="449580" cy="449580"/>
          </a:xfrm>
          <a:prstGeom prst="rect">
            <a:avLst/>
          </a:prstGeom>
        </p:spPr>
      </p:pic>
      <p:pic>
        <p:nvPicPr>
          <p:cNvPr id="8" name="图片 7" descr="2025-12-15 21:23:56.009000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0334251" y="-658193"/>
            <a:ext cx="1857749" cy="1777599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-88900" y="25890"/>
            <a:ext cx="12299950" cy="933450"/>
            <a:chOff x="6121" y="1678"/>
            <a:chExt cx="19370" cy="1470"/>
          </a:xfrm>
          <a:gradFill flip="none" rotWithShape="1">
            <a:gsLst>
              <a:gs pos="0">
                <a:schemeClr val="accent1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</p:grpSpPr>
        <p:sp>
          <p:nvSpPr>
            <p:cNvPr id="14" name="平行四边形 13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平行四边形 14"/>
            <p:cNvSpPr/>
            <p:nvPr>
              <p:custDataLst>
                <p:tags r:id="rId35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1574207" y="364144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输入标题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405" y="349563"/>
            <a:ext cx="2893530" cy="565814"/>
          </a:xfrm>
          <a:prstGeom prst="rect">
            <a:avLst/>
          </a:prstGeom>
        </p:spPr>
      </p:pic>
    </p:spTree>
    <p:custDataLst>
      <p:tags r:id="rId37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: 单圆角 16"/>
          <p:cNvSpPr/>
          <p:nvPr>
            <p:custDataLst>
              <p:tags r:id="rId1"/>
            </p:custDataLst>
          </p:nvPr>
        </p:nvSpPr>
        <p:spPr>
          <a:xfrm flipH="1">
            <a:off x="590552" y="1382273"/>
            <a:ext cx="11010898" cy="2247613"/>
          </a:xfrm>
          <a:prstGeom prst="round1Rect">
            <a:avLst>
              <a:gd name="adj" fmla="val 21283"/>
            </a:avLst>
          </a:prstGeom>
          <a:solidFill>
            <a:srgbClr val="3E2723"/>
          </a:solidFill>
          <a:ln>
            <a:solidFill>
              <a:srgbClr val="3E27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汉仪旗黑X1-55W" panose="00020600040101010101" pitchFamily="18" charset="-122"/>
            </a:endParaRPr>
          </a:p>
        </p:txBody>
      </p:sp>
      <p:grpSp>
        <p:nvGrpSpPr>
          <p:cNvPr id="35" name="组合 34"/>
          <p:cNvGrpSpPr/>
          <p:nvPr>
            <p:custDataLst>
              <p:tags r:id="rId2"/>
            </p:custDataLst>
          </p:nvPr>
        </p:nvGrpSpPr>
        <p:grpSpPr>
          <a:xfrm>
            <a:off x="1327526" y="1749480"/>
            <a:ext cx="9536951" cy="1555534"/>
            <a:chOff x="1224402" y="1749480"/>
            <a:chExt cx="9536951" cy="1555534"/>
          </a:xfrm>
        </p:grpSpPr>
        <p:grpSp>
          <p:nvGrpSpPr>
            <p:cNvPr id="21" name="组合 20"/>
            <p:cNvGrpSpPr/>
            <p:nvPr/>
          </p:nvGrpSpPr>
          <p:grpSpPr>
            <a:xfrm>
              <a:off x="1224402" y="1749480"/>
              <a:ext cx="4412501" cy="1555534"/>
              <a:chOff x="1062266" y="1741508"/>
              <a:chExt cx="4412501" cy="1555534"/>
            </a:xfrm>
          </p:grpSpPr>
          <p:pic>
            <p:nvPicPr>
              <p:cNvPr id="2" name="图片 1" descr="D:/桌面/123.jpg123"/>
              <p:cNvPicPr>
                <a:picLocks noChangeAspect="1" noChangeArrowheads="1"/>
              </p:cNvPicPr>
              <p:nvPr>
                <p:custDataLst>
                  <p:tags r:id="rId3"/>
                </p:custDataLst>
              </p:nvPr>
            </p:nvPicPr>
            <p:blipFill>
              <a:blip r:embed="rId4"/>
              <a:srcRect l="16696" r="16696"/>
              <a:stretch>
                <a:fillRect/>
              </a:stretch>
            </p:blipFill>
            <p:spPr bwMode="auto">
              <a:xfrm>
                <a:off x="1062266" y="1766104"/>
                <a:ext cx="1425236" cy="1425236"/>
              </a:xfrm>
              <a:custGeom>
                <a:avLst/>
                <a:gdLst>
                  <a:gd name="connsiteX0" fmla="*/ 1638300 w 3276600"/>
                  <a:gd name="connsiteY0" fmla="*/ 0 h 3276600"/>
                  <a:gd name="connsiteX1" fmla="*/ 3276600 w 3276600"/>
                  <a:gd name="connsiteY1" fmla="*/ 1638300 h 3276600"/>
                  <a:gd name="connsiteX2" fmla="*/ 1638300 w 3276600"/>
                  <a:gd name="connsiteY2" fmla="*/ 3276600 h 3276600"/>
                  <a:gd name="connsiteX3" fmla="*/ 0 w 3276600"/>
                  <a:gd name="connsiteY3" fmla="*/ 1638300 h 3276600"/>
                  <a:gd name="connsiteX4" fmla="*/ 1638300 w 3276600"/>
                  <a:gd name="connsiteY4" fmla="*/ 0 h 3276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76600" h="3276600">
                    <a:moveTo>
                      <a:pt x="1638300" y="0"/>
                    </a:moveTo>
                    <a:cubicBezTo>
                      <a:pt x="2543108" y="0"/>
                      <a:pt x="3276600" y="733492"/>
                      <a:pt x="3276600" y="1638300"/>
                    </a:cubicBezTo>
                    <a:cubicBezTo>
                      <a:pt x="3276600" y="2543108"/>
                      <a:pt x="2543108" y="3276600"/>
                      <a:pt x="1638300" y="3276600"/>
                    </a:cubicBezTo>
                    <a:cubicBezTo>
                      <a:pt x="733492" y="3276600"/>
                      <a:pt x="0" y="2543108"/>
                      <a:pt x="0" y="1638300"/>
                    </a:cubicBezTo>
                    <a:cubicBezTo>
                      <a:pt x="0" y="733492"/>
                      <a:pt x="733492" y="0"/>
                      <a:pt x="1638300" y="0"/>
                    </a:cubicBezTo>
                    <a:close/>
                  </a:path>
                </a:pathLst>
              </a:custGeom>
              <a:noFill/>
              <a:ln w="63500"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文本框 14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2756647" y="2236592"/>
                <a:ext cx="2718120" cy="10604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400" dirty="0">
                    <a:solidFill>
                      <a:schemeClr val="bg1"/>
                    </a:solidFill>
                    <a:latin typeface="+mn-ea"/>
                    <a:cs typeface="汉仪旗黑X1-55W" panose="00020600040101010101" pitchFamily="18" charset="-122"/>
                    <a:sym typeface="汉仪旗黑X1-55W" panose="00020600040101010101" pitchFamily="18" charset="-122"/>
                  </a:rPr>
                  <a:t>单击此处输入你的正文，文字是您思想的提炼，为了最终演示发布的良好效果，请尽量</a:t>
                </a:r>
                <a:endParaRPr lang="zh-CN" altLang="en-US" sz="1400" dirty="0">
                  <a:solidFill>
                    <a:schemeClr val="bg1"/>
                  </a:solidFill>
                  <a:latin typeface="+mn-ea"/>
                  <a:cs typeface="汉仪旗黑X1-55W" panose="00020600040101010101" pitchFamily="18" charset="-122"/>
                  <a:sym typeface="汉仪旗黑X1-55W" panose="00020600040101010101" pitchFamily="18" charset="-122"/>
                </a:endParaRPr>
              </a:p>
            </p:txBody>
          </p:sp>
          <p:sp>
            <p:nvSpPr>
              <p:cNvPr id="16" name="文本框 15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2756647" y="1741508"/>
                <a:ext cx="2718120" cy="4603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2400" dirty="0">
                    <a:solidFill>
                      <a:schemeClr val="bg1"/>
                    </a:solidFill>
                    <a:latin typeface="+mj-ea"/>
                    <a:ea typeface="+mj-ea"/>
                    <a:cs typeface="汉仪旗黑X1-55W" panose="00020600040101010101" pitchFamily="18" charset="-122"/>
                    <a:sym typeface="汉仪旗黑X1-85W" panose="00020600040101010101" pitchFamily="18" charset="-122"/>
                  </a:rPr>
                  <a:t>请添加标题</a:t>
                </a:r>
                <a:endParaRPr lang="zh-CN" altLang="en-US" sz="2400" dirty="0">
                  <a:solidFill>
                    <a:schemeClr val="bg1"/>
                  </a:solidFill>
                  <a:latin typeface="+mj-ea"/>
                  <a:ea typeface="+mj-ea"/>
                  <a:cs typeface="汉仪旗黑X1-55W" panose="00020600040101010101" pitchFamily="18" charset="-122"/>
                  <a:sym typeface="汉仪旗黑X1-85W" panose="00020600040101010101" pitchFamily="18" charset="-122"/>
                </a:endParaRPr>
              </a:p>
            </p:txBody>
          </p:sp>
        </p:grpSp>
        <p:grpSp>
          <p:nvGrpSpPr>
            <p:cNvPr id="22" name="组合 21"/>
            <p:cNvGrpSpPr/>
            <p:nvPr/>
          </p:nvGrpSpPr>
          <p:grpSpPr>
            <a:xfrm>
              <a:off x="6348852" y="1749480"/>
              <a:ext cx="4412501" cy="1555534"/>
              <a:chOff x="1062266" y="1741508"/>
              <a:chExt cx="4412501" cy="1555534"/>
            </a:xfrm>
          </p:grpSpPr>
          <p:pic>
            <p:nvPicPr>
              <p:cNvPr id="23" name="图片 22" descr="D:/桌面/12.jpg12"/>
              <p:cNvPicPr>
                <a:picLocks noChangeAspect="1" noChangeArrowheads="1"/>
              </p:cNvPicPr>
              <p:nvPr>
                <p:custDataLst>
                  <p:tags r:id="rId7"/>
                </p:custDataLst>
              </p:nvPr>
            </p:nvPicPr>
            <p:blipFill>
              <a:blip r:embed="rId8"/>
              <a:srcRect l="16674" r="16674"/>
              <a:stretch>
                <a:fillRect/>
              </a:stretch>
            </p:blipFill>
            <p:spPr bwMode="auto">
              <a:xfrm>
                <a:off x="1062266" y="1766104"/>
                <a:ext cx="1425236" cy="1425236"/>
              </a:xfrm>
              <a:custGeom>
                <a:avLst/>
                <a:gdLst>
                  <a:gd name="connsiteX0" fmla="*/ 1638300 w 3276600"/>
                  <a:gd name="connsiteY0" fmla="*/ 0 h 3276600"/>
                  <a:gd name="connsiteX1" fmla="*/ 3276600 w 3276600"/>
                  <a:gd name="connsiteY1" fmla="*/ 1638300 h 3276600"/>
                  <a:gd name="connsiteX2" fmla="*/ 1638300 w 3276600"/>
                  <a:gd name="connsiteY2" fmla="*/ 3276600 h 3276600"/>
                  <a:gd name="connsiteX3" fmla="*/ 0 w 3276600"/>
                  <a:gd name="connsiteY3" fmla="*/ 1638300 h 3276600"/>
                  <a:gd name="connsiteX4" fmla="*/ 1638300 w 3276600"/>
                  <a:gd name="connsiteY4" fmla="*/ 0 h 3276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76600" h="3276600">
                    <a:moveTo>
                      <a:pt x="1638300" y="0"/>
                    </a:moveTo>
                    <a:cubicBezTo>
                      <a:pt x="2543108" y="0"/>
                      <a:pt x="3276600" y="733492"/>
                      <a:pt x="3276600" y="1638300"/>
                    </a:cubicBezTo>
                    <a:cubicBezTo>
                      <a:pt x="3276600" y="2543108"/>
                      <a:pt x="2543108" y="3276600"/>
                      <a:pt x="1638300" y="3276600"/>
                    </a:cubicBezTo>
                    <a:cubicBezTo>
                      <a:pt x="733492" y="3276600"/>
                      <a:pt x="0" y="2543108"/>
                      <a:pt x="0" y="1638300"/>
                    </a:cubicBezTo>
                    <a:cubicBezTo>
                      <a:pt x="0" y="733492"/>
                      <a:pt x="733492" y="0"/>
                      <a:pt x="1638300" y="0"/>
                    </a:cubicBezTo>
                    <a:close/>
                  </a:path>
                </a:pathLst>
              </a:custGeom>
              <a:noFill/>
              <a:ln w="63500"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文本框 23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2756647" y="2236592"/>
                <a:ext cx="2718120" cy="10604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400" dirty="0">
                    <a:solidFill>
                      <a:schemeClr val="bg1"/>
                    </a:solidFill>
                    <a:latin typeface="+mn-ea"/>
                    <a:cs typeface="汉仪旗黑X1-55W" panose="00020600040101010101" pitchFamily="18" charset="-122"/>
                    <a:sym typeface="汉仪旗黑X1-55W" panose="00020600040101010101" pitchFamily="18" charset="-122"/>
                  </a:rPr>
                  <a:t>单击此处输入你的正文，文字是您思想的提炼，为了最终演示发布的良好效果，请尽量</a:t>
                </a:r>
                <a:endParaRPr lang="zh-CN" altLang="en-US" sz="1400" dirty="0">
                  <a:solidFill>
                    <a:schemeClr val="bg1"/>
                  </a:solidFill>
                  <a:latin typeface="+mn-ea"/>
                  <a:cs typeface="汉仪旗黑X1-55W" panose="00020600040101010101" pitchFamily="18" charset="-122"/>
                  <a:sym typeface="汉仪旗黑X1-55W" panose="00020600040101010101" pitchFamily="18" charset="-122"/>
                </a:endParaRPr>
              </a:p>
            </p:txBody>
          </p:sp>
          <p:sp>
            <p:nvSpPr>
              <p:cNvPr id="25" name="文本框 24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2756647" y="1741508"/>
                <a:ext cx="2718120" cy="4603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>
                  <a:buClrTx/>
                  <a:buSzTx/>
                  <a:buFontTx/>
                </a:pPr>
                <a:r>
                  <a:rPr lang="zh-CN" altLang="en-US" sz="2400" dirty="0">
                    <a:solidFill>
                      <a:schemeClr val="bg1"/>
                    </a:solidFill>
                    <a:latin typeface="+mj-ea"/>
                    <a:ea typeface="+mj-ea"/>
                    <a:cs typeface="汉仪旗黑X1-55W" panose="00020600040101010101" pitchFamily="18" charset="-122"/>
                    <a:sym typeface="汉仪旗黑X1-85W" panose="00020600040101010101" pitchFamily="18" charset="-122"/>
                  </a:rPr>
                  <a:t>请添加标题</a:t>
                </a:r>
                <a:endParaRPr lang="zh-CN" altLang="en-US" sz="2400" dirty="0">
                  <a:solidFill>
                    <a:schemeClr val="bg1"/>
                  </a:solidFill>
                  <a:latin typeface="+mj-ea"/>
                  <a:ea typeface="+mj-ea"/>
                  <a:cs typeface="汉仪旗黑X1-55W" panose="00020600040101010101" pitchFamily="18" charset="-122"/>
                  <a:sym typeface="汉仪旗黑X1-85W" panose="00020600040101010101" pitchFamily="18" charset="-122"/>
                </a:endParaRPr>
              </a:p>
            </p:txBody>
          </p:sp>
        </p:grpSp>
      </p:grpSp>
      <p:sp>
        <p:nvSpPr>
          <p:cNvPr id="4" name="矩形: 单圆角 18"/>
          <p:cNvSpPr/>
          <p:nvPr>
            <p:custDataLst>
              <p:tags r:id="rId11"/>
            </p:custDataLst>
          </p:nvPr>
        </p:nvSpPr>
        <p:spPr>
          <a:xfrm rot="10800000" flipH="1">
            <a:off x="590552" y="3837715"/>
            <a:ext cx="11010898" cy="2247613"/>
          </a:xfrm>
          <a:prstGeom prst="round1Rect">
            <a:avLst>
              <a:gd name="adj" fmla="val 21283"/>
            </a:avLst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汉仪旗黑X1-55W" panose="00020600040101010101" pitchFamily="18" charset="-122"/>
            </a:endParaRPr>
          </a:p>
        </p:txBody>
      </p:sp>
      <p:grpSp>
        <p:nvGrpSpPr>
          <p:cNvPr id="6" name="组合 5"/>
          <p:cNvGrpSpPr/>
          <p:nvPr>
            <p:custDataLst>
              <p:tags r:id="rId12"/>
            </p:custDataLst>
          </p:nvPr>
        </p:nvGrpSpPr>
        <p:grpSpPr>
          <a:xfrm>
            <a:off x="1288884" y="4149780"/>
            <a:ext cx="9614235" cy="1555534"/>
            <a:chOff x="2918783" y="4149780"/>
            <a:chExt cx="9614235" cy="1555534"/>
          </a:xfrm>
        </p:grpSpPr>
        <p:grpSp>
          <p:nvGrpSpPr>
            <p:cNvPr id="7" name="组合 6"/>
            <p:cNvGrpSpPr/>
            <p:nvPr/>
          </p:nvGrpSpPr>
          <p:grpSpPr>
            <a:xfrm>
              <a:off x="2918783" y="4149780"/>
              <a:ext cx="4489637" cy="1555534"/>
              <a:chOff x="2756647" y="1741508"/>
              <a:chExt cx="4489637" cy="1555534"/>
            </a:xfrm>
          </p:grpSpPr>
          <p:pic>
            <p:nvPicPr>
              <p:cNvPr id="8" name="图片 7" descr="D:/桌面/1234.jpg1234"/>
              <p:cNvPicPr>
                <a:picLocks noChangeAspect="1" noChangeArrowheads="1"/>
              </p:cNvPicPr>
              <p:nvPr>
                <p:custDataLst>
                  <p:tags r:id="rId13"/>
                </p:custDataLst>
              </p:nvPr>
            </p:nvPicPr>
            <p:blipFill rotWithShape="1">
              <a:blip r:embed="rId14"/>
              <a:srcRect l="-9" t="9" r="9" b="9"/>
              <a:stretch>
                <a:fillRect/>
              </a:stretch>
            </p:blipFill>
            <p:spPr bwMode="auto">
              <a:xfrm>
                <a:off x="5821095" y="1766104"/>
                <a:ext cx="1425189" cy="1425236"/>
              </a:xfrm>
              <a:custGeom>
                <a:avLst/>
                <a:gdLst>
                  <a:gd name="connsiteX0" fmla="*/ 1638300 w 3276600"/>
                  <a:gd name="connsiteY0" fmla="*/ 0 h 3276600"/>
                  <a:gd name="connsiteX1" fmla="*/ 3276600 w 3276600"/>
                  <a:gd name="connsiteY1" fmla="*/ 1638300 h 3276600"/>
                  <a:gd name="connsiteX2" fmla="*/ 1638300 w 3276600"/>
                  <a:gd name="connsiteY2" fmla="*/ 3276600 h 3276600"/>
                  <a:gd name="connsiteX3" fmla="*/ 0 w 3276600"/>
                  <a:gd name="connsiteY3" fmla="*/ 1638300 h 3276600"/>
                  <a:gd name="connsiteX4" fmla="*/ 1638300 w 3276600"/>
                  <a:gd name="connsiteY4" fmla="*/ 0 h 3276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76600" h="3276600">
                    <a:moveTo>
                      <a:pt x="1638300" y="0"/>
                    </a:moveTo>
                    <a:cubicBezTo>
                      <a:pt x="2543108" y="0"/>
                      <a:pt x="3276600" y="733492"/>
                      <a:pt x="3276600" y="1638300"/>
                    </a:cubicBezTo>
                    <a:cubicBezTo>
                      <a:pt x="3276600" y="2543108"/>
                      <a:pt x="2543108" y="3276600"/>
                      <a:pt x="1638300" y="3276600"/>
                    </a:cubicBezTo>
                    <a:cubicBezTo>
                      <a:pt x="733492" y="3276600"/>
                      <a:pt x="0" y="2543108"/>
                      <a:pt x="0" y="1638300"/>
                    </a:cubicBezTo>
                    <a:cubicBezTo>
                      <a:pt x="0" y="733492"/>
                      <a:pt x="733492" y="0"/>
                      <a:pt x="1638300" y="0"/>
                    </a:cubicBezTo>
                    <a:close/>
                  </a:path>
                </a:pathLst>
              </a:custGeom>
              <a:noFill/>
              <a:ln w="63500"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文本框 8"/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2756647" y="2236592"/>
                <a:ext cx="2718120" cy="10604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>
                  <a:lnSpc>
                    <a:spcPct val="150000"/>
                  </a:lnSpc>
                </a:pPr>
                <a:r>
                  <a:rPr lang="zh-CN" alt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  <a:cs typeface="汉仪旗黑X1-55W" panose="00020600040101010101" pitchFamily="18" charset="-122"/>
                    <a:sym typeface="汉仪旗黑X1-55W" panose="00020600040101010101" pitchFamily="18" charset="-122"/>
                  </a:rPr>
                  <a:t>单击此处输入你的正文，文字是您思想的提炼，为了最终演示发布的良好效果，请尽量</a:t>
                </a:r>
                <a:endPara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汉仪旗黑X1-55W" panose="00020600040101010101" pitchFamily="18" charset="-122"/>
                  <a:sym typeface="汉仪旗黑X1-55W" panose="00020600040101010101" pitchFamily="18" charset="-122"/>
                </a:endParaRPr>
              </a:p>
            </p:txBody>
          </p:sp>
          <p:sp>
            <p:nvSpPr>
              <p:cNvPr id="10" name="文本框 9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2756647" y="1741508"/>
                <a:ext cx="2718120" cy="4603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zh-CN" altLang="en-US" sz="2400" dirty="0">
                    <a:solidFill>
                      <a:schemeClr val="tx1"/>
                    </a:solidFill>
                    <a:latin typeface="+mj-ea"/>
                    <a:ea typeface="+mj-ea"/>
                    <a:cs typeface="汉仪旗黑X1-55W" panose="00020600040101010101" pitchFamily="18" charset="-122"/>
                    <a:sym typeface="汉仪旗黑X1-85W" panose="00020600040101010101" pitchFamily="18" charset="-122"/>
                  </a:rPr>
                  <a:t>请添加标题</a:t>
                </a:r>
                <a:endParaRPr lang="zh-CN" altLang="en-US" sz="2400" dirty="0">
                  <a:solidFill>
                    <a:schemeClr val="tx1"/>
                  </a:solidFill>
                  <a:latin typeface="+mj-ea"/>
                  <a:ea typeface="+mj-ea"/>
                  <a:cs typeface="汉仪旗黑X1-55W" panose="00020600040101010101" pitchFamily="18" charset="-122"/>
                  <a:sym typeface="汉仪旗黑X1-85W" panose="00020600040101010101" pitchFamily="18" charset="-122"/>
                </a:endParaRPr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8043233" y="4149780"/>
              <a:ext cx="4489785" cy="1555534"/>
              <a:chOff x="2756647" y="1741508"/>
              <a:chExt cx="4489785" cy="1555534"/>
            </a:xfrm>
          </p:grpSpPr>
          <p:pic>
            <p:nvPicPr>
              <p:cNvPr id="13" name="图片 12" descr="D:/桌面/12345.jpg12345"/>
              <p:cNvPicPr>
                <a:picLocks noChangeAspect="1" noChangeArrowheads="1"/>
              </p:cNvPicPr>
              <p:nvPr>
                <p:custDataLst>
                  <p:tags r:id="rId17"/>
                </p:custDataLst>
              </p:nvPr>
            </p:nvPicPr>
            <p:blipFill>
              <a:blip r:embed="rId18"/>
              <a:srcRect t="12530" b="12530"/>
              <a:stretch>
                <a:fillRect/>
              </a:stretch>
            </p:blipFill>
            <p:spPr bwMode="auto">
              <a:xfrm>
                <a:off x="5821196" y="1766104"/>
                <a:ext cx="1425236" cy="1425236"/>
              </a:xfrm>
              <a:custGeom>
                <a:avLst/>
                <a:gdLst>
                  <a:gd name="connsiteX0" fmla="*/ 1638300 w 3276600"/>
                  <a:gd name="connsiteY0" fmla="*/ 0 h 3276600"/>
                  <a:gd name="connsiteX1" fmla="*/ 3276600 w 3276600"/>
                  <a:gd name="connsiteY1" fmla="*/ 1638300 h 3276600"/>
                  <a:gd name="connsiteX2" fmla="*/ 1638300 w 3276600"/>
                  <a:gd name="connsiteY2" fmla="*/ 3276600 h 3276600"/>
                  <a:gd name="connsiteX3" fmla="*/ 0 w 3276600"/>
                  <a:gd name="connsiteY3" fmla="*/ 1638300 h 3276600"/>
                  <a:gd name="connsiteX4" fmla="*/ 1638300 w 3276600"/>
                  <a:gd name="connsiteY4" fmla="*/ 0 h 3276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76600" h="3276600">
                    <a:moveTo>
                      <a:pt x="1638300" y="0"/>
                    </a:moveTo>
                    <a:cubicBezTo>
                      <a:pt x="2543108" y="0"/>
                      <a:pt x="3276600" y="733492"/>
                      <a:pt x="3276600" y="1638300"/>
                    </a:cubicBezTo>
                    <a:cubicBezTo>
                      <a:pt x="3276600" y="2543108"/>
                      <a:pt x="2543108" y="3276600"/>
                      <a:pt x="1638300" y="3276600"/>
                    </a:cubicBezTo>
                    <a:cubicBezTo>
                      <a:pt x="733492" y="3276600"/>
                      <a:pt x="0" y="2543108"/>
                      <a:pt x="0" y="1638300"/>
                    </a:cubicBezTo>
                    <a:cubicBezTo>
                      <a:pt x="0" y="733492"/>
                      <a:pt x="733492" y="0"/>
                      <a:pt x="1638300" y="0"/>
                    </a:cubicBezTo>
                    <a:close/>
                  </a:path>
                </a:pathLst>
              </a:custGeom>
              <a:noFill/>
              <a:ln w="63500"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文本框 13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2756647" y="2236592"/>
                <a:ext cx="2718120" cy="10604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>
                  <a:lnSpc>
                    <a:spcPct val="150000"/>
                  </a:lnSpc>
                </a:pPr>
                <a:r>
                  <a:rPr lang="zh-CN" alt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  <a:cs typeface="汉仪旗黑X1-55W" panose="00020600040101010101" pitchFamily="18" charset="-122"/>
                    <a:sym typeface="汉仪旗黑X1-55W" panose="00020600040101010101" pitchFamily="18" charset="-122"/>
                  </a:rPr>
                  <a:t>单击此处输入你的正文，文字是您思想的提炼，为了最终演示发布的良好效果，请尽量</a:t>
                </a:r>
                <a:endPara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汉仪旗黑X1-55W" panose="00020600040101010101" pitchFamily="18" charset="-122"/>
                  <a:sym typeface="汉仪旗黑X1-55W" panose="00020600040101010101" pitchFamily="18" charset="-122"/>
                </a:endParaRPr>
              </a:p>
            </p:txBody>
          </p:sp>
          <p:sp>
            <p:nvSpPr>
              <p:cNvPr id="18" name="文本框 1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2756647" y="1741508"/>
                <a:ext cx="2718120" cy="4603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zh-CN" altLang="en-US" sz="2400" dirty="0">
                    <a:solidFill>
                      <a:schemeClr val="tx1"/>
                    </a:solidFill>
                    <a:latin typeface="+mj-ea"/>
                    <a:ea typeface="+mj-ea"/>
                    <a:cs typeface="汉仪旗黑X1-55W" panose="00020600040101010101" pitchFamily="18" charset="-122"/>
                    <a:sym typeface="汉仪旗黑X1-85W" panose="00020600040101010101" pitchFamily="18" charset="-122"/>
                  </a:rPr>
                  <a:t>请添加标题</a:t>
                </a:r>
                <a:endParaRPr lang="zh-CN" altLang="en-US" sz="2400" dirty="0">
                  <a:solidFill>
                    <a:schemeClr val="tx1"/>
                  </a:solidFill>
                  <a:latin typeface="+mj-ea"/>
                  <a:ea typeface="+mj-ea"/>
                  <a:cs typeface="汉仪旗黑X1-55W" panose="00020600040101010101" pitchFamily="18" charset="-122"/>
                  <a:sym typeface="汉仪旗黑X1-85W" panose="00020600040101010101" pitchFamily="18" charset="-122"/>
                </a:endParaRPr>
              </a:p>
            </p:txBody>
          </p:sp>
        </p:grpSp>
      </p:grpSp>
      <p:pic>
        <p:nvPicPr>
          <p:cNvPr id="28" name="图片 27" descr="2025-12-15 21:23:56.009000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353301" y="-649938"/>
            <a:ext cx="1857749" cy="1777599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88900" y="25890"/>
            <a:ext cx="12299950" cy="933450"/>
            <a:chOff x="6121" y="1678"/>
            <a:chExt cx="19370" cy="1470"/>
          </a:xfrm>
          <a:gradFill flip="none" rotWithShape="1">
            <a:gsLst>
              <a:gs pos="0">
                <a:schemeClr val="accent1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平行四边形 10"/>
            <p:cNvSpPr/>
            <p:nvPr>
              <p:custDataLst>
                <p:tags r:id="rId22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 30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1574207" y="364144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输入标题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405" y="349563"/>
            <a:ext cx="2893530" cy="565814"/>
          </a:xfrm>
          <a:prstGeom prst="rect">
            <a:avLst/>
          </a:prstGeom>
        </p:spPr>
      </p:pic>
    </p:spTree>
    <p:custDataLst>
      <p:tags r:id="rId2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2220"/>
            <a:ext cx="12192000" cy="6870219"/>
          </a:xfrm>
          <a:prstGeom prst="rect">
            <a:avLst/>
          </a:prstGeom>
        </p:spPr>
      </p:pic>
      <p:sp>
        <p:nvSpPr>
          <p:cNvPr id="4" name="任意多边形: 形状 3"/>
          <p:cNvSpPr/>
          <p:nvPr>
            <p:custDataLst>
              <p:tags r:id="rId2"/>
            </p:custDataLst>
          </p:nvPr>
        </p:nvSpPr>
        <p:spPr>
          <a:xfrm>
            <a:off x="281940" y="607060"/>
            <a:ext cx="11450955" cy="5643880"/>
          </a:xfrm>
          <a:custGeom>
            <a:avLst/>
            <a:gdLst>
              <a:gd name="connsiteX0" fmla="*/ 5268375 w 10663767"/>
              <a:gd name="connsiteY0" fmla="*/ 423545 h 5643880"/>
              <a:gd name="connsiteX1" fmla="*/ 5268375 w 10663767"/>
              <a:gd name="connsiteY1" fmla="*/ 5220335 h 5643880"/>
              <a:gd name="connsiteX2" fmla="*/ 10065165 w 10663767"/>
              <a:gd name="connsiteY2" fmla="*/ 5220335 h 5643880"/>
              <a:gd name="connsiteX3" fmla="*/ 10065165 w 10663767"/>
              <a:gd name="connsiteY3" fmla="*/ 423545 h 5643880"/>
              <a:gd name="connsiteX4" fmla="*/ 905880 w 10663767"/>
              <a:gd name="connsiteY4" fmla="*/ 0 h 5643880"/>
              <a:gd name="connsiteX5" fmla="*/ 10663767 w 10663767"/>
              <a:gd name="connsiteY5" fmla="*/ 0 h 5643880"/>
              <a:gd name="connsiteX6" fmla="*/ 10663767 w 10663767"/>
              <a:gd name="connsiteY6" fmla="*/ 5643880 h 5643880"/>
              <a:gd name="connsiteX7" fmla="*/ 905880 w 10663767"/>
              <a:gd name="connsiteY7" fmla="*/ 5643880 h 5643880"/>
              <a:gd name="connsiteX8" fmla="*/ 0 w 10663767"/>
              <a:gd name="connsiteY8" fmla="*/ 0 h 5643880"/>
              <a:gd name="connsiteX9" fmla="*/ 767080 w 10663767"/>
              <a:gd name="connsiteY9" fmla="*/ 0 h 5643880"/>
              <a:gd name="connsiteX10" fmla="*/ 767080 w 10663767"/>
              <a:gd name="connsiteY10" fmla="*/ 5643880 h 5643880"/>
              <a:gd name="connsiteX11" fmla="*/ 0 w 10663767"/>
              <a:gd name="connsiteY11" fmla="*/ 5643880 h 5643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793" h="8888">
                <a:moveTo>
                  <a:pt x="9065" y="667"/>
                </a:moveTo>
                <a:lnTo>
                  <a:pt x="9065" y="8221"/>
                </a:lnTo>
                <a:lnTo>
                  <a:pt x="15851" y="8221"/>
                </a:lnTo>
                <a:lnTo>
                  <a:pt x="15851" y="667"/>
                </a:lnTo>
                <a:lnTo>
                  <a:pt x="9065" y="667"/>
                </a:lnTo>
                <a:close/>
                <a:moveTo>
                  <a:pt x="1427" y="0"/>
                </a:moveTo>
                <a:lnTo>
                  <a:pt x="16793" y="0"/>
                </a:lnTo>
                <a:lnTo>
                  <a:pt x="16793" y="8888"/>
                </a:lnTo>
                <a:lnTo>
                  <a:pt x="1427" y="8888"/>
                </a:lnTo>
                <a:lnTo>
                  <a:pt x="1427" y="0"/>
                </a:lnTo>
                <a:close/>
                <a:moveTo>
                  <a:pt x="0" y="0"/>
                </a:moveTo>
                <a:lnTo>
                  <a:pt x="1208" y="0"/>
                </a:lnTo>
                <a:lnTo>
                  <a:pt x="1208" y="8888"/>
                </a:lnTo>
                <a:lnTo>
                  <a:pt x="0" y="888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rgbClr val="FF0909">
              <a:shade val="50000"/>
            </a:srgbClr>
          </a:lnRef>
          <a:fillRef idx="1">
            <a:srgbClr val="FF0909"/>
          </a:fillRef>
          <a:effectRef idx="0">
            <a:srgbClr val="FF0909"/>
          </a:effectRef>
          <a:fontRef idx="minor">
            <a:sysClr val="window" lastClr="FFFFFF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1" name="直接连接符 10"/>
          <p:cNvCxnSpPr/>
          <p:nvPr>
            <p:custDataLst>
              <p:tags r:id="rId3"/>
            </p:custDataLst>
          </p:nvPr>
        </p:nvCxnSpPr>
        <p:spPr>
          <a:xfrm>
            <a:off x="281940" y="5753100"/>
            <a:ext cx="203835" cy="0"/>
          </a:xfrm>
          <a:prstGeom prst="line">
            <a:avLst/>
          </a:prstGeom>
          <a:noFill/>
          <a:ln w="254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style>
          <a:lnRef idx="1">
            <a:srgbClr val="FF0909"/>
          </a:lnRef>
          <a:fillRef idx="0">
            <a:srgbClr val="FF0909"/>
          </a:fillRef>
          <a:effectRef idx="0">
            <a:srgbClr val="FF0909"/>
          </a:effectRef>
          <a:fontRef idx="minor">
            <a:sysClr val="windowText" lastClr="000000"/>
          </a:fontRef>
        </p:style>
      </p:cxnSp>
      <p:cxnSp>
        <p:nvCxnSpPr>
          <p:cNvPr id="5" name="直接连接符 4"/>
          <p:cNvCxnSpPr/>
          <p:nvPr>
            <p:custDataLst>
              <p:tags r:id="rId4"/>
            </p:custDataLst>
          </p:nvPr>
        </p:nvCxnSpPr>
        <p:spPr>
          <a:xfrm>
            <a:off x="281940" y="5827395"/>
            <a:ext cx="155575" cy="0"/>
          </a:xfrm>
          <a:prstGeom prst="line">
            <a:avLst/>
          </a:prstGeom>
          <a:noFill/>
          <a:ln w="254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style>
          <a:lnRef idx="1">
            <a:srgbClr val="FF0909"/>
          </a:lnRef>
          <a:fillRef idx="0">
            <a:srgbClr val="FF0909"/>
          </a:fillRef>
          <a:effectRef idx="0">
            <a:srgbClr val="FF0909"/>
          </a:effectRef>
          <a:fontRef idx="minor">
            <a:sysClr val="windowText" lastClr="000000"/>
          </a:fontRef>
        </p:style>
      </p:cxnSp>
      <p:sp>
        <p:nvSpPr>
          <p:cNvPr id="10" name="矩形 9"/>
          <p:cNvSpPr/>
          <p:nvPr>
            <p:custDataLst>
              <p:tags r:id="rId5"/>
            </p:custDataLst>
          </p:nvPr>
        </p:nvSpPr>
        <p:spPr>
          <a:xfrm>
            <a:off x="1408430" y="1784985"/>
            <a:ext cx="4064000" cy="404241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indent="0" algn="just" fontAlgn="auto">
              <a:lnSpc>
                <a:spcPct val="150000"/>
              </a:lnSpc>
              <a:spcBef>
                <a:spcPct val="0"/>
              </a:spcBef>
              <a:spcAft>
                <a:spcPts val="1200"/>
              </a:spcAft>
            </a:pPr>
            <a:r>
              <a:rPr lang="zh-CN" altLang="en-US" sz="15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单击此处输入你的正文</a:t>
            </a:r>
            <a:r>
              <a:rPr lang="en-US" altLang="zh-CN" sz="15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, </a:t>
            </a:r>
            <a:r>
              <a:rPr lang="zh-CN" altLang="en-US" sz="15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文字是您思想的提炼</a:t>
            </a:r>
            <a:r>
              <a:rPr lang="en-US" altLang="zh-CN" sz="15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,</a:t>
            </a:r>
            <a:r>
              <a:rPr lang="zh-CN" altLang="en-US" sz="15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为了最终演示发布的良好效果</a:t>
            </a:r>
            <a:r>
              <a:rPr lang="en-US" altLang="zh-CN" sz="15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,</a:t>
            </a:r>
            <a:r>
              <a:rPr lang="zh-CN" altLang="en-US" sz="15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请尽量言简意赅的阐述观点。单击此处输入你的正文</a:t>
            </a:r>
            <a:r>
              <a:rPr lang="en-US" altLang="zh-CN" sz="15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, </a:t>
            </a:r>
            <a:r>
              <a:rPr lang="zh-CN" altLang="en-US" sz="15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文字是您思想的提炼</a:t>
            </a:r>
            <a:r>
              <a:rPr lang="en-US" altLang="zh-CN" sz="15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,</a:t>
            </a:r>
            <a:r>
              <a:rPr lang="zh-CN" altLang="en-US" sz="15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为了最终演示发布的良好效果</a:t>
            </a:r>
            <a:r>
              <a:rPr lang="en-US" altLang="zh-CN" sz="15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,</a:t>
            </a:r>
            <a:r>
              <a:rPr lang="zh-CN" altLang="en-US" sz="15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请尽量言简意赅的阐述观点。</a:t>
            </a:r>
            <a:endParaRPr lang="zh-CN" altLang="en-US" sz="15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indent="0" algn="just" fontAlgn="auto">
              <a:lnSpc>
                <a:spcPct val="150000"/>
              </a:lnSpc>
              <a:spcBef>
                <a:spcPct val="0"/>
              </a:spcBef>
              <a:spcAft>
                <a:spcPts val="1200"/>
              </a:spcAft>
            </a:pPr>
            <a:r>
              <a:rPr lang="zh-CN" altLang="en-US" sz="15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单击此处输入你的正文</a:t>
            </a:r>
            <a:r>
              <a:rPr lang="en-US" altLang="zh-CN" sz="15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, </a:t>
            </a:r>
            <a:r>
              <a:rPr lang="zh-CN" altLang="en-US" sz="15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文字是您思想的提炼</a:t>
            </a:r>
            <a:r>
              <a:rPr lang="en-US" altLang="zh-CN" sz="15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,</a:t>
            </a:r>
            <a:r>
              <a:rPr lang="zh-CN" altLang="en-US" sz="15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为了最终演示发布的良好效果</a:t>
            </a:r>
            <a:r>
              <a:rPr lang="en-US" altLang="zh-CN" sz="15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,</a:t>
            </a:r>
            <a:r>
              <a:rPr lang="zh-CN" altLang="en-US" sz="15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请尽量言简意赅的阐述观点。单击此处输入你的正文</a:t>
            </a:r>
            <a:r>
              <a:rPr lang="en-US" altLang="zh-CN" sz="15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, </a:t>
            </a:r>
            <a:r>
              <a:rPr lang="zh-CN" altLang="en-US" sz="15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文字是您思想的提炼</a:t>
            </a:r>
            <a:r>
              <a:rPr lang="en-US" altLang="zh-CN" sz="15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,</a:t>
            </a:r>
            <a:r>
              <a:rPr lang="zh-CN" altLang="en-US" sz="15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为了最终演示发布的良好效果</a:t>
            </a:r>
            <a:r>
              <a:rPr lang="en-US" altLang="zh-CN" sz="15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,</a:t>
            </a:r>
            <a:r>
              <a:rPr lang="zh-CN" altLang="en-US" sz="15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请尽量言简意赅的阐述观点。</a:t>
            </a:r>
            <a:endParaRPr lang="zh-CN" altLang="en-US" sz="15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  <a:p>
            <a:pPr indent="0" algn="just" fontAlgn="auto">
              <a:lnSpc>
                <a:spcPct val="150000"/>
              </a:lnSpc>
              <a:spcBef>
                <a:spcPct val="0"/>
              </a:spcBef>
              <a:spcAft>
                <a:spcPts val="1200"/>
              </a:spcAft>
            </a:pPr>
            <a:endParaRPr lang="zh-CN" altLang="en-US" sz="15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  <a:p>
            <a:pPr indent="0" algn="just" fontAlgn="auto">
              <a:lnSpc>
                <a:spcPct val="150000"/>
              </a:lnSpc>
              <a:spcBef>
                <a:spcPct val="0"/>
              </a:spcBef>
              <a:spcAft>
                <a:spcPts val="1200"/>
              </a:spcAft>
            </a:pPr>
            <a:endParaRPr lang="zh-CN" altLang="en-US" sz="1500" dirty="0">
              <a:solidFill>
                <a:schemeClr val="dk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7" name="标题 6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1408430" y="897890"/>
            <a:ext cx="4063365" cy="668655"/>
          </a:xfrm>
        </p:spPr>
        <p:txBody>
          <a:bodyPr anchor="b" anchorCtr="0"/>
          <a:lstStyle/>
          <a:p>
            <a:r>
              <a:rPr lang="zh-CN" altLang="en-US">
                <a:solidFill>
                  <a:srgbClr val="262626"/>
                </a:solidFill>
              </a:rPr>
              <a:t>输入标题</a:t>
            </a:r>
            <a:endParaRPr lang="zh-CN" altLang="en-US">
              <a:solidFill>
                <a:srgbClr val="262626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83540" y="813435"/>
            <a:ext cx="551815" cy="3576955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l"/>
            <a:r>
              <a:rPr lang="zh-CN" altLang="en-US" sz="2400" spc="200">
                <a:latin typeface="Arial" panose="020B0604020202020204" pitchFamily="34" charset="0"/>
                <a:ea typeface="微软雅黑" panose="020B0503020204020204" charset="-122"/>
              </a:rPr>
              <a:t>请输入副标题</a:t>
            </a:r>
            <a:endParaRPr lang="zh-CN" altLang="en-US" sz="2400" spc="2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0" y="-24130"/>
            <a:ext cx="12235815" cy="6882130"/>
          </a:xfrm>
          <a:prstGeom prst="rect">
            <a:avLst/>
          </a:prstGeom>
          <a:solidFill>
            <a:srgbClr val="E0D5A3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sp>
        <p:nvSpPr>
          <p:cNvPr id="9" name="单圆角矩形 8"/>
          <p:cNvSpPr/>
          <p:nvPr>
            <p:custDataLst>
              <p:tags r:id="rId3"/>
            </p:custDataLst>
          </p:nvPr>
        </p:nvSpPr>
        <p:spPr>
          <a:xfrm>
            <a:off x="-33020" y="2476500"/>
            <a:ext cx="12235815" cy="1908810"/>
          </a:xfrm>
          <a:prstGeom prst="round1Rect">
            <a:avLst>
              <a:gd name="adj" fmla="val 0"/>
            </a:avLst>
          </a:prstGeom>
          <a:solidFill>
            <a:srgbClr val="FED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sp>
        <p:nvSpPr>
          <p:cNvPr id="5" name="单圆角矩形 4"/>
          <p:cNvSpPr/>
          <p:nvPr>
            <p:custDataLst>
              <p:tags r:id="rId4"/>
            </p:custDataLst>
          </p:nvPr>
        </p:nvSpPr>
        <p:spPr>
          <a:xfrm>
            <a:off x="226060" y="2476500"/>
            <a:ext cx="7074535" cy="1908810"/>
          </a:xfrm>
          <a:prstGeom prst="round1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cxnSp>
        <p:nvCxnSpPr>
          <p:cNvPr id="7" name="直接连接符 6"/>
          <p:cNvCxnSpPr/>
          <p:nvPr>
            <p:custDataLst>
              <p:tags r:id="rId5"/>
            </p:custDataLst>
          </p:nvPr>
        </p:nvCxnSpPr>
        <p:spPr>
          <a:xfrm>
            <a:off x="1975803" y="3497580"/>
            <a:ext cx="1598295" cy="0"/>
          </a:xfrm>
          <a:prstGeom prst="line">
            <a:avLst/>
          </a:prstGeom>
          <a:ln w="6350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17"/>
          <p:cNvSpPr txBox="1"/>
          <p:nvPr/>
        </p:nvSpPr>
        <p:spPr>
          <a:xfrm>
            <a:off x="1880870" y="2903856"/>
            <a:ext cx="3214688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输入标题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13" name="文本框 17"/>
          <p:cNvSpPr txBox="1"/>
          <p:nvPr>
            <p:custDataLst>
              <p:tags r:id="rId6"/>
            </p:custDataLst>
          </p:nvPr>
        </p:nvSpPr>
        <p:spPr>
          <a:xfrm>
            <a:off x="226060" y="2774633"/>
            <a:ext cx="1823720" cy="14452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zh-CN" altLang="en-US" sz="8800" dirty="0">
                <a:solidFill>
                  <a:schemeClr val="bg1"/>
                </a:solidFill>
                <a:latin typeface="+mj-ea"/>
                <a:ea typeface="+mj-ea"/>
                <a:cs typeface="思源黑体 CN Normal" panose="020B0400000000000000" charset="-122"/>
              </a:rPr>
              <a:t>四</a:t>
            </a:r>
            <a:endParaRPr lang="zh-CN" altLang="en-US" sz="8800" dirty="0">
              <a:solidFill>
                <a:schemeClr val="bg1"/>
              </a:solidFill>
              <a:latin typeface="+mj-ea"/>
              <a:ea typeface="+mj-ea"/>
              <a:cs typeface="思源黑体 CN Normal" panose="020B0400000000000000" charset="-122"/>
            </a:endParaRPr>
          </a:p>
        </p:txBody>
      </p:sp>
      <p:pic>
        <p:nvPicPr>
          <p:cNvPr id="14" name="图片 13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515" y="1918231"/>
            <a:ext cx="3355200" cy="3049200"/>
          </a:xfrm>
          <a:prstGeom prst="rect">
            <a:avLst/>
          </a:prstGeom>
        </p:spPr>
      </p:pic>
      <p:pic>
        <p:nvPicPr>
          <p:cNvPr id="3" name="图片 2" descr="6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6060" y="230505"/>
            <a:ext cx="2893060" cy="542290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607695" y="1176655"/>
            <a:ext cx="10868025" cy="58864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zh-CN" altLang="en-US" sz="3200"/>
              <a:t>单击此处添加标题</a:t>
            </a:r>
            <a:endParaRPr lang="zh-CN" altLang="en-US" sz="3200"/>
          </a:p>
        </p:txBody>
      </p:sp>
      <p:pic>
        <p:nvPicPr>
          <p:cNvPr id="12" name="图片 11" descr="E:/设计图片素材/7968523_.jpg7968523_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t="8262" b="8262"/>
          <a:stretch>
            <a:fillRect/>
          </a:stretch>
        </p:blipFill>
        <p:spPr>
          <a:xfrm>
            <a:off x="6490335" y="1321435"/>
            <a:ext cx="5161915" cy="504952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332" h="8150">
                <a:moveTo>
                  <a:pt x="4232" y="780"/>
                </a:moveTo>
                <a:lnTo>
                  <a:pt x="6216" y="780"/>
                </a:lnTo>
                <a:lnTo>
                  <a:pt x="6216" y="8150"/>
                </a:lnTo>
                <a:lnTo>
                  <a:pt x="4232" y="8150"/>
                </a:lnTo>
                <a:lnTo>
                  <a:pt x="4232" y="780"/>
                </a:lnTo>
                <a:close/>
                <a:moveTo>
                  <a:pt x="0" y="780"/>
                </a:moveTo>
                <a:lnTo>
                  <a:pt x="1984" y="780"/>
                </a:lnTo>
                <a:lnTo>
                  <a:pt x="1984" y="8150"/>
                </a:lnTo>
                <a:lnTo>
                  <a:pt x="0" y="8150"/>
                </a:lnTo>
                <a:lnTo>
                  <a:pt x="0" y="780"/>
                </a:lnTo>
                <a:close/>
                <a:moveTo>
                  <a:pt x="6348" y="0"/>
                </a:moveTo>
                <a:lnTo>
                  <a:pt x="8332" y="0"/>
                </a:lnTo>
                <a:lnTo>
                  <a:pt x="8332" y="7370"/>
                </a:lnTo>
                <a:lnTo>
                  <a:pt x="6348" y="7370"/>
                </a:lnTo>
                <a:lnTo>
                  <a:pt x="6348" y="0"/>
                </a:lnTo>
                <a:close/>
                <a:moveTo>
                  <a:pt x="2116" y="0"/>
                </a:moveTo>
                <a:lnTo>
                  <a:pt x="4100" y="0"/>
                </a:lnTo>
                <a:lnTo>
                  <a:pt x="4100" y="7370"/>
                </a:lnTo>
                <a:lnTo>
                  <a:pt x="2116" y="7370"/>
                </a:lnTo>
                <a:lnTo>
                  <a:pt x="2116" y="0"/>
                </a:lnTo>
                <a:close/>
              </a:path>
            </a:pathLst>
          </a:custGeom>
          <a:solidFill>
            <a:schemeClr val="accent1"/>
          </a:solidFill>
          <a:ln w="6350" cap="flat" cmpd="sng" algn="ctr">
            <a:solidFill>
              <a:schemeClr val="accent1">
                <a:alpha val="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3" name="矩形 12"/>
          <p:cNvSpPr/>
          <p:nvPr>
            <p:custDataLst>
              <p:tags r:id="rId4"/>
            </p:custDataLst>
          </p:nvPr>
        </p:nvSpPr>
        <p:spPr>
          <a:xfrm>
            <a:off x="601345" y="2035810"/>
            <a:ext cx="5194935" cy="4417695"/>
          </a:xfrm>
          <a:prstGeom prst="rect">
            <a:avLst/>
          </a:prstGeom>
          <a:solidFill>
            <a:schemeClr val="accent1">
              <a:alpha val="5000"/>
            </a:schemeClr>
          </a:solidFill>
          <a:ln w="6350"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文黑-55简" panose="00020600040101010101" charset="-122"/>
              <a:ea typeface="汉仪文黑-55简" panose="00020600040101010101" charset="-122"/>
              <a:cs typeface="+mn-cs"/>
            </a:endParaRPr>
          </a:p>
        </p:txBody>
      </p:sp>
      <p:sp>
        <p:nvSpPr>
          <p:cNvPr id="14" name="矩形 13"/>
          <p:cNvSpPr/>
          <p:nvPr>
            <p:custDataLst>
              <p:tags r:id="rId5"/>
            </p:custDataLst>
          </p:nvPr>
        </p:nvSpPr>
        <p:spPr>
          <a:xfrm>
            <a:off x="904240" y="3004185"/>
            <a:ext cx="4605655" cy="2834640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indent="0" algn="just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单击此处输入你的正文</a:t>
            </a:r>
            <a:r>
              <a:rPr lang="en-US" altLang="zh-CN" sz="14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, </a:t>
            </a:r>
            <a:r>
              <a:rPr lang="zh-CN" altLang="en-US" sz="14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文字是您思想的提炼</a:t>
            </a:r>
            <a:r>
              <a:rPr lang="en-US" altLang="zh-CN" sz="14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,</a:t>
            </a:r>
            <a:r>
              <a:rPr lang="zh-CN" altLang="en-US" sz="14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为了最终演示发布的良好效果</a:t>
            </a:r>
            <a:r>
              <a:rPr lang="en-US" altLang="zh-CN" sz="14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,</a:t>
            </a:r>
            <a:r>
              <a:rPr lang="zh-CN" altLang="en-US" sz="14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请尽量言简意赅的阐述观点。单击此处输入你的正文</a:t>
            </a:r>
            <a:r>
              <a:rPr lang="en-US" altLang="zh-CN" sz="14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, </a:t>
            </a:r>
            <a:r>
              <a:rPr lang="zh-CN" altLang="en-US" sz="14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文字是您思想的提炼</a:t>
            </a:r>
            <a:r>
              <a:rPr lang="en-US" altLang="zh-CN" sz="14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,</a:t>
            </a:r>
            <a:r>
              <a:rPr lang="zh-CN" altLang="en-US" sz="14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为了最终演示发布的良好效果</a:t>
            </a:r>
            <a:r>
              <a:rPr lang="en-US" altLang="zh-CN" sz="14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,</a:t>
            </a:r>
            <a:r>
              <a:rPr lang="zh-CN" altLang="en-US" sz="14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请尽量言简意赅的阐述观点</a:t>
            </a:r>
            <a:endParaRPr lang="zh-CN" altLang="en-US" sz="14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5" name="矩形 14"/>
          <p:cNvSpPr/>
          <p:nvPr>
            <p:custDataLst>
              <p:tags r:id="rId6"/>
            </p:custDataLst>
          </p:nvPr>
        </p:nvSpPr>
        <p:spPr>
          <a:xfrm>
            <a:off x="902653" y="2055495"/>
            <a:ext cx="4608830" cy="44323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200" b="1" dirty="0">
                <a:solidFill>
                  <a:schemeClr val="accent1"/>
                </a:solidFill>
                <a:latin typeface="+mn-ea"/>
                <a:cs typeface="+mn-ea"/>
              </a:rPr>
              <a:t>添加标题</a:t>
            </a:r>
            <a:endParaRPr lang="zh-CN" altLang="en-US" sz="22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24" name="任意多边形: 形状 221"/>
          <p:cNvSpPr/>
          <p:nvPr>
            <p:custDataLst>
              <p:tags r:id="rId7"/>
            </p:custDataLst>
          </p:nvPr>
        </p:nvSpPr>
        <p:spPr>
          <a:xfrm flipV="1">
            <a:off x="601345" y="2696210"/>
            <a:ext cx="4671060" cy="234950"/>
          </a:xfrm>
          <a:custGeom>
            <a:avLst/>
            <a:gdLst>
              <a:gd name="connsiteX0" fmla="*/ 0 w 7356"/>
              <a:gd name="connsiteY0" fmla="*/ 0 h 370"/>
              <a:gd name="connsiteX1" fmla="*/ 416 w 7356"/>
              <a:gd name="connsiteY1" fmla="*/ 362 h 370"/>
              <a:gd name="connsiteX2" fmla="*/ 7356 w 7356"/>
              <a:gd name="connsiteY2" fmla="*/ 370 h 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56" h="370">
                <a:moveTo>
                  <a:pt x="0" y="0"/>
                </a:moveTo>
                <a:lnTo>
                  <a:pt x="416" y="362"/>
                </a:lnTo>
                <a:lnTo>
                  <a:pt x="7356" y="370"/>
                </a:lnTo>
              </a:path>
            </a:pathLst>
          </a:custGeom>
          <a:noFill/>
          <a:ln>
            <a:gradFill>
              <a:gsLst>
                <a:gs pos="0">
                  <a:schemeClr val="accent1">
                    <a:alpha val="5000"/>
                  </a:schemeClr>
                </a:gs>
                <a:gs pos="100000">
                  <a:schemeClr val="accent1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平行四边形 24"/>
          <p:cNvSpPr/>
          <p:nvPr>
            <p:custDataLst>
              <p:tags r:id="rId8"/>
            </p:custDataLst>
          </p:nvPr>
        </p:nvSpPr>
        <p:spPr>
          <a:xfrm flipH="1">
            <a:off x="5387975" y="2678430"/>
            <a:ext cx="60960" cy="45720"/>
          </a:xfrm>
          <a:prstGeom prst="parallelogram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平行四边形 25"/>
          <p:cNvSpPr/>
          <p:nvPr>
            <p:custDataLst>
              <p:tags r:id="rId9"/>
            </p:custDataLst>
          </p:nvPr>
        </p:nvSpPr>
        <p:spPr>
          <a:xfrm flipH="1">
            <a:off x="5448935" y="2678430"/>
            <a:ext cx="60960" cy="45720"/>
          </a:xfrm>
          <a:prstGeom prst="parallelogram">
            <a:avLst/>
          </a:prstGeom>
          <a:solidFill>
            <a:schemeClr val="accent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2025-12-15 21:23:56.00900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34251" y="-680418"/>
            <a:ext cx="1857749" cy="1777599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88900" y="25890"/>
            <a:ext cx="12299950" cy="933450"/>
            <a:chOff x="6121" y="1678"/>
            <a:chExt cx="19370" cy="1470"/>
          </a:xfrm>
          <a:gradFill flip="none" rotWithShape="1">
            <a:gsLst>
              <a:gs pos="0">
                <a:schemeClr val="accent1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平行四边形 10"/>
            <p:cNvSpPr/>
            <p:nvPr>
              <p:custDataLst>
                <p:tags r:id="rId11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1574207" y="364144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输入标题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405" y="349563"/>
            <a:ext cx="2893530" cy="565814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组合 59"/>
          <p:cNvGrpSpPr/>
          <p:nvPr/>
        </p:nvGrpSpPr>
        <p:grpSpPr>
          <a:xfrm>
            <a:off x="495935" y="1535430"/>
            <a:ext cx="5599430" cy="3787140"/>
            <a:chOff x="288640" y="884138"/>
            <a:chExt cx="5591492" cy="3787320"/>
          </a:xfrm>
        </p:grpSpPr>
        <p:sp>
          <p:nvSpPr>
            <p:cNvPr id="57" name="矩形: 单圆角 56"/>
            <p:cNvSpPr/>
            <p:nvPr/>
          </p:nvSpPr>
          <p:spPr>
            <a:xfrm flipH="1">
              <a:off x="288640" y="884138"/>
              <a:ext cx="5591492" cy="3787320"/>
            </a:xfrm>
            <a:prstGeom prst="round1Rect">
              <a:avLst>
                <a:gd name="adj" fmla="val 9188"/>
              </a:avLst>
            </a:prstGeom>
            <a:solidFill>
              <a:srgbClr val="3E27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汉仪旗黑X1-55W" panose="00020600040101010101" pitchFamily="18" charset="-122"/>
              </a:endParaRPr>
            </a:p>
          </p:txBody>
        </p:sp>
        <p:grpSp>
          <p:nvGrpSpPr>
            <p:cNvPr id="59" name="组合 58"/>
            <p:cNvGrpSpPr/>
            <p:nvPr/>
          </p:nvGrpSpPr>
          <p:grpSpPr>
            <a:xfrm>
              <a:off x="749513" y="1464656"/>
              <a:ext cx="4819485" cy="2625186"/>
              <a:chOff x="764722" y="1308874"/>
              <a:chExt cx="4819485" cy="2625186"/>
            </a:xfrm>
          </p:grpSpPr>
          <p:sp>
            <p:nvSpPr>
              <p:cNvPr id="37" name="文本框 36"/>
              <p:cNvSpPr txBox="1"/>
              <p:nvPr/>
            </p:nvSpPr>
            <p:spPr>
              <a:xfrm>
                <a:off x="764722" y="1903869"/>
                <a:ext cx="4819484" cy="20301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400" dirty="0">
                    <a:solidFill>
                      <a:schemeClr val="bg1"/>
                    </a:solidFill>
                    <a:latin typeface="+mn-ea"/>
                    <a:cs typeface="汉仪旗黑X1-55W" panose="00020600040101010101" pitchFamily="18" charset="-122"/>
                    <a:sym typeface="汉仪旗黑X1-55W" panose="00020600040101010101" pitchFamily="18" charset="-122"/>
                  </a:rPr>
                  <a:t>单击此处输入你的正文，文字是您思想的提炼，为了最终演示发布的良好效果，请尽量言简意赅的阐述观点；根据需要可酌情增减文字，以便观者可以准确理解您所传达的信息。单击此处输入你的正文，文字是您</a:t>
                </a:r>
                <a:endParaRPr lang="en-US" altLang="zh-CN" sz="1400" dirty="0">
                  <a:solidFill>
                    <a:schemeClr val="bg1"/>
                  </a:solidFill>
                  <a:latin typeface="+mn-ea"/>
                  <a:cs typeface="汉仪旗黑X1-55W" panose="00020600040101010101" pitchFamily="18" charset="-122"/>
                  <a:sym typeface="汉仪旗黑X1-55W" panose="00020600040101010101" pitchFamily="18" charset="-122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en-US" sz="1400" dirty="0">
                    <a:solidFill>
                      <a:schemeClr val="bg1"/>
                    </a:solidFill>
                    <a:latin typeface="+mn-ea"/>
                    <a:cs typeface="汉仪旗黑X1-55W" panose="00020600040101010101" pitchFamily="18" charset="-122"/>
                    <a:sym typeface="汉仪旗黑X1-55W" panose="00020600040101010101" pitchFamily="18" charset="-122"/>
                  </a:rPr>
                  <a:t>单击此处输入你的正文，文字是您思想的提炼，为了最终演示发布的良好效果，请尽量言简意赅的阐述观点；</a:t>
                </a:r>
                <a:endParaRPr lang="zh-CN" altLang="en-US" sz="1400" dirty="0">
                  <a:solidFill>
                    <a:schemeClr val="bg1"/>
                  </a:solidFill>
                  <a:latin typeface="+mn-ea"/>
                  <a:cs typeface="汉仪旗黑X1-55W" panose="00020600040101010101" pitchFamily="18" charset="-122"/>
                  <a:sym typeface="汉仪旗黑X1-55W" panose="00020600040101010101" pitchFamily="18" charset="-122"/>
                </a:endParaRPr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>
                <a:off x="764722" y="1308874"/>
                <a:ext cx="4819485" cy="5219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2800" dirty="0">
                    <a:solidFill>
                      <a:schemeClr val="bg1"/>
                    </a:solidFill>
                    <a:latin typeface="+mj-ea"/>
                    <a:ea typeface="+mj-ea"/>
                    <a:cs typeface="汉仪旗黑X1-55W" panose="00020600040101010101" pitchFamily="18" charset="-122"/>
                    <a:sym typeface="汉仪旗黑X1-85W" panose="00020600040101010101" pitchFamily="18" charset="-122"/>
                  </a:rPr>
                  <a:t>序言</a:t>
                </a:r>
                <a:endParaRPr lang="zh-CN" altLang="en-US" sz="2800" dirty="0">
                  <a:solidFill>
                    <a:schemeClr val="bg1"/>
                  </a:solidFill>
                  <a:latin typeface="+mj-ea"/>
                  <a:ea typeface="+mj-ea"/>
                  <a:cs typeface="汉仪旗黑X1-55W" panose="00020600040101010101" pitchFamily="18" charset="-122"/>
                  <a:sym typeface="汉仪旗黑X1-85W" panose="00020600040101010101" pitchFamily="18" charset="-122"/>
                </a:endParaRPr>
              </a:p>
            </p:txBody>
          </p:sp>
        </p:grp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t="14726" b="34741"/>
          <a:stretch>
            <a:fillRect/>
          </a:stretch>
        </p:blipFill>
        <p:spPr>
          <a:xfrm>
            <a:off x="6095365" y="1535430"/>
            <a:ext cx="5597525" cy="3787775"/>
          </a:xfrm>
          <a:prstGeom prst="rect">
            <a:avLst/>
          </a:prstGeom>
        </p:spPr>
      </p:pic>
      <p:pic>
        <p:nvPicPr>
          <p:cNvPr id="17" name="图片 16" descr="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45575" y="349250"/>
            <a:ext cx="2893695" cy="56578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0" y="2388870"/>
            <a:ext cx="12191365" cy="274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标题 16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897880" y="608330"/>
            <a:ext cx="5894070" cy="946150"/>
          </a:xfrm>
        </p:spPr>
        <p:txBody>
          <a:bodyPr/>
          <a:lstStyle/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3" name="圆角矩形 2"/>
          <p:cNvSpPr/>
          <p:nvPr>
            <p:custDataLst>
              <p:tags r:id="rId3"/>
            </p:custDataLst>
          </p:nvPr>
        </p:nvSpPr>
        <p:spPr>
          <a:xfrm>
            <a:off x="4638834" y="2769870"/>
            <a:ext cx="723900" cy="723900"/>
          </a:xfrm>
          <a:prstGeom prst="roundRect">
            <a:avLst/>
          </a:prstGeom>
          <a:noFill/>
          <a:ln w="25400">
            <a:solidFill>
              <a:srgbClr val="FFFFFF"/>
            </a:solidFill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4" name="矩形 3"/>
          <p:cNvSpPr/>
          <p:nvPr>
            <p:custDataLst>
              <p:tags r:id="rId4"/>
            </p:custDataLst>
          </p:nvPr>
        </p:nvSpPr>
        <p:spPr>
          <a:xfrm>
            <a:off x="4037489" y="3978275"/>
            <a:ext cx="1926590" cy="80518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indent="0" algn="ctr" fontAlgn="auto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300">
                <a:solidFill>
                  <a:srgbClr val="FFFFFF"/>
                </a:solidFill>
                <a:latin typeface="+mn-ea"/>
                <a:cs typeface="+mn-ea"/>
              </a:rPr>
              <a:t>单击此处添加正文，文字是您思想的提炼，请言简意赅阐述内容。</a:t>
            </a:r>
            <a:endParaRPr lang="zh-CN" altLang="en-US" sz="1300">
              <a:solidFill>
                <a:srgbClr val="FFFFFF"/>
              </a:solidFill>
              <a:latin typeface="+mn-ea"/>
              <a:cs typeface="+mn-ea"/>
            </a:endParaRPr>
          </a:p>
        </p:txBody>
      </p:sp>
      <p:sp>
        <p:nvSpPr>
          <p:cNvPr id="5" name="矩形 4"/>
          <p:cNvSpPr/>
          <p:nvPr>
            <p:custDataLst>
              <p:tags r:id="rId5"/>
            </p:custDataLst>
          </p:nvPr>
        </p:nvSpPr>
        <p:spPr>
          <a:xfrm>
            <a:off x="4037489" y="3568700"/>
            <a:ext cx="1926590" cy="37211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rgbClr val="FFFFFF"/>
                </a:solidFill>
                <a:latin typeface="+mn-ea"/>
                <a:cs typeface="+mn-ea"/>
              </a:rPr>
              <a:t>添加项标题</a:t>
            </a:r>
            <a:endParaRPr lang="zh-CN" altLang="en-US" sz="1600" b="1">
              <a:solidFill>
                <a:srgbClr val="FFFFFF"/>
              </a:solidFill>
              <a:latin typeface="+mn-ea"/>
              <a:cs typeface="+mn-ea"/>
            </a:endParaRPr>
          </a:p>
        </p:txBody>
      </p:sp>
      <p:sp>
        <p:nvSpPr>
          <p:cNvPr id="6" name="圆角矩形 5"/>
          <p:cNvSpPr/>
          <p:nvPr>
            <p:custDataLst>
              <p:tags r:id="rId6"/>
            </p:custDataLst>
          </p:nvPr>
        </p:nvSpPr>
        <p:spPr>
          <a:xfrm>
            <a:off x="7115334" y="2769870"/>
            <a:ext cx="723900" cy="723900"/>
          </a:xfrm>
          <a:prstGeom prst="roundRect">
            <a:avLst/>
          </a:prstGeom>
          <a:noFill/>
          <a:ln w="25400">
            <a:solidFill>
              <a:srgbClr val="FFFFFF"/>
            </a:solidFill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7" name="矩形 6"/>
          <p:cNvSpPr/>
          <p:nvPr>
            <p:custDataLst>
              <p:tags r:id="rId7"/>
            </p:custDataLst>
          </p:nvPr>
        </p:nvSpPr>
        <p:spPr>
          <a:xfrm>
            <a:off x="6513989" y="3978275"/>
            <a:ext cx="1926590" cy="80518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indent="0" algn="ctr" fontAlgn="auto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30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单击添加正文，文字是您思想的提炼，请言简意赅阐述内容。</a:t>
            </a:r>
            <a:endParaRPr lang="zh-CN" altLang="en-US" sz="130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8" name="矩形 7"/>
          <p:cNvSpPr/>
          <p:nvPr>
            <p:custDataLst>
              <p:tags r:id="rId8"/>
            </p:custDataLst>
          </p:nvPr>
        </p:nvSpPr>
        <p:spPr>
          <a:xfrm>
            <a:off x="6513989" y="3568700"/>
            <a:ext cx="1926590" cy="37211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rgbClr val="FFFFFF"/>
                </a:solidFill>
                <a:latin typeface="+mn-ea"/>
                <a:cs typeface="+mn-ea"/>
              </a:rPr>
              <a:t>添加项标题</a:t>
            </a:r>
            <a:endParaRPr lang="zh-CN" altLang="en-US" sz="1600" b="1">
              <a:solidFill>
                <a:srgbClr val="FFFFFF"/>
              </a:solidFill>
              <a:latin typeface="+mn-ea"/>
              <a:cs typeface="+mn-ea"/>
            </a:endParaRPr>
          </a:p>
        </p:txBody>
      </p:sp>
      <p:sp>
        <p:nvSpPr>
          <p:cNvPr id="9" name="圆角矩形 8"/>
          <p:cNvSpPr/>
          <p:nvPr>
            <p:custDataLst>
              <p:tags r:id="rId9"/>
            </p:custDataLst>
          </p:nvPr>
        </p:nvSpPr>
        <p:spPr>
          <a:xfrm>
            <a:off x="9591834" y="2769870"/>
            <a:ext cx="723900" cy="723900"/>
          </a:xfrm>
          <a:prstGeom prst="roundRect">
            <a:avLst/>
          </a:prstGeom>
          <a:noFill/>
          <a:ln w="25400">
            <a:solidFill>
              <a:srgbClr val="FFFFFF"/>
            </a:solidFill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0" name="矩形 9"/>
          <p:cNvSpPr/>
          <p:nvPr>
            <p:custDataLst>
              <p:tags r:id="rId10"/>
            </p:custDataLst>
          </p:nvPr>
        </p:nvSpPr>
        <p:spPr>
          <a:xfrm>
            <a:off x="8990489" y="3978275"/>
            <a:ext cx="1926590" cy="80518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indent="0" algn="ctr" fontAlgn="auto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30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单击此处添加正文，文字是您思想的提炼，请言简意赅阐述内容。</a:t>
            </a:r>
            <a:endParaRPr lang="zh-CN" altLang="en-US" sz="130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1" name="矩形 10"/>
          <p:cNvSpPr/>
          <p:nvPr>
            <p:custDataLst>
              <p:tags r:id="rId11"/>
            </p:custDataLst>
          </p:nvPr>
        </p:nvSpPr>
        <p:spPr>
          <a:xfrm>
            <a:off x="8990489" y="3568700"/>
            <a:ext cx="1926590" cy="37211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rgbClr val="FFFFFF"/>
                </a:solidFill>
                <a:latin typeface="+mn-ea"/>
                <a:cs typeface="+mn-ea"/>
              </a:rPr>
              <a:t>添加项标题</a:t>
            </a:r>
            <a:endParaRPr lang="zh-CN" altLang="en-US" sz="1600" b="1">
              <a:solidFill>
                <a:srgbClr val="FFFFFF"/>
              </a:solidFill>
              <a:latin typeface="+mn-ea"/>
              <a:cs typeface="+mn-ea"/>
            </a:endParaRPr>
          </a:p>
        </p:txBody>
      </p:sp>
      <p:pic>
        <p:nvPicPr>
          <p:cNvPr id="14" name="图片 13" descr="343439383331313b343532303032303bb8f6c8cbd0c5cfa2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312184" y="2966720"/>
            <a:ext cx="330200" cy="330200"/>
          </a:xfrm>
          <a:prstGeom prst="rect">
            <a:avLst/>
          </a:prstGeom>
          <a:effectLst/>
        </p:spPr>
      </p:pic>
      <p:pic>
        <p:nvPicPr>
          <p:cNvPr id="15" name="图片 14" descr="343439383331313b343532303032333bc6f3d2b5bcf2bde9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788684" y="2966720"/>
            <a:ext cx="330200" cy="330200"/>
          </a:xfrm>
          <a:prstGeom prst="rect">
            <a:avLst/>
          </a:prstGeom>
          <a:effectLst/>
        </p:spPr>
      </p:pic>
      <p:pic>
        <p:nvPicPr>
          <p:cNvPr id="16" name="图片 15" descr="343439383331313b343532303033323bd3a6d3c3b9dcc0ed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4835684" y="2966720"/>
            <a:ext cx="330200" cy="330200"/>
          </a:xfrm>
          <a:prstGeom prst="rect">
            <a:avLst/>
          </a:prstGeom>
          <a:effectLst/>
        </p:spPr>
      </p:pic>
      <p:grpSp>
        <p:nvGrpSpPr>
          <p:cNvPr id="48" name="组合 47"/>
          <p:cNvGrpSpPr/>
          <p:nvPr>
            <p:custDataLst>
              <p:tags r:id="rId21"/>
            </p:custDataLst>
          </p:nvPr>
        </p:nvGrpSpPr>
        <p:grpSpPr>
          <a:xfrm>
            <a:off x="-55880" y="86995"/>
            <a:ext cx="5786120" cy="4556125"/>
            <a:chOff x="2259" y="2237"/>
            <a:chExt cx="14660" cy="11586"/>
          </a:xfrm>
        </p:grpSpPr>
        <p:sp>
          <p:nvSpPr>
            <p:cNvPr id="49" name="图形 180"/>
            <p:cNvSpPr/>
            <p:nvPr>
              <p:custDataLst>
                <p:tags r:id="rId22"/>
              </p:custDataLst>
            </p:nvPr>
          </p:nvSpPr>
          <p:spPr>
            <a:xfrm>
              <a:off x="2259" y="2237"/>
              <a:ext cx="14660" cy="1717"/>
            </a:xfrm>
            <a:custGeom>
              <a:avLst/>
              <a:gdLst>
                <a:gd name="connsiteX0" fmla="*/ 11574 w 11574"/>
                <a:gd name="connsiteY0" fmla="*/ 0 h 1311"/>
                <a:gd name="connsiteX1" fmla="*/ 6139 w 11574"/>
                <a:gd name="connsiteY1" fmla="*/ 1299 h 1311"/>
                <a:gd name="connsiteX2" fmla="*/ 0 w 11574"/>
                <a:gd name="connsiteY2" fmla="*/ 4 h 1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574" h="1311">
                  <a:moveTo>
                    <a:pt x="11574" y="0"/>
                  </a:moveTo>
                  <a:cubicBezTo>
                    <a:pt x="9564" y="692"/>
                    <a:pt x="8362" y="1182"/>
                    <a:pt x="6139" y="1299"/>
                  </a:cubicBezTo>
                  <a:cubicBezTo>
                    <a:pt x="3915" y="1415"/>
                    <a:pt x="789" y="684"/>
                    <a:pt x="0" y="4"/>
                  </a:cubicBezTo>
                </a:path>
              </a:pathLst>
            </a:custGeom>
            <a:noFill/>
            <a:ln w="31750" cap="rnd">
              <a:solidFill>
                <a:srgbClr val="C68F5A"/>
              </a:solidFill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0" name="矩形 49"/>
            <p:cNvSpPr/>
            <p:nvPr>
              <p:custDataLst>
                <p:tags r:id="rId23"/>
              </p:custDataLst>
            </p:nvPr>
          </p:nvSpPr>
          <p:spPr bwMode="gray">
            <a:xfrm rot="900000">
              <a:off x="3646" y="5377"/>
              <a:ext cx="8382" cy="8447"/>
            </a:xfrm>
            <a:prstGeom prst="rect">
              <a:avLst/>
            </a:prstGeom>
            <a:gradFill flip="none" rotWithShape="1">
              <a:gsLst>
                <a:gs pos="0">
                  <a:srgbClr val="F4F4F4"/>
                </a:gs>
                <a:gs pos="80000">
                  <a:srgbClr val="FFFFFF"/>
                </a:gs>
              </a:gsLst>
              <a:lin ang="2700000" scaled="1"/>
              <a:tileRect/>
            </a:gradFill>
            <a:ln w="6350">
              <a:solidFill>
                <a:srgbClr val="F4F4F4"/>
              </a:solidFill>
              <a:round/>
            </a:ln>
            <a:effectLst>
              <a:outerShdw blurRad="254000" dist="88900" dir="2700000" algn="tl" rotWithShape="0">
                <a:prstClr val="black">
                  <a:alpha val="9000"/>
                </a:prstClr>
              </a:outerShdw>
            </a:effectLst>
          </p:spPr>
          <p:txBody>
            <a:bodyPr wrap="square" rtlCol="0" anchor="ctr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de-DE" dirty="0">
                <a:sym typeface="+mn-ea"/>
              </a:endParaRPr>
            </a:p>
          </p:txBody>
        </p:sp>
        <p:pic>
          <p:nvPicPr>
            <p:cNvPr id="51" name="图片 50" descr="E:/设计图片素材/kai-oberhauser-BKAaLmT0tIs-unsplash.jpgkai-oberhauser-BKAaLmT0tIs-unsplash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25" cstate="email"/>
            <a:srcRect l="15779" t="34727" r="15779" b="34727"/>
            <a:stretch>
              <a:fillRect/>
            </a:stretch>
          </p:blipFill>
          <p:spPr>
            <a:xfrm rot="900000">
              <a:off x="4163" y="5898"/>
              <a:ext cx="7350" cy="7405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180" h="3204">
                  <a:moveTo>
                    <a:pt x="0" y="0"/>
                  </a:moveTo>
                  <a:lnTo>
                    <a:pt x="3180" y="0"/>
                  </a:lnTo>
                  <a:lnTo>
                    <a:pt x="3180" y="3204"/>
                  </a:lnTo>
                  <a:lnTo>
                    <a:pt x="0" y="3204"/>
                  </a:lnTo>
                  <a:lnTo>
                    <a:pt x="0" y="0"/>
                  </a:lnTo>
                  <a:close/>
                </a:path>
              </a:pathLst>
            </a:custGeom>
            <a:effectLst/>
          </p:spPr>
        </p:pic>
        <p:pic>
          <p:nvPicPr>
            <p:cNvPr id="52" name="图片 51" descr="夹子-3"/>
            <p:cNvPicPr>
              <a:picLocks noChangeAspect="1"/>
            </p:cNvPicPr>
            <p:nvPr>
              <p:custDataLst>
                <p:tags r:id="rId26"/>
              </p:custDataLst>
            </p:nvPr>
          </p:nvPicPr>
          <p:blipFill>
            <a:blip r:embed="rId27"/>
            <a:stretch>
              <a:fillRect/>
            </a:stretch>
          </p:blipFill>
          <p:spPr>
            <a:xfrm rot="1080000">
              <a:off x="8695" y="2803"/>
              <a:ext cx="806" cy="3044"/>
            </a:xfrm>
            <a:prstGeom prst="rect">
              <a:avLst/>
            </a:prstGeom>
          </p:spPr>
        </p:pic>
      </p:grpSp>
      <p:sp>
        <p:nvSpPr>
          <p:cNvPr id="54" name="矩形 53"/>
          <p:cNvSpPr/>
          <p:nvPr/>
        </p:nvSpPr>
        <p:spPr>
          <a:xfrm>
            <a:off x="5623560" y="793750"/>
            <a:ext cx="106680" cy="575945"/>
          </a:xfrm>
          <a:prstGeom prst="rect">
            <a:avLst/>
          </a:prstGeom>
          <a:solidFill>
            <a:srgbClr val="F57C00"/>
          </a:solidFill>
          <a:ln>
            <a:solidFill>
              <a:srgbClr val="F57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28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任意多边形: 形状 27"/>
          <p:cNvSpPr/>
          <p:nvPr>
            <p:custDataLst>
              <p:tags r:id="rId1"/>
            </p:custDataLst>
          </p:nvPr>
        </p:nvSpPr>
        <p:spPr>
          <a:xfrm>
            <a:off x="8110658" y="0"/>
            <a:ext cx="4081342" cy="6858000"/>
          </a:xfrm>
          <a:custGeom>
            <a:avLst/>
            <a:gdLst>
              <a:gd name="connsiteX0" fmla="*/ 588070 w 4270224"/>
              <a:gd name="connsiteY0" fmla="*/ 0 h 6863564"/>
              <a:gd name="connsiteX1" fmla="*/ 4270224 w 4270224"/>
              <a:gd name="connsiteY1" fmla="*/ 0 h 6863564"/>
              <a:gd name="connsiteX2" fmla="*/ 4270224 w 4270224"/>
              <a:gd name="connsiteY2" fmla="*/ 6863564 h 6863564"/>
              <a:gd name="connsiteX3" fmla="*/ 0 w 4270224"/>
              <a:gd name="connsiteY3" fmla="*/ 6863564 h 6863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27" h="10800">
                <a:moveTo>
                  <a:pt x="925" y="0"/>
                </a:moveTo>
                <a:lnTo>
                  <a:pt x="6427" y="0"/>
                </a:lnTo>
                <a:lnTo>
                  <a:pt x="6427" y="10800"/>
                </a:lnTo>
                <a:lnTo>
                  <a:pt x="0" y="10800"/>
                </a:lnTo>
                <a:lnTo>
                  <a:pt x="925" y="0"/>
                </a:ln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3000">
                <a:schemeClr val="accent1">
                  <a:lumMod val="20000"/>
                  <a:lumOff val="80000"/>
                </a:schemeClr>
              </a:gs>
              <a:gs pos="100000">
                <a:schemeClr val="accent1"/>
              </a:gs>
            </a:gsLst>
            <a:path path="circle">
              <a:fillToRect l="50000" t="-80000" r="50000" b="180000"/>
            </a:path>
            <a:tileRect/>
          </a:gradFill>
          <a:ln w="12077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27" name="任意多边形: 形状 26"/>
          <p:cNvSpPr/>
          <p:nvPr>
            <p:custDataLst>
              <p:tags r:id="rId2"/>
            </p:custDataLst>
          </p:nvPr>
        </p:nvSpPr>
        <p:spPr>
          <a:xfrm>
            <a:off x="8198157" y="0"/>
            <a:ext cx="3993843" cy="6858000"/>
          </a:xfrm>
          <a:custGeom>
            <a:avLst/>
            <a:gdLst>
              <a:gd name="connsiteX0" fmla="*/ 588070 w 4182655"/>
              <a:gd name="connsiteY0" fmla="*/ 0 h 6863564"/>
              <a:gd name="connsiteX1" fmla="*/ 4182655 w 4182655"/>
              <a:gd name="connsiteY1" fmla="*/ 0 h 6863564"/>
              <a:gd name="connsiteX2" fmla="*/ 4182655 w 4182655"/>
              <a:gd name="connsiteY2" fmla="*/ 6863564 h 6863564"/>
              <a:gd name="connsiteX3" fmla="*/ 0 w 4182655"/>
              <a:gd name="connsiteY3" fmla="*/ 6863564 h 6863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90" h="10800">
                <a:moveTo>
                  <a:pt x="925" y="0"/>
                </a:moveTo>
                <a:lnTo>
                  <a:pt x="6290" y="0"/>
                </a:lnTo>
                <a:lnTo>
                  <a:pt x="6290" y="10800"/>
                </a:lnTo>
                <a:lnTo>
                  <a:pt x="0" y="10800"/>
                </a:lnTo>
                <a:lnTo>
                  <a:pt x="925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15000">
                <a:schemeClr val="accent1">
                  <a:lumMod val="20000"/>
                  <a:lumOff val="80000"/>
                </a:schemeClr>
              </a:gs>
              <a:gs pos="10000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 w="12077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782320" y="539115"/>
            <a:ext cx="7329170" cy="731520"/>
          </a:xfrm>
        </p:spPr>
        <p:txBody>
          <a:bodyPr/>
          <a:lstStyle/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1" name="任意多边形: 形状 32"/>
          <p:cNvSpPr/>
          <p:nvPr>
            <p:custDataLst>
              <p:tags r:id="rId4"/>
            </p:custDataLst>
          </p:nvPr>
        </p:nvSpPr>
        <p:spPr>
          <a:xfrm>
            <a:off x="8381274" y="372819"/>
            <a:ext cx="187718" cy="1163440"/>
          </a:xfrm>
          <a:custGeom>
            <a:avLst/>
            <a:gdLst>
              <a:gd name="connsiteX0" fmla="*/ 85876 w 187718"/>
              <a:gd name="connsiteY0" fmla="*/ 1163441 h 1163440"/>
              <a:gd name="connsiteX1" fmla="*/ 187718 w 187718"/>
              <a:gd name="connsiteY1" fmla="*/ 0 h 1163440"/>
              <a:gd name="connsiteX2" fmla="*/ 101963 w 187718"/>
              <a:gd name="connsiteY2" fmla="*/ 0 h 1163440"/>
              <a:gd name="connsiteX3" fmla="*/ 0 w 187718"/>
              <a:gd name="connsiteY3" fmla="*/ 1163441 h 1163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718" h="1163440">
                <a:moveTo>
                  <a:pt x="85876" y="1163441"/>
                </a:moveTo>
                <a:lnTo>
                  <a:pt x="187718" y="0"/>
                </a:lnTo>
                <a:lnTo>
                  <a:pt x="101963" y="0"/>
                </a:lnTo>
                <a:lnTo>
                  <a:pt x="0" y="1163441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207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/>
          <a:srcRect l="11084" r="11084"/>
          <a:stretch>
            <a:fillRect/>
          </a:stretch>
        </p:blipFill>
        <p:spPr>
          <a:xfrm>
            <a:off x="8276460" y="61111"/>
            <a:ext cx="3915540" cy="6717583"/>
          </a:xfrm>
          <a:custGeom>
            <a:avLst/>
            <a:gdLst>
              <a:gd name="connsiteX0" fmla="*/ 577427 w 4100960"/>
              <a:gd name="connsiteY0" fmla="*/ 0 h 6717583"/>
              <a:gd name="connsiteX1" fmla="*/ 4100960 w 4100960"/>
              <a:gd name="connsiteY1" fmla="*/ 0 h 6717583"/>
              <a:gd name="connsiteX2" fmla="*/ 4100960 w 4100960"/>
              <a:gd name="connsiteY2" fmla="*/ 6717583 h 6717583"/>
              <a:gd name="connsiteX3" fmla="*/ 0 w 4100960"/>
              <a:gd name="connsiteY3" fmla="*/ 6717583 h 671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66" h="10579">
                <a:moveTo>
                  <a:pt x="909" y="0"/>
                </a:moveTo>
                <a:lnTo>
                  <a:pt x="6166" y="0"/>
                </a:lnTo>
                <a:lnTo>
                  <a:pt x="6166" y="10579"/>
                </a:lnTo>
                <a:lnTo>
                  <a:pt x="0" y="10579"/>
                </a:lnTo>
                <a:lnTo>
                  <a:pt x="909" y="0"/>
                </a:lnTo>
                <a:close/>
              </a:path>
            </a:pathLst>
          </a:custGeom>
          <a:solidFill>
            <a:schemeClr val="accent1"/>
          </a:solidFill>
          <a:ln w="6350">
            <a:solidFill>
              <a:schemeClr val="accent1">
                <a:alpha val="20000"/>
              </a:schemeClr>
            </a:solidFill>
          </a:ln>
        </p:spPr>
      </p:pic>
      <p:sp>
        <p:nvSpPr>
          <p:cNvPr id="9" name="矩形 8"/>
          <p:cNvSpPr/>
          <p:nvPr/>
        </p:nvSpPr>
        <p:spPr>
          <a:xfrm>
            <a:off x="416560" y="608330"/>
            <a:ext cx="106680" cy="575945"/>
          </a:xfrm>
          <a:prstGeom prst="rect">
            <a:avLst/>
          </a:prstGeom>
          <a:solidFill>
            <a:srgbClr val="F57C00"/>
          </a:solidFill>
          <a:ln>
            <a:solidFill>
              <a:srgbClr val="F57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005205" y="2230120"/>
            <a:ext cx="609600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zh-CN" altLang="en-US" sz="1200">
                <a:solidFill>
                  <a:schemeClr val="tx1">
                    <a:alpha val="7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MiSans Bold" panose="00000800000000000000" charset="-122"/>
                <a:sym typeface="+mn-ea"/>
              </a:rPr>
              <a:t>单击此处输入你的正文，文字是您思想的提炼，为了最终演示发布的良好效果，请尽量言简意赅的阐述观点；根据需要可酌情增减文字，以便观者可以准确理解您所传达的信息。您的正文已经简明扼要，字字珠玑，但信息却错综复杂，需要用更多的文字来表述；但请您尽可能提炼思想的精髓，否则容易造成观者的阅读压力，适得其反。</a:t>
            </a:r>
            <a:endParaRPr lang="zh-CN" altLang="en-US" sz="1200">
              <a:solidFill>
                <a:schemeClr val="tx1">
                  <a:alpha val="7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MiSans Bold" panose="000008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066800" y="1715050"/>
            <a:ext cx="4064000" cy="368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zh-CN" altLang="en-US" sz="1800">
                <a:latin typeface="Arial" panose="020B0604020202020204" pitchFamily="34" charset="0"/>
                <a:ea typeface="微软雅黑" panose="020B0503020204020204" charset="-122"/>
              </a:rPr>
              <a:t>添加小标题</a:t>
            </a:r>
            <a:endParaRPr lang="zh-CN" altLang="en-US" sz="1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73" name="文本框 172"/>
          <p:cNvSpPr txBox="1"/>
          <p:nvPr>
            <p:custDataLst>
              <p:tags r:id="rId7"/>
            </p:custDataLst>
          </p:nvPr>
        </p:nvSpPr>
        <p:spPr>
          <a:xfrm>
            <a:off x="1034578" y="4941244"/>
            <a:ext cx="3067717" cy="921787"/>
          </a:xfrm>
          <a:prstGeom prst="rect">
            <a:avLst/>
          </a:prstGeom>
          <a:noFill/>
          <a:ln w="9525">
            <a:noFill/>
          </a:ln>
        </p:spPr>
        <p:txBody>
          <a:bodyPr wrap="square" rtlCol="0" anchor="t">
            <a:sp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zh-CN" altLang="en-US" sz="1200">
                <a:solidFill>
                  <a:schemeClr val="tx1">
                    <a:alpha val="7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MiSans Bold" panose="00000800000000000000" charset="-122"/>
                <a:sym typeface="+mn-ea"/>
              </a:rPr>
              <a:t>单击此处输入你的正文，文字是您思想的提炼，为了最终演示发布的良好效果，请尽量言简意赅的阐述观点。</a:t>
            </a:r>
            <a:endParaRPr lang="zh-CN" altLang="en-US" sz="1200">
              <a:solidFill>
                <a:schemeClr val="tx1">
                  <a:alpha val="7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MiSans Bold" panose="00000800000000000000" charset="-122"/>
              <a:sym typeface="+mn-ea"/>
            </a:endParaRPr>
          </a:p>
        </p:txBody>
      </p:sp>
      <p:sp>
        <p:nvSpPr>
          <p:cNvPr id="174" name="文本框 173"/>
          <p:cNvSpPr txBox="1"/>
          <p:nvPr>
            <p:custDataLst>
              <p:tags r:id="rId8"/>
            </p:custDataLst>
          </p:nvPr>
        </p:nvSpPr>
        <p:spPr>
          <a:xfrm>
            <a:off x="2019169" y="4464433"/>
            <a:ext cx="1942374" cy="368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>
                <a:solidFill>
                  <a:srgbClr val="F57C00"/>
                </a:solidFill>
                <a:latin typeface="微软雅黑" panose="020B0503020204020204" charset="-122"/>
                <a:ea typeface="微软雅黑" panose="020B0503020204020204" charset="-122"/>
              </a:rPr>
              <a:t>添加小标题</a:t>
            </a:r>
            <a:endParaRPr lang="zh-CN" altLang="en-US">
              <a:solidFill>
                <a:srgbClr val="F57C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5" name="文本框 174"/>
          <p:cNvSpPr txBox="1"/>
          <p:nvPr>
            <p:custDataLst>
              <p:tags r:id="rId9"/>
            </p:custDataLst>
          </p:nvPr>
        </p:nvSpPr>
        <p:spPr>
          <a:xfrm>
            <a:off x="1087527" y="4099771"/>
            <a:ext cx="1173601" cy="8298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4800" cap="all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01</a:t>
            </a:r>
            <a:endParaRPr lang="zh-CN" altLang="en-US" sz="4800" cap="all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4" name="文本框 13"/>
          <p:cNvSpPr txBox="1"/>
          <p:nvPr>
            <p:custDataLst>
              <p:tags r:id="rId10"/>
            </p:custDataLst>
          </p:nvPr>
        </p:nvSpPr>
        <p:spPr>
          <a:xfrm>
            <a:off x="4311813" y="4941244"/>
            <a:ext cx="3067717" cy="921787"/>
          </a:xfrm>
          <a:prstGeom prst="rect">
            <a:avLst/>
          </a:prstGeom>
          <a:noFill/>
          <a:ln w="9525">
            <a:noFill/>
          </a:ln>
        </p:spPr>
        <p:txBody>
          <a:bodyPr wrap="square" rtlCol="0" anchor="t">
            <a:sp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zh-CN" altLang="en-US" sz="1200">
                <a:solidFill>
                  <a:schemeClr val="tx1">
                    <a:alpha val="7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MiSans Bold" panose="00000800000000000000" charset="-122"/>
                <a:sym typeface="+mn-ea"/>
              </a:rPr>
              <a:t>单击此处输入你的正文，文字是您思想的提炼，为了最终演示发布的良好效果，请尽量言简意赅的阐述观点。</a:t>
            </a:r>
            <a:endParaRPr lang="zh-CN" altLang="en-US" sz="1200">
              <a:solidFill>
                <a:schemeClr val="tx1">
                  <a:alpha val="7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MiSans Bold" panose="00000800000000000000" charset="-122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11"/>
            </p:custDataLst>
          </p:nvPr>
        </p:nvSpPr>
        <p:spPr>
          <a:xfrm>
            <a:off x="5296404" y="4464433"/>
            <a:ext cx="1942374" cy="368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>
                <a:solidFill>
                  <a:srgbClr val="F57C00"/>
                </a:solidFill>
                <a:latin typeface="微软雅黑" panose="020B0503020204020204" charset="-122"/>
                <a:ea typeface="微软雅黑" panose="020B0503020204020204" charset="-122"/>
              </a:rPr>
              <a:t>添加小标题</a:t>
            </a:r>
            <a:endParaRPr lang="zh-CN" altLang="en-US">
              <a:solidFill>
                <a:srgbClr val="F57C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>
            <p:custDataLst>
              <p:tags r:id="rId12"/>
            </p:custDataLst>
          </p:nvPr>
        </p:nvSpPr>
        <p:spPr>
          <a:xfrm>
            <a:off x="4364762" y="4099771"/>
            <a:ext cx="1173601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4800" cap="all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0</a:t>
            </a:r>
            <a:r>
              <a:rPr lang="en-US" altLang="zh-CN" sz="4800" cap="all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endParaRPr lang="en-US" altLang="zh-CN" sz="4800" cap="all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  <p:custDataLst>
      <p:tags r:id="rId13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对角圆角 19"/>
          <p:cNvSpPr/>
          <p:nvPr>
            <p:custDataLst>
              <p:tags r:id="rId1"/>
            </p:custDataLst>
          </p:nvPr>
        </p:nvSpPr>
        <p:spPr>
          <a:xfrm>
            <a:off x="1308735" y="1557020"/>
            <a:ext cx="4107815" cy="5073015"/>
          </a:xfrm>
          <a:prstGeom prst="round2DiagRect">
            <a:avLst>
              <a:gd name="adj1" fmla="val 22907"/>
              <a:gd name="adj2" fmla="val 0"/>
            </a:avLst>
          </a:prstGeom>
          <a:solidFill>
            <a:srgbClr val="FFFFFF">
              <a:lumMod val="95000"/>
            </a:srgbClr>
          </a:solidFill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908" y="1524000"/>
            <a:ext cx="4114799" cy="5139055"/>
          </a:xfrm>
          <a:prstGeom prst="rect">
            <a:avLst/>
          </a:prstGeom>
        </p:spPr>
      </p:pic>
      <p:pic>
        <p:nvPicPr>
          <p:cNvPr id="25" name="图形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002030" y="1270635"/>
            <a:ext cx="2844165" cy="2844165"/>
          </a:xfrm>
          <a:prstGeom prst="rect">
            <a:avLst/>
          </a:prstGeom>
        </p:spPr>
      </p:pic>
      <p:pic>
        <p:nvPicPr>
          <p:cNvPr id="26" name="图形 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5074920" y="5205095"/>
            <a:ext cx="1153160" cy="1153160"/>
          </a:xfrm>
          <a:prstGeom prst="rect">
            <a:avLst/>
          </a:prstGeom>
        </p:spPr>
      </p:pic>
      <p:sp>
        <p:nvSpPr>
          <p:cNvPr id="28" name="矩形: 对角圆角 32"/>
          <p:cNvSpPr/>
          <p:nvPr>
            <p:custDataLst>
              <p:tags r:id="rId9"/>
            </p:custDataLst>
          </p:nvPr>
        </p:nvSpPr>
        <p:spPr>
          <a:xfrm>
            <a:off x="4157345" y="4277995"/>
            <a:ext cx="1831975" cy="1847850"/>
          </a:xfrm>
          <a:prstGeom prst="round2DiagRect">
            <a:avLst>
              <a:gd name="adj1" fmla="val 41985"/>
              <a:gd name="adj2" fmla="val 0"/>
            </a:avLst>
          </a:prstGeom>
          <a:solidFill>
            <a:schemeClr val="accent2">
              <a:alpha val="88000"/>
            </a:schemeClr>
          </a:solidFill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6" name="矩形 45"/>
          <p:cNvSpPr/>
          <p:nvPr>
            <p:custDataLst>
              <p:tags r:id="rId10"/>
            </p:custDataLst>
          </p:nvPr>
        </p:nvSpPr>
        <p:spPr>
          <a:xfrm flipH="1">
            <a:off x="4342765" y="4509135"/>
            <a:ext cx="1461770" cy="49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600" dirty="0">
                <a:solidFill>
                  <a:srgbClr val="FEDE77"/>
                </a:solidFill>
                <a:latin typeface="微软雅黑" panose="020B0503020204020204" charset="-122"/>
                <a:ea typeface="微软雅黑" panose="020B0503020204020204" charset="-122"/>
              </a:rPr>
              <a:t>概论</a:t>
            </a:r>
            <a:endParaRPr lang="zh-CN" altLang="en-US" sz="2600" dirty="0">
              <a:solidFill>
                <a:srgbClr val="FEDE77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9" name="文本框 78"/>
          <p:cNvSpPr txBox="1"/>
          <p:nvPr>
            <p:custDataLst>
              <p:tags r:id="rId11"/>
            </p:custDataLst>
          </p:nvPr>
        </p:nvSpPr>
        <p:spPr>
          <a:xfrm>
            <a:off x="4397375" y="5132705"/>
            <a:ext cx="1352550" cy="694055"/>
          </a:xfrm>
          <a:prstGeom prst="rect">
            <a:avLst/>
          </a:prstGeom>
          <a:noFill/>
        </p:spPr>
        <p:txBody>
          <a:bodyPr wrap="square" lIns="90170" tIns="46990" rIns="90170" bIns="46990" rtlCol="0" anchor="t" anchorCtr="0">
            <a:spAutoFit/>
          </a:bodyPr>
          <a:lstStyle/>
          <a:p>
            <a:pPr algn="ctr"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z="1000" spc="150">
                <a:solidFill>
                  <a:srgbClr val="FFFFFF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思源黑体 CN Heavy" panose="020B0A00000000000000" charset="-122"/>
                <a:sym typeface="+mn-ea"/>
              </a:rPr>
              <a:t>单击此处输入你的正文，文字是您思想的提炼。</a:t>
            </a:r>
            <a:endParaRPr lang="zh-CN" altLang="en-US" sz="1000" spc="150">
              <a:solidFill>
                <a:srgbClr val="FFFFFF"/>
              </a:solidFill>
              <a:uFillTx/>
              <a:latin typeface="微软雅黑" panose="020B0503020204020204" charset="-122"/>
              <a:ea typeface="微软雅黑" panose="020B0503020204020204" charset="-122"/>
              <a:cs typeface="思源黑体 CN Heavy" panose="020B0A00000000000000" charset="-122"/>
              <a:sym typeface="+mn-ea"/>
            </a:endParaRPr>
          </a:p>
        </p:txBody>
      </p:sp>
      <p:sp>
        <p:nvSpPr>
          <p:cNvPr id="66" name="椭圆 65"/>
          <p:cNvSpPr/>
          <p:nvPr>
            <p:custDataLst>
              <p:tags r:id="rId12"/>
            </p:custDataLst>
          </p:nvPr>
        </p:nvSpPr>
        <p:spPr>
          <a:xfrm>
            <a:off x="6917690" y="2020570"/>
            <a:ext cx="481330" cy="481330"/>
          </a:xfrm>
          <a:prstGeom prst="ellipse">
            <a:avLst/>
          </a:prstGeom>
          <a:solidFill>
            <a:schemeClr val="accent6">
              <a:alpha val="100000"/>
            </a:schemeClr>
          </a:solidFill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7" name="椭圆 66"/>
          <p:cNvSpPr/>
          <p:nvPr>
            <p:custDataLst>
              <p:tags r:id="rId13"/>
            </p:custDataLst>
          </p:nvPr>
        </p:nvSpPr>
        <p:spPr>
          <a:xfrm>
            <a:off x="6917690" y="3510280"/>
            <a:ext cx="481330" cy="481330"/>
          </a:xfrm>
          <a:prstGeom prst="ellipse">
            <a:avLst/>
          </a:prstGeom>
          <a:solidFill>
            <a:schemeClr val="accent4">
              <a:alpha val="100000"/>
            </a:schemeClr>
          </a:solidFill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8" name="椭圆 67"/>
          <p:cNvSpPr/>
          <p:nvPr>
            <p:custDataLst>
              <p:tags r:id="rId14"/>
            </p:custDataLst>
          </p:nvPr>
        </p:nvSpPr>
        <p:spPr>
          <a:xfrm>
            <a:off x="6917690" y="5000625"/>
            <a:ext cx="481330" cy="481330"/>
          </a:xfrm>
          <a:prstGeom prst="ellipse">
            <a:avLst/>
          </a:prstGeom>
          <a:solidFill>
            <a:schemeClr val="accent3">
              <a:lumMod val="75000"/>
              <a:alpha val="100000"/>
            </a:schemeClr>
          </a:solidFill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cxnSp>
        <p:nvCxnSpPr>
          <p:cNvPr id="69" name="直接连接符 68"/>
          <p:cNvCxnSpPr/>
          <p:nvPr>
            <p:custDataLst>
              <p:tags r:id="rId15"/>
            </p:custDataLst>
          </p:nvPr>
        </p:nvCxnSpPr>
        <p:spPr>
          <a:xfrm>
            <a:off x="7158355" y="2604770"/>
            <a:ext cx="0" cy="802640"/>
          </a:xfrm>
          <a:prstGeom prst="line">
            <a:avLst/>
          </a:prstGeom>
          <a:solidFill>
            <a:srgbClr val="00993F"/>
          </a:solidFill>
          <a:ln w="19050">
            <a:solidFill>
              <a:srgbClr val="FFD247">
                <a:alpha val="50000"/>
              </a:srgbClr>
            </a:solidFill>
            <a:prstDash val="sysDot"/>
          </a:ln>
        </p:spPr>
        <p:style>
          <a:lnRef idx="1">
            <a:srgbClr val="376FFF"/>
          </a:lnRef>
          <a:fillRef idx="0">
            <a:srgbClr val="376FFF"/>
          </a:fillRef>
          <a:effectRef idx="0">
            <a:srgbClr val="376FFF"/>
          </a:effectRef>
          <a:fontRef idx="minor">
            <a:srgbClr val="000000"/>
          </a:fontRef>
        </p:style>
      </p:cxnSp>
      <p:cxnSp>
        <p:nvCxnSpPr>
          <p:cNvPr id="70" name="直接连接符 69"/>
          <p:cNvCxnSpPr/>
          <p:nvPr>
            <p:custDataLst>
              <p:tags r:id="rId16"/>
            </p:custDataLst>
          </p:nvPr>
        </p:nvCxnSpPr>
        <p:spPr>
          <a:xfrm>
            <a:off x="7158355" y="4095115"/>
            <a:ext cx="0" cy="802640"/>
          </a:xfrm>
          <a:prstGeom prst="line">
            <a:avLst/>
          </a:prstGeom>
          <a:solidFill>
            <a:srgbClr val="00993F"/>
          </a:solidFill>
          <a:ln w="19050">
            <a:solidFill>
              <a:srgbClr val="FFD247">
                <a:alpha val="50000"/>
              </a:srgbClr>
            </a:solidFill>
            <a:prstDash val="sysDot"/>
          </a:ln>
        </p:spPr>
        <p:style>
          <a:lnRef idx="1">
            <a:srgbClr val="376FFF"/>
          </a:lnRef>
          <a:fillRef idx="0">
            <a:srgbClr val="376FFF"/>
          </a:fillRef>
          <a:effectRef idx="0">
            <a:srgbClr val="376FFF"/>
          </a:effectRef>
          <a:fontRef idx="minor">
            <a:srgbClr val="000000"/>
          </a:fontRef>
        </p:style>
      </p:cxnSp>
      <p:sp>
        <p:nvSpPr>
          <p:cNvPr id="71" name="文本框 70"/>
          <p:cNvSpPr txBox="1"/>
          <p:nvPr>
            <p:custDataLst>
              <p:tags r:id="rId17"/>
            </p:custDataLst>
          </p:nvPr>
        </p:nvSpPr>
        <p:spPr>
          <a:xfrm>
            <a:off x="6914515" y="2105660"/>
            <a:ext cx="488315" cy="328295"/>
          </a:xfrm>
          <a:prstGeom prst="rect">
            <a:avLst/>
          </a:prstGeom>
          <a:noFill/>
        </p:spPr>
        <p:txBody>
          <a:bodyPr wrap="square" rtlCol="0" anchor="ctr" anchorCtr="0">
            <a:normAutofit fontScale="92500" lnSpcReduction="10000"/>
          </a:bodyPr>
          <a:lstStyle/>
          <a:p>
            <a:pPr algn="ctr"/>
            <a:r>
              <a:rPr lang="en-US" altLang="zh-CN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01</a:t>
            </a:r>
            <a:endParaRPr lang="en-US" altLang="zh-CN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72" name="文本框 71"/>
          <p:cNvSpPr txBox="1"/>
          <p:nvPr>
            <p:custDataLst>
              <p:tags r:id="rId18"/>
            </p:custDataLst>
          </p:nvPr>
        </p:nvSpPr>
        <p:spPr>
          <a:xfrm>
            <a:off x="6914515" y="3589020"/>
            <a:ext cx="488315" cy="328295"/>
          </a:xfrm>
          <a:prstGeom prst="rect">
            <a:avLst/>
          </a:prstGeom>
          <a:noFill/>
        </p:spPr>
        <p:txBody>
          <a:bodyPr wrap="square" rtlCol="0" anchor="ctr" anchorCtr="0">
            <a:normAutofit fontScale="92500" lnSpcReduction="10000"/>
          </a:bodyPr>
          <a:lstStyle/>
          <a:p>
            <a:pPr algn="ctr"/>
            <a:r>
              <a:rPr lang="en-US" altLang="zh-CN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02</a:t>
            </a:r>
            <a:endParaRPr lang="en-US" altLang="zh-CN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73" name="文本框 72"/>
          <p:cNvSpPr txBox="1"/>
          <p:nvPr>
            <p:custDataLst>
              <p:tags r:id="rId19"/>
            </p:custDataLst>
          </p:nvPr>
        </p:nvSpPr>
        <p:spPr>
          <a:xfrm>
            <a:off x="6914515" y="5086985"/>
            <a:ext cx="488315" cy="328295"/>
          </a:xfrm>
          <a:prstGeom prst="rect">
            <a:avLst/>
          </a:prstGeom>
          <a:noFill/>
        </p:spPr>
        <p:txBody>
          <a:bodyPr wrap="square" rtlCol="0" anchor="ctr" anchorCtr="0">
            <a:normAutofit fontScale="92500" lnSpcReduction="10000"/>
          </a:bodyPr>
          <a:lstStyle/>
          <a:p>
            <a:pPr algn="ctr"/>
            <a:r>
              <a:rPr lang="en-US" altLang="zh-CN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03</a:t>
            </a:r>
            <a:endParaRPr lang="en-US" altLang="zh-CN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75" name="文本框 74"/>
          <p:cNvSpPr txBox="1"/>
          <p:nvPr>
            <p:custDataLst>
              <p:tags r:id="rId20"/>
            </p:custDataLst>
          </p:nvPr>
        </p:nvSpPr>
        <p:spPr>
          <a:xfrm>
            <a:off x="7785735" y="1739900"/>
            <a:ext cx="1830070" cy="322580"/>
          </a:xfrm>
          <a:prstGeom prst="rect">
            <a:avLst/>
          </a:prstGeom>
          <a:noFill/>
        </p:spPr>
        <p:txBody>
          <a:bodyPr wrap="square" bIns="0" rtlCol="0" anchor="ctr" anchorCtr="0">
            <a:spAutoFit/>
          </a:bodyPr>
          <a:lstStyle/>
          <a:p>
            <a:pPr algn="l"/>
            <a:r>
              <a:rPr lang="en-US" altLang="zh-CN" spc="300" dirty="0">
                <a:solidFill>
                  <a:srgbClr val="000000">
                    <a:lumMod val="75000"/>
                    <a:lumOff val="25000"/>
                  </a:srgb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标题</a:t>
            </a:r>
            <a:endParaRPr lang="zh-CN" altLang="en-US" spc="300" dirty="0">
              <a:solidFill>
                <a:srgbClr val="000000">
                  <a:lumMod val="75000"/>
                  <a:lumOff val="25000"/>
                </a:srgbClr>
              </a:solidFill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76" name="文本框 75"/>
          <p:cNvSpPr txBox="1"/>
          <p:nvPr>
            <p:custDataLst>
              <p:tags r:id="rId21"/>
            </p:custDataLst>
          </p:nvPr>
        </p:nvSpPr>
        <p:spPr>
          <a:xfrm>
            <a:off x="7785735" y="2061845"/>
            <a:ext cx="3016885" cy="81026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lvl="0" algn="l" fontAlgn="auto">
              <a:lnSpc>
                <a:spcPct val="130000"/>
              </a:lnSpc>
              <a:spcAft>
                <a:spcPts val="1000"/>
              </a:spcAft>
              <a:buClrTx/>
              <a:buSzTx/>
              <a:buFontTx/>
            </a:pPr>
            <a:r>
              <a:rPr lang="zh-CN" altLang="en-US" sz="1200" spc="15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单击此处输入你的正文，文字是您思想的提炼，为了最终演示发布的良好效果请尽量言简意赅的阐述观点</a:t>
            </a:r>
            <a:endParaRPr lang="zh-CN" altLang="en-US" sz="1200" spc="15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77" name="文本框 76"/>
          <p:cNvSpPr txBox="1"/>
          <p:nvPr>
            <p:custDataLst>
              <p:tags r:id="rId22"/>
            </p:custDataLst>
          </p:nvPr>
        </p:nvSpPr>
        <p:spPr>
          <a:xfrm>
            <a:off x="7785735" y="3230245"/>
            <a:ext cx="1830070" cy="322580"/>
          </a:xfrm>
          <a:prstGeom prst="rect">
            <a:avLst/>
          </a:prstGeom>
          <a:noFill/>
        </p:spPr>
        <p:txBody>
          <a:bodyPr wrap="square" bIns="0" rtlCol="0" anchor="ctr" anchorCtr="0">
            <a:spAutoFit/>
          </a:bodyPr>
          <a:lstStyle/>
          <a:p>
            <a:pPr algn="l"/>
            <a:r>
              <a:rPr lang="en-US" altLang="zh-CN" spc="300" dirty="0">
                <a:solidFill>
                  <a:srgbClr val="000000">
                    <a:lumMod val="75000"/>
                    <a:lumOff val="25000"/>
                  </a:srgb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标题</a:t>
            </a:r>
            <a:endParaRPr lang="zh-CN" altLang="en-US" spc="300" dirty="0">
              <a:solidFill>
                <a:srgbClr val="000000">
                  <a:lumMod val="75000"/>
                  <a:lumOff val="25000"/>
                </a:srgbClr>
              </a:solidFill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78" name="文本框 77"/>
          <p:cNvSpPr txBox="1"/>
          <p:nvPr>
            <p:custDataLst>
              <p:tags r:id="rId23"/>
            </p:custDataLst>
          </p:nvPr>
        </p:nvSpPr>
        <p:spPr>
          <a:xfrm>
            <a:off x="7785735" y="3552190"/>
            <a:ext cx="3016885" cy="81026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lvl="0" algn="l" fontAlgn="auto">
              <a:lnSpc>
                <a:spcPct val="130000"/>
              </a:lnSpc>
              <a:spcAft>
                <a:spcPts val="1000"/>
              </a:spcAft>
              <a:buClrTx/>
              <a:buSzTx/>
              <a:buFontTx/>
            </a:pPr>
            <a:r>
              <a:rPr lang="zh-CN" altLang="en-US" sz="1200" spc="150"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单击此处输入你的正文，文字是您思想的提炼，为了最终演示发布的良好效果请尽量言简意赅的阐述观点</a:t>
            </a:r>
            <a:endParaRPr lang="zh-CN" altLang="en-US" sz="1200" spc="150"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80" name="文本框 79"/>
          <p:cNvSpPr txBox="1"/>
          <p:nvPr>
            <p:custDataLst>
              <p:tags r:id="rId24"/>
            </p:custDataLst>
          </p:nvPr>
        </p:nvSpPr>
        <p:spPr>
          <a:xfrm>
            <a:off x="7785735" y="4717415"/>
            <a:ext cx="1830070" cy="322580"/>
          </a:xfrm>
          <a:prstGeom prst="rect">
            <a:avLst/>
          </a:prstGeom>
          <a:noFill/>
        </p:spPr>
        <p:txBody>
          <a:bodyPr wrap="square" bIns="0" rtlCol="0" anchor="ctr" anchorCtr="0">
            <a:spAutoFit/>
          </a:bodyPr>
          <a:lstStyle/>
          <a:p>
            <a:pPr algn="l"/>
            <a:r>
              <a:rPr lang="en-US" altLang="zh-CN" spc="300" dirty="0">
                <a:solidFill>
                  <a:srgbClr val="000000">
                    <a:lumMod val="75000"/>
                    <a:lumOff val="25000"/>
                  </a:srgb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标题</a:t>
            </a:r>
            <a:endParaRPr lang="zh-CN" altLang="en-US" spc="300" dirty="0">
              <a:solidFill>
                <a:srgbClr val="000000">
                  <a:lumMod val="75000"/>
                  <a:lumOff val="25000"/>
                </a:srgbClr>
              </a:solidFill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81" name="文本框 80"/>
          <p:cNvSpPr txBox="1"/>
          <p:nvPr>
            <p:custDataLst>
              <p:tags r:id="rId25"/>
            </p:custDataLst>
          </p:nvPr>
        </p:nvSpPr>
        <p:spPr>
          <a:xfrm>
            <a:off x="7785735" y="5039360"/>
            <a:ext cx="3016885" cy="81026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lvl="0" algn="l" fontAlgn="auto">
              <a:lnSpc>
                <a:spcPct val="130000"/>
              </a:lnSpc>
              <a:spcAft>
                <a:spcPts val="1000"/>
              </a:spcAft>
              <a:buClrTx/>
              <a:buSzTx/>
              <a:buFontTx/>
            </a:pPr>
            <a:r>
              <a:rPr lang="zh-CN" altLang="en-US" sz="1200" spc="150"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单击此处输入你的正文，文字是您思想的提炼，为了最终演示发布的良好效果请尽量言简意赅的阐述观点</a:t>
            </a:r>
            <a:endParaRPr lang="zh-CN" altLang="en-US" sz="1200" spc="150"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7" name="图片 6" descr="2025-12-15 21:23:56.009000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343776" y="-642953"/>
            <a:ext cx="1857749" cy="1777599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-88900" y="25890"/>
            <a:ext cx="12299950" cy="933450"/>
            <a:chOff x="6121" y="1678"/>
            <a:chExt cx="19370" cy="1470"/>
          </a:xfrm>
          <a:gradFill flip="none" rotWithShape="1">
            <a:gsLst>
              <a:gs pos="0">
                <a:schemeClr val="accent1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</p:grpSpPr>
        <p:sp>
          <p:nvSpPr>
            <p:cNvPr id="14" name="平行四边形 13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平行四边形 14"/>
            <p:cNvSpPr/>
            <p:nvPr>
              <p:custDataLst>
                <p:tags r:id="rId27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1574207" y="364144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输入标题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405" y="349563"/>
            <a:ext cx="2893530" cy="565814"/>
          </a:xfrm>
          <a:prstGeom prst="rect">
            <a:avLst/>
          </a:prstGeom>
        </p:spPr>
      </p:pic>
    </p:spTree>
    <p:custDataLst>
      <p:tags r:id="rId29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拿着冲浪板的人们&#10;&#10;描述已自动生成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2791" b="2791"/>
          <a:stretch>
            <a:fillRect/>
          </a:stretch>
        </p:blipFill>
        <p:spPr>
          <a:xfrm>
            <a:off x="7896860" y="1538605"/>
            <a:ext cx="3599180" cy="453771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668" h="7146">
                <a:moveTo>
                  <a:pt x="140" y="0"/>
                </a:moveTo>
                <a:lnTo>
                  <a:pt x="5528" y="0"/>
                </a:lnTo>
                <a:cubicBezTo>
                  <a:pt x="5605" y="0"/>
                  <a:pt x="5668" y="63"/>
                  <a:pt x="5668" y="140"/>
                </a:cubicBezTo>
                <a:lnTo>
                  <a:pt x="5668" y="7006"/>
                </a:lnTo>
                <a:cubicBezTo>
                  <a:pt x="5668" y="7083"/>
                  <a:pt x="5605" y="7146"/>
                  <a:pt x="5528" y="7146"/>
                </a:cubicBezTo>
                <a:lnTo>
                  <a:pt x="140" y="7146"/>
                </a:lnTo>
                <a:cubicBezTo>
                  <a:pt x="63" y="7146"/>
                  <a:pt x="0" y="7083"/>
                  <a:pt x="0" y="7006"/>
                </a:cubicBezTo>
                <a:lnTo>
                  <a:pt x="0" y="140"/>
                </a:lnTo>
                <a:cubicBezTo>
                  <a:pt x="0" y="63"/>
                  <a:pt x="63" y="0"/>
                  <a:pt x="140" y="0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accent1">
                <a:alpha val="30000"/>
              </a:schemeClr>
            </a:solidFill>
          </a:ln>
        </p:spPr>
      </p:pic>
      <p:sp>
        <p:nvSpPr>
          <p:cNvPr id="17" name="标题 16"/>
          <p:cNvSpPr>
            <a:spLocks noGrp="1"/>
          </p:cNvSpPr>
          <p:nvPr>
            <p:ph type="title" idx="4294967295"/>
            <p:custDataLst>
              <p:tags r:id="rId3"/>
            </p:custDataLst>
          </p:nvPr>
        </p:nvSpPr>
        <p:spPr>
          <a:xfrm>
            <a:off x="719455" y="1158875"/>
            <a:ext cx="10857865" cy="53149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zh-CN" altLang="en-US" sz="2800"/>
              <a:t>单击此处添加标题</a:t>
            </a:r>
            <a:endParaRPr lang="zh-CN" altLang="en-US" sz="2800"/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695960" y="1690370"/>
            <a:ext cx="6722110" cy="2434590"/>
          </a:xfrm>
          <a:prstGeom prst="rect">
            <a:avLst/>
          </a:prstGeom>
          <a:ln>
            <a:noFill/>
            <a:prstDash val="sysDash"/>
          </a:ln>
        </p:spPr>
        <p:txBody>
          <a:bodyPr vert="horz" wrap="square" lIns="0" tIns="0" rIns="0" bIns="0" rtlCol="0" anchor="t" anchorCtr="0">
            <a:normAutofit lnSpcReduction="10000"/>
          </a:bodyPr>
          <a:lstStyle>
            <a:lvl1pPr marL="228600" marR="0" lvl="0" indent="-228600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342900" lvl="0" indent="-285750" algn="l">
              <a:lnSpc>
                <a:spcPct val="140000"/>
              </a:lnSpc>
              <a:spcAft>
                <a:spcPts val="1200"/>
              </a:spcAft>
              <a:buClrTx/>
              <a:buSzTx/>
              <a:buFont typeface="Wingdings" panose="05000000000000000000" charset="0"/>
              <a:buChar char="l"/>
            </a:pPr>
            <a:r>
              <a:rPr lang="zh-CN" altLang="en-US" sz="1600" spc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中文正文" charset="0"/>
                <a:ea typeface="+mn-ea"/>
                <a:sym typeface="+mn-ea"/>
              </a:rPr>
              <a:t>单击此处添加文本具体内容，简明扼要地阐述您的观点。根据需要可酌情增减文字，以便观者准确地理解您传达的思想。单击此处添加文本具体内容，简明扼要地阐述您的观点。根据需要可酌情增减文字，以便观者准确地理解您传达的思想。</a:t>
            </a:r>
            <a:endParaRPr lang="zh-CN" altLang="en-US" sz="1600" spc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uFillTx/>
              <a:latin typeface="+中文正文" charset="0"/>
              <a:ea typeface="+mn-ea"/>
              <a:sym typeface="+mn-ea"/>
            </a:endParaRPr>
          </a:p>
          <a:p>
            <a:pPr marL="342900" lvl="0" indent="-285750" algn="l">
              <a:lnSpc>
                <a:spcPct val="140000"/>
              </a:lnSpc>
              <a:spcAft>
                <a:spcPts val="1200"/>
              </a:spcAft>
              <a:buClrTx/>
              <a:buSzTx/>
              <a:buFont typeface="Wingdings" panose="05000000000000000000" charset="0"/>
              <a:buChar char="l"/>
            </a:pPr>
            <a:r>
              <a:rPr lang="zh-CN" altLang="en-US" sz="1600" spc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中文正文" charset="0"/>
                <a:ea typeface="+mn-ea"/>
                <a:sym typeface="+mn-ea"/>
              </a:rPr>
              <a:t>单击此处添加文本具体内容，简明扼要地阐述您的观点。根据需要可酌情增减文字，以便观者准确地理解您传达的思想。单击此处添加文本具体内容，简明扼要地阐述您的观点。</a:t>
            </a:r>
            <a:endParaRPr lang="zh-CN" altLang="en-US" sz="1600" spc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uFillTx/>
              <a:latin typeface="+中文正文" charset="0"/>
              <a:ea typeface="+mn-ea"/>
              <a:sym typeface="+mn-ea"/>
            </a:endParaRPr>
          </a:p>
        </p:txBody>
      </p:sp>
      <p:cxnSp>
        <p:nvCxnSpPr>
          <p:cNvPr id="10" name="直接连接符 9"/>
          <p:cNvCxnSpPr/>
          <p:nvPr>
            <p:custDataLst>
              <p:tags r:id="rId5"/>
            </p:custDataLst>
          </p:nvPr>
        </p:nvCxnSpPr>
        <p:spPr>
          <a:xfrm>
            <a:off x="719455" y="4297045"/>
            <a:ext cx="6703060" cy="0"/>
          </a:xfrm>
          <a:prstGeom prst="line">
            <a:avLst/>
          </a:prstGeom>
          <a:ln w="11430">
            <a:solidFill>
              <a:schemeClr val="accent1">
                <a:alpha val="80000"/>
              </a:schemeClr>
            </a:solidFill>
          </a:ln>
        </p:spPr>
        <p:style>
          <a:lnRef idx="1">
            <a:srgbClr val="376FFF"/>
          </a:lnRef>
          <a:fillRef idx="0">
            <a:srgbClr val="376FFF"/>
          </a:fillRef>
          <a:effectRef idx="0">
            <a:srgbClr val="376FFF"/>
          </a:effectRef>
          <a:fontRef idx="minor">
            <a:srgbClr val="000000"/>
          </a:fontRef>
        </p:style>
      </p:cxnSp>
      <p:sp>
        <p:nvSpPr>
          <p:cNvPr id="3" name="任意多边形 11"/>
          <p:cNvSpPr/>
          <p:nvPr>
            <p:custDataLst>
              <p:tags r:id="rId6"/>
            </p:custDataLst>
          </p:nvPr>
        </p:nvSpPr>
        <p:spPr>
          <a:xfrm>
            <a:off x="4733290" y="4658678"/>
            <a:ext cx="2684526" cy="381000"/>
          </a:xfrm>
          <a:custGeom>
            <a:avLst/>
            <a:gdLst>
              <a:gd name="adj" fmla="val 22333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228" h="600">
                <a:moveTo>
                  <a:pt x="0" y="0"/>
                </a:moveTo>
                <a:lnTo>
                  <a:pt x="4106" y="0"/>
                </a:lnTo>
                <a:cubicBezTo>
                  <a:pt x="4173" y="0"/>
                  <a:pt x="4228" y="60"/>
                  <a:pt x="4228" y="134"/>
                </a:cubicBezTo>
                <a:lnTo>
                  <a:pt x="4228" y="466"/>
                </a:lnTo>
                <a:cubicBezTo>
                  <a:pt x="4228" y="540"/>
                  <a:pt x="4173" y="600"/>
                  <a:pt x="4106" y="600"/>
                </a:cubicBezTo>
                <a:lnTo>
                  <a:pt x="240" y="6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2000">
                <a:schemeClr val="accent2">
                  <a:alpha val="7000"/>
                </a:schemeClr>
              </a:gs>
              <a:gs pos="51000">
                <a:schemeClr val="accent2"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lIns="252095" tIns="0" rIns="0" bIns="0" rtlCol="0" anchor="ctr">
            <a:noAutofit/>
          </a:bodyPr>
          <a:lstStyle/>
          <a:p>
            <a:pPr algn="l"/>
            <a:r>
              <a:rPr lang="zh-CN" altLang="en-US" b="1">
                <a:solidFill>
                  <a:schemeClr val="accent2"/>
                </a:solidFill>
              </a:rPr>
              <a:t>单击此处输入小标题</a:t>
            </a:r>
            <a:endParaRPr lang="zh-CN" altLang="en-US" b="1">
              <a:solidFill>
                <a:schemeClr val="accent2"/>
              </a:solidFill>
            </a:endParaRPr>
          </a:p>
        </p:txBody>
      </p:sp>
      <p:sp>
        <p:nvSpPr>
          <p:cNvPr id="5" name="文本框 12"/>
          <p:cNvSpPr txBox="1"/>
          <p:nvPr>
            <p:custDataLst>
              <p:tags r:id="rId7"/>
            </p:custDataLst>
          </p:nvPr>
        </p:nvSpPr>
        <p:spPr>
          <a:xfrm>
            <a:off x="694690" y="5164773"/>
            <a:ext cx="3128010" cy="1114425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l" fontAlgn="auto">
              <a:lnSpc>
                <a:spcPct val="150000"/>
              </a:lnSpc>
            </a:pPr>
            <a:r>
              <a:rPr lang="zh-CN" altLang="en-US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单击此处输入你的正文，</a:t>
            </a:r>
            <a:r>
              <a:rPr lang="en-US" altLang="zh-CN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 </a:t>
            </a:r>
            <a:r>
              <a:rPr lang="zh-CN" altLang="en-US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文字是您思想的提炼，为了最终演示发布的良好效果，请尽量言简意赅的阐述观点</a:t>
            </a:r>
            <a:endParaRPr lang="zh-CN" altLang="en-US" sz="14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</p:txBody>
      </p:sp>
      <p:sp>
        <p:nvSpPr>
          <p:cNvPr id="9" name="文本框 6"/>
          <p:cNvSpPr txBox="1"/>
          <p:nvPr>
            <p:custDataLst>
              <p:tags r:id="rId8"/>
            </p:custDataLst>
          </p:nvPr>
        </p:nvSpPr>
        <p:spPr>
          <a:xfrm>
            <a:off x="4290695" y="5164773"/>
            <a:ext cx="3128010" cy="1114425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l" fontAlgn="auto">
              <a:lnSpc>
                <a:spcPct val="150000"/>
              </a:lnSpc>
            </a:pPr>
            <a:r>
              <a:rPr lang="zh-CN" altLang="en-US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单击此处输入你的正文，</a:t>
            </a:r>
            <a:r>
              <a:rPr lang="en-US" altLang="zh-CN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 </a:t>
            </a:r>
            <a:r>
              <a:rPr lang="zh-CN" altLang="en-US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文字是您思想的提炼，为了最终演示发布的良好效果，请尽量言简意赅的阐述观点</a:t>
            </a:r>
            <a:endParaRPr lang="zh-CN" altLang="en-US" sz="14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</p:txBody>
      </p:sp>
      <p:sp>
        <p:nvSpPr>
          <p:cNvPr id="18" name="任意多边形 7"/>
          <p:cNvSpPr/>
          <p:nvPr>
            <p:custDataLst>
              <p:tags r:id="rId9"/>
            </p:custDataLst>
          </p:nvPr>
        </p:nvSpPr>
        <p:spPr>
          <a:xfrm>
            <a:off x="4733290" y="4658678"/>
            <a:ext cx="281686" cy="381000"/>
          </a:xfrm>
          <a:custGeom>
            <a:avLst/>
            <a:gdLst>
              <a:gd name="adj" fmla="val 22333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44" h="600">
                <a:moveTo>
                  <a:pt x="0" y="0"/>
                </a:moveTo>
                <a:lnTo>
                  <a:pt x="203" y="0"/>
                </a:lnTo>
                <a:lnTo>
                  <a:pt x="444" y="600"/>
                </a:lnTo>
                <a:lnTo>
                  <a:pt x="240" y="6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48000">
                <a:schemeClr val="accent2">
                  <a:alpha val="0"/>
                </a:schemeClr>
              </a:gs>
              <a:gs pos="89000">
                <a:schemeClr val="accent2">
                  <a:alpha val="38000"/>
                </a:schemeClr>
              </a:gs>
            </a:gsLst>
            <a:lin ang="942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lIns="252095" tIns="0" rIns="0" bIns="0" rtlCol="0" anchor="ctr">
            <a:noAutofit/>
          </a:bodyPr>
          <a:lstStyle/>
          <a:p>
            <a:pPr algn="l"/>
            <a:endParaRPr lang="zh-CN" altLang="en-US" b="1">
              <a:solidFill>
                <a:schemeClr val="accent2"/>
              </a:solidFill>
            </a:endParaRPr>
          </a:p>
        </p:txBody>
      </p:sp>
      <p:sp>
        <p:nvSpPr>
          <p:cNvPr id="19" name="任意多边形 10"/>
          <p:cNvSpPr/>
          <p:nvPr>
            <p:custDataLst>
              <p:tags r:id="rId10"/>
            </p:custDataLst>
          </p:nvPr>
        </p:nvSpPr>
        <p:spPr>
          <a:xfrm>
            <a:off x="4290060" y="4658678"/>
            <a:ext cx="598170" cy="381000"/>
          </a:xfrm>
          <a:custGeom>
            <a:avLst/>
            <a:gdLst>
              <a:gd name="adj" fmla="val 22333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42" h="600">
                <a:moveTo>
                  <a:pt x="134" y="0"/>
                </a:moveTo>
                <a:lnTo>
                  <a:pt x="701" y="0"/>
                </a:lnTo>
                <a:lnTo>
                  <a:pt x="942" y="600"/>
                </a:lnTo>
                <a:lnTo>
                  <a:pt x="134" y="600"/>
                </a:lnTo>
                <a:cubicBezTo>
                  <a:pt x="60" y="600"/>
                  <a:pt x="0" y="540"/>
                  <a:pt x="0" y="466"/>
                </a:cubicBezTo>
                <a:lnTo>
                  <a:pt x="0" y="134"/>
                </a:lnTo>
                <a:cubicBezTo>
                  <a:pt x="0" y="60"/>
                  <a:pt x="60" y="0"/>
                  <a:pt x="134" y="0"/>
                </a:cubicBezTo>
                <a:close/>
              </a:path>
            </a:pathLst>
          </a:custGeom>
          <a:solidFill>
            <a:schemeClr val="accent2">
              <a:alpha val="19000"/>
            </a:schemeClr>
          </a:solidFill>
          <a:ln>
            <a:noFill/>
          </a:ln>
          <a:effectLst>
            <a:outerShdw blurRad="101600" dist="38100" algn="l" rotWithShape="0">
              <a:schemeClr val="accent2">
                <a:lumMod val="75000"/>
                <a:alpha val="11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lIns="0" tIns="0" rIns="107950" bIns="0" rtlCol="0" anchor="ctr">
            <a:noAutofit/>
          </a:bodyPr>
          <a:lstStyle/>
          <a:p>
            <a:pPr algn="ctr"/>
            <a:r>
              <a:rPr lang="en-US" altLang="zh-CN" b="1">
                <a:solidFill>
                  <a:schemeClr val="accent2"/>
                </a:solidFill>
              </a:rPr>
              <a:t>02</a:t>
            </a:r>
            <a:endParaRPr lang="en-US" altLang="zh-CN" b="1">
              <a:solidFill>
                <a:schemeClr val="accent2"/>
              </a:solidFill>
            </a:endParaRPr>
          </a:p>
        </p:txBody>
      </p:sp>
      <p:sp>
        <p:nvSpPr>
          <p:cNvPr id="20" name="任意多边形 13"/>
          <p:cNvSpPr/>
          <p:nvPr>
            <p:custDataLst>
              <p:tags r:id="rId11"/>
            </p:custDataLst>
          </p:nvPr>
        </p:nvSpPr>
        <p:spPr>
          <a:xfrm>
            <a:off x="1137920" y="4658678"/>
            <a:ext cx="2684526" cy="381000"/>
          </a:xfrm>
          <a:custGeom>
            <a:avLst/>
            <a:gdLst>
              <a:gd name="adj" fmla="val 22333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228" h="600">
                <a:moveTo>
                  <a:pt x="0" y="0"/>
                </a:moveTo>
                <a:lnTo>
                  <a:pt x="4106" y="0"/>
                </a:lnTo>
                <a:cubicBezTo>
                  <a:pt x="4173" y="0"/>
                  <a:pt x="4228" y="60"/>
                  <a:pt x="4228" y="134"/>
                </a:cubicBezTo>
                <a:lnTo>
                  <a:pt x="4228" y="466"/>
                </a:lnTo>
                <a:cubicBezTo>
                  <a:pt x="4228" y="540"/>
                  <a:pt x="4173" y="600"/>
                  <a:pt x="4106" y="600"/>
                </a:cubicBezTo>
                <a:lnTo>
                  <a:pt x="240" y="6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2000">
                <a:schemeClr val="accent1">
                  <a:alpha val="7000"/>
                </a:schemeClr>
              </a:gs>
              <a:gs pos="51000">
                <a:schemeClr val="accent1"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lIns="252095" tIns="0" rIns="0" bIns="0" rtlCol="0" anchor="ctr">
            <a:noAutofit/>
          </a:bodyPr>
          <a:lstStyle/>
          <a:p>
            <a:pPr algn="l"/>
            <a:r>
              <a:rPr lang="zh-CN" altLang="en-US" b="1">
                <a:solidFill>
                  <a:schemeClr val="accent1"/>
                </a:solidFill>
              </a:rPr>
              <a:t>单击此处输入小标题</a:t>
            </a:r>
            <a:endParaRPr lang="zh-CN" altLang="en-US" b="1">
              <a:solidFill>
                <a:schemeClr val="accent1"/>
              </a:solidFill>
            </a:endParaRPr>
          </a:p>
        </p:txBody>
      </p:sp>
      <p:sp>
        <p:nvSpPr>
          <p:cNvPr id="21" name="任意多边形 14"/>
          <p:cNvSpPr/>
          <p:nvPr>
            <p:custDataLst>
              <p:tags r:id="rId12"/>
            </p:custDataLst>
          </p:nvPr>
        </p:nvSpPr>
        <p:spPr>
          <a:xfrm>
            <a:off x="1137920" y="4658678"/>
            <a:ext cx="281686" cy="381000"/>
          </a:xfrm>
          <a:custGeom>
            <a:avLst/>
            <a:gdLst>
              <a:gd name="adj" fmla="val 22333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44" h="600">
                <a:moveTo>
                  <a:pt x="0" y="0"/>
                </a:moveTo>
                <a:lnTo>
                  <a:pt x="203" y="0"/>
                </a:lnTo>
                <a:lnTo>
                  <a:pt x="444" y="600"/>
                </a:lnTo>
                <a:lnTo>
                  <a:pt x="240" y="6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48000">
                <a:schemeClr val="accent1">
                  <a:alpha val="0"/>
                </a:schemeClr>
              </a:gs>
              <a:gs pos="89000">
                <a:schemeClr val="accent1">
                  <a:alpha val="38000"/>
                </a:schemeClr>
              </a:gs>
            </a:gsLst>
            <a:lin ang="942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lIns="252095" tIns="0" rIns="0" bIns="0" rtlCol="0" anchor="ctr">
            <a:noAutofit/>
          </a:bodyPr>
          <a:lstStyle/>
          <a:p>
            <a:pPr algn="l"/>
            <a:endParaRPr lang="zh-CN" altLang="en-US" b="1">
              <a:solidFill>
                <a:schemeClr val="accent1"/>
              </a:solidFill>
            </a:endParaRPr>
          </a:p>
        </p:txBody>
      </p:sp>
      <p:sp>
        <p:nvSpPr>
          <p:cNvPr id="22" name="任意多边形 15"/>
          <p:cNvSpPr/>
          <p:nvPr>
            <p:custDataLst>
              <p:tags r:id="rId13"/>
            </p:custDataLst>
          </p:nvPr>
        </p:nvSpPr>
        <p:spPr>
          <a:xfrm>
            <a:off x="694690" y="4658678"/>
            <a:ext cx="598170" cy="381000"/>
          </a:xfrm>
          <a:custGeom>
            <a:avLst/>
            <a:gdLst>
              <a:gd name="adj" fmla="val 22333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42" h="600">
                <a:moveTo>
                  <a:pt x="134" y="0"/>
                </a:moveTo>
                <a:lnTo>
                  <a:pt x="701" y="0"/>
                </a:lnTo>
                <a:lnTo>
                  <a:pt x="942" y="600"/>
                </a:lnTo>
                <a:lnTo>
                  <a:pt x="134" y="600"/>
                </a:lnTo>
                <a:cubicBezTo>
                  <a:pt x="60" y="600"/>
                  <a:pt x="0" y="540"/>
                  <a:pt x="0" y="466"/>
                </a:cubicBezTo>
                <a:lnTo>
                  <a:pt x="0" y="134"/>
                </a:lnTo>
                <a:cubicBezTo>
                  <a:pt x="0" y="60"/>
                  <a:pt x="60" y="0"/>
                  <a:pt x="134" y="0"/>
                </a:cubicBezTo>
                <a:close/>
              </a:path>
            </a:pathLst>
          </a:custGeom>
          <a:solidFill>
            <a:schemeClr val="accent1">
              <a:alpha val="19000"/>
            </a:schemeClr>
          </a:solidFill>
          <a:ln>
            <a:noFill/>
          </a:ln>
          <a:effectLst>
            <a:outerShdw blurRad="101600" dist="38100" algn="l" rotWithShape="0">
              <a:schemeClr val="accent1">
                <a:lumMod val="75000"/>
                <a:alpha val="11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lIns="0" tIns="0" rIns="107950" bIns="0" rtlCol="0" anchor="ctr">
            <a:noAutofit/>
          </a:bodyPr>
          <a:lstStyle/>
          <a:p>
            <a:pPr algn="ctr"/>
            <a:r>
              <a:rPr lang="en-US" altLang="zh-CN" b="1">
                <a:solidFill>
                  <a:schemeClr val="accent1"/>
                </a:solidFill>
              </a:rPr>
              <a:t>01</a:t>
            </a:r>
            <a:endParaRPr lang="en-US" altLang="zh-CN" b="1">
              <a:solidFill>
                <a:schemeClr val="accent1"/>
              </a:solidFill>
            </a:endParaRPr>
          </a:p>
        </p:txBody>
      </p:sp>
      <p:pic>
        <p:nvPicPr>
          <p:cNvPr id="15" name="图片 14" descr="2025-12-15 21:23:56.00900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334251" y="-618188"/>
            <a:ext cx="1857749" cy="1777599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-88900" y="25890"/>
            <a:ext cx="12299950" cy="933450"/>
            <a:chOff x="6121" y="1678"/>
            <a:chExt cx="19370" cy="1470"/>
          </a:xfrm>
          <a:gradFill flip="none" rotWithShape="1">
            <a:gsLst>
              <a:gs pos="0">
                <a:schemeClr val="accent1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</p:grpSpPr>
        <p:sp>
          <p:nvSpPr>
            <p:cNvPr id="8" name="平行四边形 7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平行四边形 10"/>
            <p:cNvSpPr/>
            <p:nvPr>
              <p:custDataLst>
                <p:tags r:id="rId15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1574207" y="364144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输入标题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405" y="349563"/>
            <a:ext cx="2893530" cy="565814"/>
          </a:xfrm>
          <a:prstGeom prst="rect">
            <a:avLst/>
          </a:prstGeom>
        </p:spPr>
      </p:pic>
    </p:spTree>
    <p:custDataLst>
      <p:tags r:id="rId17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1"/>
          <a:srcRect t="11348" r="45129"/>
          <a:stretch>
            <a:fillRect/>
          </a:stretch>
        </p:blipFill>
        <p:spPr>
          <a:xfrm>
            <a:off x="635" y="-53340"/>
            <a:ext cx="12191365" cy="69113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alphaModFix amt="60000"/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t="27546" b="23408"/>
          <a:stretch>
            <a:fillRect/>
          </a:stretch>
        </p:blipFill>
        <p:spPr>
          <a:xfrm>
            <a:off x="-103505" y="3771265"/>
            <a:ext cx="12295505" cy="2653030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1338580" y="1924685"/>
            <a:ext cx="94183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江苏第二师范学院PPT模板</a:t>
            </a:r>
            <a:endParaRPr lang="zh-CN" alt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7" name="图片 6" descr="b4bef48a6b44a0d9762269b396a6bd7a"/>
          <p:cNvPicPr/>
          <p:nvPr/>
        </p:nvPicPr>
        <p:blipFill>
          <a:blip r:embed="rId4"/>
          <a:stretch>
            <a:fillRect/>
          </a:stretch>
        </p:blipFill>
        <p:spPr>
          <a:xfrm>
            <a:off x="271780" y="239395"/>
            <a:ext cx="2675890" cy="50419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5201920" y="3429000"/>
            <a:ext cx="178435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dist"/>
            <a:r>
              <a:rPr kumimoji="1" lang="zh-CN" alt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单位</a:t>
            </a:r>
            <a:r>
              <a:rPr kumimoji="1" lang="zh-CN" alt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名称</a:t>
            </a:r>
            <a:endParaRPr kumimoji="1" lang="zh-CN" alt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635"/>
            <a:ext cx="4645660" cy="68586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519545" y="1598930"/>
            <a:ext cx="2624455" cy="20142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endParaRPr lang="zh-CN" altLang="en-US">
              <a:ln>
                <a:gradFill>
                  <a:gsLst>
                    <a:gs pos="19000">
                      <a:schemeClr val="bg1">
                        <a:alpha val="0"/>
                      </a:schemeClr>
                    </a:gs>
                    <a:gs pos="74000">
                      <a:srgbClr val="FAFAFA">
                        <a:alpha val="100000"/>
                      </a:srgbClr>
                    </a:gs>
                  </a:gsLst>
                  <a:lin ang="16200000" scaled="0"/>
                </a:gradFill>
              </a:ln>
              <a:sym typeface="+mn-ea"/>
            </a:endParaRPr>
          </a:p>
        </p:txBody>
      </p:sp>
      <p:sp>
        <p:nvSpPr>
          <p:cNvPr id="8" name="矩形 7"/>
          <p:cNvSpPr/>
          <p:nvPr/>
        </p:nvSpPr>
        <p:spPr>
          <a:xfrm flipH="1">
            <a:off x="1677670" y="0"/>
            <a:ext cx="10514330" cy="6858000"/>
          </a:xfrm>
          <a:prstGeom prst="rect">
            <a:avLst/>
          </a:prstGeom>
          <a:gradFill flip="none" rotWithShape="1">
            <a:gsLst>
              <a:gs pos="66000">
                <a:srgbClr val="FFFFFF"/>
              </a:gs>
              <a:gs pos="30000">
                <a:srgbClr val="FFFFFF">
                  <a:alpha val="85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旗黑X1-55W" panose="00020600040101010101" pitchFamily="18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403793" y="858250"/>
            <a:ext cx="2353945" cy="34163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endParaRPr lang="en-US" altLang="zh-CN" sz="4000" dirty="0">
              <a:solidFill>
                <a:srgbClr val="F57C00"/>
              </a:solidFill>
              <a:latin typeface="汉仪旗黑X1-95W" panose="00020600040101010101" pitchFamily="18" charset="-122"/>
              <a:ea typeface="汉仪旗黑X1-95W" panose="00020600040101010101" pitchFamily="18" charset="-122"/>
              <a:cs typeface="汉仪旗黑X1-55W" panose="00020600040101010101" pitchFamily="18" charset="-122"/>
              <a:sym typeface="汉仪旗黑X1-95W" panose="00020600040101010101" pitchFamily="18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356047" y="2217676"/>
            <a:ext cx="2646878" cy="2422012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l"/>
            <a:r>
              <a:rPr lang="zh-CN" altLang="en-US" sz="8000" b="1" dirty="0">
                <a:solidFill>
                  <a:srgbClr val="F57C00"/>
                </a:solidFill>
                <a:latin typeface="汉仪旗黑X1-95W" panose="00020600040101010101" pitchFamily="18" charset="-122"/>
                <a:ea typeface="汉仪旗黑X1-95W" panose="00020600040101010101" pitchFamily="18" charset="-122"/>
                <a:cs typeface="汉仪旗黑X1-55W" panose="00020600040101010101" pitchFamily="18" charset="-122"/>
                <a:sym typeface="汉仪旗黑X1-95W" panose="00020600040101010101" pitchFamily="18" charset="-122"/>
              </a:rPr>
              <a:t>目录</a:t>
            </a:r>
            <a:endParaRPr lang="en-US" altLang="zh-CN" sz="8000" b="1" dirty="0">
              <a:solidFill>
                <a:srgbClr val="F57C00"/>
              </a:solidFill>
              <a:latin typeface="汉仪旗黑X1-95W" panose="00020600040101010101" pitchFamily="18" charset="-122"/>
              <a:ea typeface="汉仪旗黑X1-95W" panose="00020600040101010101" pitchFamily="18" charset="-122"/>
              <a:cs typeface="汉仪旗黑X1-55W" panose="00020600040101010101" pitchFamily="18" charset="-122"/>
              <a:sym typeface="汉仪旗黑X1-95W" panose="00020600040101010101" pitchFamily="18" charset="-122"/>
            </a:endParaRPr>
          </a:p>
          <a:p>
            <a:pPr algn="l"/>
            <a:endParaRPr lang="en-US" altLang="zh-CN" sz="8000" b="1" spc="400" dirty="0">
              <a:solidFill>
                <a:srgbClr val="F57C00"/>
              </a:solidFill>
              <a:latin typeface="汉仪旗黑X1-95W" panose="00020600040101010101" pitchFamily="18" charset="-122"/>
              <a:ea typeface="汉仪旗黑X1-95W" panose="00020600040101010101" pitchFamily="18" charset="-122"/>
              <a:cs typeface="汉仪旗黑X1-55W" panose="00020600040101010101" pitchFamily="18" charset="-122"/>
              <a:sym typeface="汉仪旗黑X1-95W" panose="00020600040101010101" pitchFamily="18" charset="-122"/>
            </a:endParaRPr>
          </a:p>
        </p:txBody>
      </p:sp>
      <p:grpSp>
        <p:nvGrpSpPr>
          <p:cNvPr id="10" name="组合 9"/>
          <p:cNvGrpSpPr/>
          <p:nvPr>
            <p:custDataLst>
              <p:tags r:id="rId2"/>
            </p:custDataLst>
          </p:nvPr>
        </p:nvGrpSpPr>
        <p:grpSpPr>
          <a:xfrm>
            <a:off x="6002925" y="1013252"/>
            <a:ext cx="5343726" cy="4830464"/>
            <a:chOff x="6114824" y="1046736"/>
            <a:chExt cx="5343726" cy="4830464"/>
          </a:xfrm>
        </p:grpSpPr>
        <p:grpSp>
          <p:nvGrpSpPr>
            <p:cNvPr id="23" name="组合 22"/>
            <p:cNvGrpSpPr/>
            <p:nvPr/>
          </p:nvGrpSpPr>
          <p:grpSpPr>
            <a:xfrm>
              <a:off x="6114824" y="1046736"/>
              <a:ext cx="5343726" cy="855196"/>
              <a:chOff x="5339579" y="1380982"/>
              <a:chExt cx="5343726" cy="855196"/>
            </a:xfrm>
          </p:grpSpPr>
          <p:grpSp>
            <p:nvGrpSpPr>
              <p:cNvPr id="21" name="组合 20"/>
              <p:cNvGrpSpPr/>
              <p:nvPr/>
            </p:nvGrpSpPr>
            <p:grpSpPr>
              <a:xfrm>
                <a:off x="6655211" y="1380982"/>
                <a:ext cx="4028094" cy="855196"/>
                <a:chOff x="6655211" y="1335236"/>
                <a:chExt cx="4028094" cy="855196"/>
              </a:xfrm>
            </p:grpSpPr>
            <p:sp>
              <p:nvSpPr>
                <p:cNvPr id="11" name="文本框 10"/>
                <p:cNvSpPr txBox="1"/>
                <p:nvPr>
                  <p:custDataLst>
                    <p:tags r:id="rId3"/>
                  </p:custDataLst>
                </p:nvPr>
              </p:nvSpPr>
              <p:spPr>
                <a:xfrm>
                  <a:off x="6655211" y="1822132"/>
                  <a:ext cx="4028094" cy="36830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fontAlgn="t">
                    <a:lnSpc>
                      <a:spcPct val="150000"/>
                    </a:lnSpc>
                  </a:pPr>
                  <a:r>
                    <a:rPr lang="zh-CN" altLang="en-US" sz="12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ea"/>
                      <a:cs typeface="汉仪旗黑X1-55W" panose="00020600040101010101" pitchFamily="18" charset="-122"/>
                      <a:sym typeface="汉仪旗黑X1-55W" panose="00020600040101010101" pitchFamily="18" charset="-122"/>
                    </a:rPr>
                    <a:t>单击此处添加副标题内容，单击此处添加副标题</a:t>
                  </a:r>
                  <a:endPara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汉仪旗黑X1-55W" panose="00020600040101010101" pitchFamily="18" charset="-122"/>
                    <a:sym typeface="汉仪旗黑X1-55W" panose="00020600040101010101" pitchFamily="18" charset="-122"/>
                  </a:endParaRPr>
                </a:p>
              </p:txBody>
            </p:sp>
            <p:sp>
              <p:nvSpPr>
                <p:cNvPr id="16" name="文本框 15"/>
                <p:cNvSpPr txBox="1"/>
                <p:nvPr>
                  <p:custDataLst>
                    <p:tags r:id="rId4"/>
                  </p:custDataLst>
                </p:nvPr>
              </p:nvSpPr>
              <p:spPr>
                <a:xfrm>
                  <a:off x="6655211" y="1335236"/>
                  <a:ext cx="2590844" cy="5219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lang="zh-CN" altLang="en-US" sz="2800" dirty="0">
                      <a:latin typeface="+mn-ea"/>
                      <a:cs typeface="汉仪旗黑X1-55W" panose="00020600040101010101" pitchFamily="18" charset="-122"/>
                      <a:sym typeface="汉仪旗黑X1-85W" panose="00020600040101010101" pitchFamily="18" charset="-122"/>
                    </a:rPr>
                    <a:t>学校简介</a:t>
                  </a:r>
                  <a:endParaRPr kumimoji="0" lang="zh-CN" altLang="en-US" sz="28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+mn-ea"/>
                    <a:cs typeface="汉仪旗黑X1-55W" panose="00020600040101010101" pitchFamily="18" charset="-122"/>
                    <a:sym typeface="汉仪旗黑X1-85W" panose="00020600040101010101" pitchFamily="18" charset="-122"/>
                  </a:endParaRPr>
                </a:p>
              </p:txBody>
            </p:sp>
          </p:grpSp>
          <p:grpSp>
            <p:nvGrpSpPr>
              <p:cNvPr id="20" name="组合 19"/>
              <p:cNvGrpSpPr/>
              <p:nvPr/>
            </p:nvGrpSpPr>
            <p:grpSpPr>
              <a:xfrm>
                <a:off x="5339579" y="1414718"/>
                <a:ext cx="1438750" cy="788756"/>
                <a:chOff x="5922679" y="710976"/>
                <a:chExt cx="1438750" cy="788756"/>
              </a:xfrm>
            </p:grpSpPr>
            <p:sp>
              <p:nvSpPr>
                <p:cNvPr id="17" name="椭圆 16"/>
                <p:cNvSpPr/>
                <p:nvPr>
                  <p:custDataLst>
                    <p:tags r:id="rId5"/>
                  </p:custDataLst>
                </p:nvPr>
              </p:nvSpPr>
              <p:spPr>
                <a:xfrm flipH="1">
                  <a:off x="6247677" y="710976"/>
                  <a:ext cx="788754" cy="788756"/>
                </a:xfrm>
                <a:prstGeom prst="ellipse">
                  <a:avLst/>
                </a:prstGeom>
                <a:solidFill>
                  <a:srgbClr val="F57C00"/>
                </a:solidFill>
                <a:ln w="254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schemeClr val="tx1"/>
                    </a:solidFill>
                    <a:latin typeface="汉仪旗黑X1-55W" panose="00020600040101010101" pitchFamily="18" charset="-122"/>
                    <a:cs typeface="汉仪旗黑X1-55W" panose="00020600040101010101" pitchFamily="18" charset="-122"/>
                  </a:endParaRPr>
                </a:p>
              </p:txBody>
            </p:sp>
            <p:sp>
              <p:nvSpPr>
                <p:cNvPr id="19" name="文本框 18"/>
                <p:cNvSpPr txBox="1"/>
                <p:nvPr>
                  <p:custDataLst>
                    <p:tags r:id="rId6"/>
                  </p:custDataLst>
                </p:nvPr>
              </p:nvSpPr>
              <p:spPr>
                <a:xfrm>
                  <a:off x="5922679" y="905299"/>
                  <a:ext cx="1438750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200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汉仪旗黑X1-85W" panose="00020600040101010101" pitchFamily="18" charset="-122"/>
                      <a:ea typeface="汉仪旗黑X1-85W" panose="00020600040101010101" pitchFamily="18" charset="-122"/>
                      <a:cs typeface="汉仪旗黑X1-55W" panose="00020600040101010101" pitchFamily="18" charset="-122"/>
                      <a:sym typeface="汉仪旗黑X1-85W" panose="00020600040101010101" pitchFamily="18" charset="-122"/>
                    </a:rPr>
                    <a:t>01</a:t>
                  </a:r>
                  <a:endParaRPr kumimoji="0" lang="zh-CN" altLang="en-US" sz="200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汉仪旗黑X1-85W" panose="00020600040101010101" pitchFamily="18" charset="-122"/>
                    <a:ea typeface="汉仪旗黑X1-85W" panose="00020600040101010101" pitchFamily="18" charset="-122"/>
                    <a:cs typeface="汉仪旗黑X1-55W" panose="00020600040101010101" pitchFamily="18" charset="-122"/>
                    <a:sym typeface="汉仪旗黑X1-85W" panose="00020600040101010101" pitchFamily="18" charset="-122"/>
                  </a:endParaRPr>
                </a:p>
              </p:txBody>
            </p:sp>
          </p:grpSp>
        </p:grpSp>
        <p:grpSp>
          <p:nvGrpSpPr>
            <p:cNvPr id="14" name="组合 13"/>
            <p:cNvGrpSpPr/>
            <p:nvPr/>
          </p:nvGrpSpPr>
          <p:grpSpPr>
            <a:xfrm>
              <a:off x="6114824" y="2371825"/>
              <a:ext cx="5343726" cy="855196"/>
              <a:chOff x="5339579" y="1380982"/>
              <a:chExt cx="5343726" cy="855196"/>
            </a:xfrm>
          </p:grpSpPr>
          <p:grpSp>
            <p:nvGrpSpPr>
              <p:cNvPr id="18" name="组合 17"/>
              <p:cNvGrpSpPr/>
              <p:nvPr/>
            </p:nvGrpSpPr>
            <p:grpSpPr>
              <a:xfrm>
                <a:off x="6655211" y="1380982"/>
                <a:ext cx="4028094" cy="855196"/>
                <a:chOff x="6655211" y="1335236"/>
                <a:chExt cx="4028094" cy="855196"/>
              </a:xfrm>
            </p:grpSpPr>
            <p:sp>
              <p:nvSpPr>
                <p:cNvPr id="31" name="文本框 30"/>
                <p:cNvSpPr txBox="1"/>
                <p:nvPr>
                  <p:custDataLst>
                    <p:tags r:id="rId7"/>
                  </p:custDataLst>
                </p:nvPr>
              </p:nvSpPr>
              <p:spPr>
                <a:xfrm>
                  <a:off x="6655211" y="1822132"/>
                  <a:ext cx="4028094" cy="36830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fontAlgn="t">
                    <a:lnSpc>
                      <a:spcPct val="150000"/>
                    </a:lnSpc>
                  </a:pPr>
                  <a:r>
                    <a:rPr lang="zh-CN" altLang="en-US" sz="12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ea"/>
                      <a:cs typeface="汉仪旗黑X1-55W" panose="00020600040101010101" pitchFamily="18" charset="-122"/>
                      <a:sym typeface="汉仪旗黑X1-55W" panose="00020600040101010101" pitchFamily="18" charset="-122"/>
                    </a:rPr>
                    <a:t>单击此处添加副标题内容，单击此处添加副标题</a:t>
                  </a:r>
                  <a:endPara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汉仪旗黑X1-55W" panose="00020600040101010101" pitchFamily="18" charset="-122"/>
                    <a:sym typeface="汉仪旗黑X1-55W" panose="00020600040101010101" pitchFamily="18" charset="-122"/>
                  </a:endParaRPr>
                </a:p>
              </p:txBody>
            </p:sp>
            <p:sp>
              <p:nvSpPr>
                <p:cNvPr id="32" name="文本框 31"/>
                <p:cNvSpPr txBox="1"/>
                <p:nvPr>
                  <p:custDataLst>
                    <p:tags r:id="rId8"/>
                  </p:custDataLst>
                </p:nvPr>
              </p:nvSpPr>
              <p:spPr>
                <a:xfrm>
                  <a:off x="6655211" y="1335236"/>
                  <a:ext cx="2590844" cy="5219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lang="zh-CN" altLang="en-US" sz="2800" dirty="0">
                      <a:latin typeface="+mj-ea"/>
                      <a:ea typeface="+mj-ea"/>
                      <a:cs typeface="汉仪旗黑X1-55W" panose="00020600040101010101" pitchFamily="18" charset="-122"/>
                      <a:sym typeface="汉仪旗黑X1-85W" panose="00020600040101010101" pitchFamily="18" charset="-122"/>
                    </a:rPr>
                    <a:t>师资力量</a:t>
                  </a:r>
                  <a:endParaRPr lang="zh-CN" altLang="en-US" sz="2800" dirty="0">
                    <a:latin typeface="+mj-ea"/>
                    <a:ea typeface="+mj-ea"/>
                    <a:cs typeface="汉仪旗黑X1-55W" panose="00020600040101010101" pitchFamily="18" charset="-122"/>
                    <a:sym typeface="汉仪旗黑X1-85W" panose="00020600040101010101" pitchFamily="18" charset="-122"/>
                  </a:endParaRPr>
                </a:p>
              </p:txBody>
            </p:sp>
          </p:grpSp>
          <p:grpSp>
            <p:nvGrpSpPr>
              <p:cNvPr id="30" name="组合 29"/>
              <p:cNvGrpSpPr/>
              <p:nvPr/>
            </p:nvGrpSpPr>
            <p:grpSpPr>
              <a:xfrm>
                <a:off x="5339579" y="1414718"/>
                <a:ext cx="1438750" cy="788756"/>
                <a:chOff x="5922679" y="710976"/>
                <a:chExt cx="1438750" cy="788756"/>
              </a:xfrm>
            </p:grpSpPr>
            <p:sp>
              <p:nvSpPr>
                <p:cNvPr id="33" name="椭圆 32"/>
                <p:cNvSpPr/>
                <p:nvPr>
                  <p:custDataLst>
                    <p:tags r:id="rId9"/>
                  </p:custDataLst>
                </p:nvPr>
              </p:nvSpPr>
              <p:spPr>
                <a:xfrm flipH="1">
                  <a:off x="6247677" y="710976"/>
                  <a:ext cx="788754" cy="788756"/>
                </a:xfrm>
                <a:prstGeom prst="ellipse">
                  <a:avLst/>
                </a:prstGeom>
                <a:solidFill>
                  <a:srgbClr val="F57C00"/>
                </a:solidFill>
                <a:ln w="254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schemeClr val="tx1"/>
                    </a:solidFill>
                    <a:latin typeface="汉仪旗黑X1-55W" panose="00020600040101010101" pitchFamily="18" charset="-122"/>
                    <a:cs typeface="汉仪旗黑X1-55W" panose="00020600040101010101" pitchFamily="18" charset="-122"/>
                  </a:endParaRPr>
                </a:p>
              </p:txBody>
            </p:sp>
            <p:sp>
              <p:nvSpPr>
                <p:cNvPr id="34" name="文本框 33"/>
                <p:cNvSpPr txBox="1"/>
                <p:nvPr>
                  <p:custDataLst>
                    <p:tags r:id="rId10"/>
                  </p:custDataLst>
                </p:nvPr>
              </p:nvSpPr>
              <p:spPr>
                <a:xfrm>
                  <a:off x="5922679" y="905299"/>
                  <a:ext cx="1438750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200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汉仪旗黑X1-85W" panose="00020600040101010101" pitchFamily="18" charset="-122"/>
                      <a:ea typeface="汉仪旗黑X1-85W" panose="00020600040101010101" pitchFamily="18" charset="-122"/>
                      <a:cs typeface="汉仪旗黑X1-55W" panose="00020600040101010101" pitchFamily="18" charset="-122"/>
                      <a:sym typeface="汉仪旗黑X1-85W" panose="00020600040101010101" pitchFamily="18" charset="-122"/>
                    </a:rPr>
                    <a:t>02</a:t>
                  </a:r>
                  <a:endParaRPr kumimoji="0" lang="zh-CN" altLang="en-US" sz="200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汉仪旗黑X1-85W" panose="00020600040101010101" pitchFamily="18" charset="-122"/>
                    <a:ea typeface="汉仪旗黑X1-85W" panose="00020600040101010101" pitchFamily="18" charset="-122"/>
                    <a:cs typeface="汉仪旗黑X1-55W" panose="00020600040101010101" pitchFamily="18" charset="-122"/>
                    <a:sym typeface="汉仪旗黑X1-85W" panose="00020600040101010101" pitchFamily="18" charset="-122"/>
                  </a:endParaRPr>
                </a:p>
              </p:txBody>
            </p:sp>
          </p:grpSp>
        </p:grpSp>
        <p:grpSp>
          <p:nvGrpSpPr>
            <p:cNvPr id="35" name="组合 34"/>
            <p:cNvGrpSpPr/>
            <p:nvPr/>
          </p:nvGrpSpPr>
          <p:grpSpPr>
            <a:xfrm>
              <a:off x="6114824" y="3696914"/>
              <a:ext cx="5343726" cy="855196"/>
              <a:chOff x="5339579" y="1380982"/>
              <a:chExt cx="5343726" cy="855196"/>
            </a:xfrm>
          </p:grpSpPr>
          <p:grpSp>
            <p:nvGrpSpPr>
              <p:cNvPr id="36" name="组合 35"/>
              <p:cNvGrpSpPr/>
              <p:nvPr/>
            </p:nvGrpSpPr>
            <p:grpSpPr>
              <a:xfrm>
                <a:off x="6655211" y="1380982"/>
                <a:ext cx="4028094" cy="855196"/>
                <a:chOff x="6655211" y="1335236"/>
                <a:chExt cx="4028094" cy="855196"/>
              </a:xfrm>
            </p:grpSpPr>
            <p:sp>
              <p:nvSpPr>
                <p:cNvPr id="46" name="文本框 45"/>
                <p:cNvSpPr txBox="1"/>
                <p:nvPr>
                  <p:custDataLst>
                    <p:tags r:id="rId11"/>
                  </p:custDataLst>
                </p:nvPr>
              </p:nvSpPr>
              <p:spPr>
                <a:xfrm>
                  <a:off x="6655211" y="1822132"/>
                  <a:ext cx="4028094" cy="36830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fontAlgn="t">
                    <a:lnSpc>
                      <a:spcPct val="150000"/>
                    </a:lnSpc>
                  </a:pPr>
                  <a:r>
                    <a:rPr lang="zh-CN" altLang="en-US" sz="12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ea"/>
                      <a:cs typeface="汉仪旗黑X1-55W" panose="00020600040101010101" pitchFamily="18" charset="-122"/>
                      <a:sym typeface="汉仪旗黑X1-55W" panose="00020600040101010101" pitchFamily="18" charset="-122"/>
                    </a:rPr>
                    <a:t>单击此处添加副标题内容，单击此处添加副标题</a:t>
                  </a:r>
                  <a:endPara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汉仪旗黑X1-55W" panose="00020600040101010101" pitchFamily="18" charset="-122"/>
                    <a:sym typeface="汉仪旗黑X1-55W" panose="00020600040101010101" pitchFamily="18" charset="-122"/>
                  </a:endParaRPr>
                </a:p>
              </p:txBody>
            </p:sp>
            <p:sp>
              <p:nvSpPr>
                <p:cNvPr id="47" name="文本框 46"/>
                <p:cNvSpPr txBox="1"/>
                <p:nvPr>
                  <p:custDataLst>
                    <p:tags r:id="rId12"/>
                  </p:custDataLst>
                </p:nvPr>
              </p:nvSpPr>
              <p:spPr>
                <a:xfrm>
                  <a:off x="6655211" y="1335236"/>
                  <a:ext cx="2590844" cy="5219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lang="zh-CN" altLang="en-US" sz="2800" dirty="0">
                      <a:latin typeface="+mj-ea"/>
                      <a:ea typeface="+mj-ea"/>
                      <a:cs typeface="汉仪旗黑X1-55W" panose="00020600040101010101" pitchFamily="18" charset="-122"/>
                      <a:sym typeface="汉仪旗黑X1-85W" panose="00020600040101010101" pitchFamily="18" charset="-122"/>
                    </a:rPr>
                    <a:t>专业介绍</a:t>
                  </a:r>
                  <a:endParaRPr lang="zh-CN" altLang="en-US" sz="2800" dirty="0">
                    <a:latin typeface="+mj-ea"/>
                    <a:ea typeface="+mj-ea"/>
                    <a:cs typeface="汉仪旗黑X1-55W" panose="00020600040101010101" pitchFamily="18" charset="-122"/>
                    <a:sym typeface="汉仪旗黑X1-85W" panose="00020600040101010101" pitchFamily="18" charset="-122"/>
                  </a:endParaRPr>
                </a:p>
              </p:txBody>
            </p:sp>
          </p:grpSp>
          <p:grpSp>
            <p:nvGrpSpPr>
              <p:cNvPr id="40" name="组合 39"/>
              <p:cNvGrpSpPr/>
              <p:nvPr/>
            </p:nvGrpSpPr>
            <p:grpSpPr>
              <a:xfrm>
                <a:off x="5339579" y="1414718"/>
                <a:ext cx="1438750" cy="788756"/>
                <a:chOff x="5922679" y="710976"/>
                <a:chExt cx="1438750" cy="788756"/>
              </a:xfrm>
            </p:grpSpPr>
            <p:sp>
              <p:nvSpPr>
                <p:cNvPr id="41" name="椭圆 40"/>
                <p:cNvSpPr/>
                <p:nvPr>
                  <p:custDataLst>
                    <p:tags r:id="rId13"/>
                  </p:custDataLst>
                </p:nvPr>
              </p:nvSpPr>
              <p:spPr>
                <a:xfrm flipH="1">
                  <a:off x="6247677" y="710976"/>
                  <a:ext cx="788754" cy="788756"/>
                </a:xfrm>
                <a:prstGeom prst="ellipse">
                  <a:avLst/>
                </a:prstGeom>
                <a:solidFill>
                  <a:srgbClr val="F57C00"/>
                </a:solidFill>
                <a:ln w="254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schemeClr val="tx1"/>
                    </a:solidFill>
                    <a:latin typeface="汉仪旗黑X1-55W" panose="00020600040101010101" pitchFamily="18" charset="-122"/>
                    <a:cs typeface="汉仪旗黑X1-55W" panose="00020600040101010101" pitchFamily="18" charset="-122"/>
                  </a:endParaRPr>
                </a:p>
              </p:txBody>
            </p:sp>
            <p:sp>
              <p:nvSpPr>
                <p:cNvPr id="45" name="文本框 44"/>
                <p:cNvSpPr txBox="1"/>
                <p:nvPr>
                  <p:custDataLst>
                    <p:tags r:id="rId14"/>
                  </p:custDataLst>
                </p:nvPr>
              </p:nvSpPr>
              <p:spPr>
                <a:xfrm>
                  <a:off x="5922679" y="905299"/>
                  <a:ext cx="1438750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200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汉仪旗黑X1-85W" panose="00020600040101010101" pitchFamily="18" charset="-122"/>
                      <a:ea typeface="汉仪旗黑X1-85W" panose="00020600040101010101" pitchFamily="18" charset="-122"/>
                      <a:cs typeface="汉仪旗黑X1-55W" panose="00020600040101010101" pitchFamily="18" charset="-122"/>
                      <a:sym typeface="汉仪旗黑X1-85W" panose="00020600040101010101" pitchFamily="18" charset="-122"/>
                    </a:rPr>
                    <a:t>03</a:t>
                  </a:r>
                  <a:endParaRPr kumimoji="0" lang="zh-CN" altLang="en-US" sz="200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汉仪旗黑X1-85W" panose="00020600040101010101" pitchFamily="18" charset="-122"/>
                    <a:ea typeface="汉仪旗黑X1-85W" panose="00020600040101010101" pitchFamily="18" charset="-122"/>
                    <a:cs typeface="汉仪旗黑X1-55W" panose="00020600040101010101" pitchFamily="18" charset="-122"/>
                    <a:sym typeface="汉仪旗黑X1-85W" panose="00020600040101010101" pitchFamily="18" charset="-122"/>
                  </a:endParaRPr>
                </a:p>
              </p:txBody>
            </p:sp>
          </p:grpSp>
        </p:grpSp>
        <p:grpSp>
          <p:nvGrpSpPr>
            <p:cNvPr id="48" name="组合 47"/>
            <p:cNvGrpSpPr/>
            <p:nvPr/>
          </p:nvGrpSpPr>
          <p:grpSpPr>
            <a:xfrm>
              <a:off x="6114824" y="5022004"/>
              <a:ext cx="5343726" cy="855196"/>
              <a:chOff x="5339579" y="1380982"/>
              <a:chExt cx="5343726" cy="855196"/>
            </a:xfrm>
          </p:grpSpPr>
          <p:grpSp>
            <p:nvGrpSpPr>
              <p:cNvPr id="49" name="组合 48"/>
              <p:cNvGrpSpPr/>
              <p:nvPr/>
            </p:nvGrpSpPr>
            <p:grpSpPr>
              <a:xfrm>
                <a:off x="6655211" y="1380982"/>
                <a:ext cx="4028094" cy="855196"/>
                <a:chOff x="6655211" y="1335236"/>
                <a:chExt cx="4028094" cy="855196"/>
              </a:xfrm>
            </p:grpSpPr>
            <p:sp>
              <p:nvSpPr>
                <p:cNvPr id="37" name="文本框 36"/>
                <p:cNvSpPr txBox="1"/>
                <p:nvPr>
                  <p:custDataLst>
                    <p:tags r:id="rId15"/>
                  </p:custDataLst>
                </p:nvPr>
              </p:nvSpPr>
              <p:spPr>
                <a:xfrm>
                  <a:off x="6655211" y="1822132"/>
                  <a:ext cx="4028094" cy="36830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fontAlgn="t">
                    <a:lnSpc>
                      <a:spcPct val="150000"/>
                    </a:lnSpc>
                  </a:pPr>
                  <a:r>
                    <a:rPr lang="zh-CN" altLang="en-US" sz="12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ea"/>
                      <a:cs typeface="汉仪旗黑X1-55W" panose="00020600040101010101" pitchFamily="18" charset="-122"/>
                      <a:sym typeface="汉仪旗黑X1-55W" panose="00020600040101010101" pitchFamily="18" charset="-122"/>
                    </a:rPr>
                    <a:t>单击此处添加副标题内容，单击此处添加副标题</a:t>
                  </a:r>
                  <a:endPara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汉仪旗黑X1-55W" panose="00020600040101010101" pitchFamily="18" charset="-122"/>
                    <a:sym typeface="汉仪旗黑X1-55W" panose="00020600040101010101" pitchFamily="18" charset="-122"/>
                  </a:endParaRPr>
                </a:p>
              </p:txBody>
            </p:sp>
            <p:sp>
              <p:nvSpPr>
                <p:cNvPr id="38" name="文本框 37"/>
                <p:cNvSpPr txBox="1"/>
                <p:nvPr>
                  <p:custDataLst>
                    <p:tags r:id="rId16"/>
                  </p:custDataLst>
                </p:nvPr>
              </p:nvSpPr>
              <p:spPr>
                <a:xfrm>
                  <a:off x="6655211" y="1335236"/>
                  <a:ext cx="2590844" cy="5219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lang="zh-CN" altLang="en-US" sz="2800" dirty="0">
                      <a:latin typeface="+mj-ea"/>
                      <a:ea typeface="+mj-ea"/>
                      <a:cs typeface="汉仪旗黑X1-55W" panose="00020600040101010101" pitchFamily="18" charset="-122"/>
                      <a:sym typeface="汉仪旗黑X1-85W" panose="00020600040101010101" pitchFamily="18" charset="-122"/>
                    </a:rPr>
                    <a:t>招生指南</a:t>
                  </a:r>
                  <a:endParaRPr lang="zh-CN" altLang="en-US" sz="2800" dirty="0">
                    <a:latin typeface="+mj-ea"/>
                    <a:ea typeface="+mj-ea"/>
                    <a:cs typeface="汉仪旗黑X1-55W" panose="00020600040101010101" pitchFamily="18" charset="-122"/>
                    <a:sym typeface="汉仪旗黑X1-85W" panose="00020600040101010101" pitchFamily="18" charset="-122"/>
                  </a:endParaRPr>
                </a:p>
              </p:txBody>
            </p:sp>
          </p:grpSp>
          <p:grpSp>
            <p:nvGrpSpPr>
              <p:cNvPr id="50" name="组合 49"/>
              <p:cNvGrpSpPr/>
              <p:nvPr/>
            </p:nvGrpSpPr>
            <p:grpSpPr>
              <a:xfrm>
                <a:off x="5339579" y="1414718"/>
                <a:ext cx="1438750" cy="788756"/>
                <a:chOff x="5922679" y="710976"/>
                <a:chExt cx="1438750" cy="788756"/>
              </a:xfrm>
            </p:grpSpPr>
            <p:sp>
              <p:nvSpPr>
                <p:cNvPr id="51" name="椭圆 50"/>
                <p:cNvSpPr/>
                <p:nvPr>
                  <p:custDataLst>
                    <p:tags r:id="rId17"/>
                  </p:custDataLst>
                </p:nvPr>
              </p:nvSpPr>
              <p:spPr>
                <a:xfrm flipH="1">
                  <a:off x="6247677" y="710976"/>
                  <a:ext cx="788754" cy="788756"/>
                </a:xfrm>
                <a:prstGeom prst="ellipse">
                  <a:avLst/>
                </a:prstGeom>
                <a:solidFill>
                  <a:srgbClr val="F57C00"/>
                </a:solidFill>
                <a:ln w="254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schemeClr val="tx1"/>
                    </a:solidFill>
                    <a:latin typeface="汉仪旗黑X1-55W" panose="00020600040101010101" pitchFamily="18" charset="-122"/>
                    <a:cs typeface="汉仪旗黑X1-55W" panose="00020600040101010101" pitchFamily="18" charset="-122"/>
                  </a:endParaRPr>
                </a:p>
              </p:txBody>
            </p:sp>
            <p:sp>
              <p:nvSpPr>
                <p:cNvPr id="42" name="文本框 41"/>
                <p:cNvSpPr txBox="1"/>
                <p:nvPr>
                  <p:custDataLst>
                    <p:tags r:id="rId18"/>
                  </p:custDataLst>
                </p:nvPr>
              </p:nvSpPr>
              <p:spPr>
                <a:xfrm>
                  <a:off x="5922679" y="905299"/>
                  <a:ext cx="1438750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200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汉仪旗黑X1-85W" panose="00020600040101010101" pitchFamily="18" charset="-122"/>
                      <a:ea typeface="汉仪旗黑X1-85W" panose="00020600040101010101" pitchFamily="18" charset="-122"/>
                      <a:cs typeface="汉仪旗黑X1-55W" panose="00020600040101010101" pitchFamily="18" charset="-122"/>
                      <a:sym typeface="汉仪旗黑X1-85W" panose="00020600040101010101" pitchFamily="18" charset="-122"/>
                    </a:rPr>
                    <a:t>04</a:t>
                  </a:r>
                  <a:endParaRPr kumimoji="0" lang="zh-CN" altLang="en-US" sz="200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汉仪旗黑X1-85W" panose="00020600040101010101" pitchFamily="18" charset="-122"/>
                    <a:ea typeface="汉仪旗黑X1-85W" panose="00020600040101010101" pitchFamily="18" charset="-122"/>
                    <a:cs typeface="汉仪旗黑X1-55W" panose="00020600040101010101" pitchFamily="18" charset="-122"/>
                    <a:sym typeface="汉仪旗黑X1-85W" panose="00020600040101010101" pitchFamily="18" charset="-122"/>
                  </a:endParaRPr>
                </a:p>
              </p:txBody>
            </p:sp>
          </p:grpSp>
        </p:grpSp>
      </p:grpSp>
    </p:spTree>
    <p:custDataLst>
      <p:tags r:id="rId19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95" y="0"/>
            <a:ext cx="12235815" cy="6858000"/>
          </a:xfrm>
          <a:prstGeom prst="rect">
            <a:avLst/>
          </a:prstGeom>
        </p:spPr>
      </p:pic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-150495" y="0"/>
            <a:ext cx="12342495" cy="6858000"/>
          </a:xfrm>
          <a:prstGeom prst="rect">
            <a:avLst/>
          </a:prstGeom>
          <a:solidFill>
            <a:srgbClr val="E0D5A3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sp>
        <p:nvSpPr>
          <p:cNvPr id="9" name="单圆角矩形 8"/>
          <p:cNvSpPr/>
          <p:nvPr>
            <p:custDataLst>
              <p:tags r:id="rId3"/>
            </p:custDataLst>
          </p:nvPr>
        </p:nvSpPr>
        <p:spPr>
          <a:xfrm>
            <a:off x="-150495" y="2476500"/>
            <a:ext cx="12342495" cy="1908810"/>
          </a:xfrm>
          <a:prstGeom prst="round1Rect">
            <a:avLst>
              <a:gd name="adj" fmla="val 0"/>
            </a:avLst>
          </a:prstGeom>
          <a:solidFill>
            <a:srgbClr val="FED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sp>
        <p:nvSpPr>
          <p:cNvPr id="5" name="单圆角矩形 4"/>
          <p:cNvSpPr/>
          <p:nvPr>
            <p:custDataLst>
              <p:tags r:id="rId4"/>
            </p:custDataLst>
          </p:nvPr>
        </p:nvSpPr>
        <p:spPr>
          <a:xfrm>
            <a:off x="226060" y="2476500"/>
            <a:ext cx="7074535" cy="1908810"/>
          </a:xfrm>
          <a:prstGeom prst="round1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cxnSp>
        <p:nvCxnSpPr>
          <p:cNvPr id="7" name="直接连接符 6"/>
          <p:cNvCxnSpPr/>
          <p:nvPr>
            <p:custDataLst>
              <p:tags r:id="rId5"/>
            </p:custDataLst>
          </p:nvPr>
        </p:nvCxnSpPr>
        <p:spPr>
          <a:xfrm>
            <a:off x="1975803" y="3497580"/>
            <a:ext cx="1598295" cy="0"/>
          </a:xfrm>
          <a:prstGeom prst="line">
            <a:avLst/>
          </a:prstGeom>
          <a:ln w="6350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17"/>
          <p:cNvSpPr txBox="1"/>
          <p:nvPr/>
        </p:nvSpPr>
        <p:spPr>
          <a:xfrm>
            <a:off x="1880870" y="2903856"/>
            <a:ext cx="3214688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输入标题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13" name="文本框 17"/>
          <p:cNvSpPr txBox="1"/>
          <p:nvPr>
            <p:custDataLst>
              <p:tags r:id="rId6"/>
            </p:custDataLst>
          </p:nvPr>
        </p:nvSpPr>
        <p:spPr>
          <a:xfrm>
            <a:off x="226060" y="2774633"/>
            <a:ext cx="1823720" cy="14452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zh-CN" altLang="en-US" sz="8800" dirty="0">
                <a:solidFill>
                  <a:schemeClr val="bg1"/>
                </a:solidFill>
                <a:latin typeface="+mj-ea"/>
                <a:ea typeface="+mj-ea"/>
                <a:cs typeface="思源黑体 CN Normal" panose="020B0400000000000000" charset="-122"/>
              </a:rPr>
              <a:t>一</a:t>
            </a:r>
            <a:endParaRPr lang="zh-CN" altLang="en-US" sz="8800" dirty="0">
              <a:solidFill>
                <a:schemeClr val="bg1"/>
              </a:solidFill>
              <a:latin typeface="+mj-ea"/>
              <a:ea typeface="+mj-ea"/>
              <a:cs typeface="思源黑体 CN Normal" panose="020B0400000000000000" charset="-122"/>
            </a:endParaRPr>
          </a:p>
        </p:txBody>
      </p:sp>
      <p:pic>
        <p:nvPicPr>
          <p:cNvPr id="19" name="图片 18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515" y="1781058"/>
            <a:ext cx="3356563" cy="3050275"/>
          </a:xfrm>
          <a:prstGeom prst="rect">
            <a:avLst/>
          </a:prstGeom>
        </p:spPr>
      </p:pic>
      <p:pic>
        <p:nvPicPr>
          <p:cNvPr id="2" name="图片 1" descr="6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6060" y="230505"/>
            <a:ext cx="2893060" cy="54229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14045" y="1221740"/>
            <a:ext cx="10963275" cy="464185"/>
          </a:xfrm>
        </p:spPr>
        <p:txBody>
          <a:bodyPr>
            <a:normAutofit fontScale="90000"/>
          </a:bodyPr>
          <a:lstStyle/>
          <a:p>
            <a:r>
              <a:rPr lang="zh-CN" altLang="en-US"/>
              <a:t>输入标题</a:t>
            </a:r>
            <a:endParaRPr lang="zh-CN" altLang="en-US"/>
          </a:p>
        </p:txBody>
      </p:sp>
      <p:sp>
        <p:nvSpPr>
          <p:cNvPr id="29" name="图形 4"/>
          <p:cNvSpPr/>
          <p:nvPr>
            <p:custDataLst>
              <p:tags r:id="rId2"/>
            </p:custDataLst>
          </p:nvPr>
        </p:nvSpPr>
        <p:spPr>
          <a:xfrm rot="2040000">
            <a:off x="728980" y="5334635"/>
            <a:ext cx="593090" cy="593090"/>
          </a:xfrm>
          <a:custGeom>
            <a:avLst/>
            <a:gdLst>
              <a:gd name="connsiteX0" fmla="*/ 1707279 w 2419736"/>
              <a:gd name="connsiteY0" fmla="*/ 2415271 h 2415774"/>
              <a:gd name="connsiteX1" fmla="*/ 1211026 w 2419736"/>
              <a:gd name="connsiteY1" fmla="*/ 2314020 h 2415774"/>
              <a:gd name="connsiteX2" fmla="*/ 714012 w 2419736"/>
              <a:gd name="connsiteY2" fmla="*/ 2062465 h 2415774"/>
              <a:gd name="connsiteX3" fmla="*/ 245096 w 2419736"/>
              <a:gd name="connsiteY3" fmla="*/ 1701372 h 2415774"/>
              <a:gd name="connsiteX4" fmla="*/ 25449 w 2419736"/>
              <a:gd name="connsiteY4" fmla="*/ 1348947 h 2415774"/>
              <a:gd name="connsiteX5" fmla="*/ 53167 w 2419736"/>
              <a:gd name="connsiteY5" fmla="*/ 929180 h 2415774"/>
              <a:gd name="connsiteX6" fmla="*/ 346442 w 2419736"/>
              <a:gd name="connsiteY6" fmla="*/ 547513 h 2415774"/>
              <a:gd name="connsiteX7" fmla="*/ 1005477 w 2419736"/>
              <a:gd name="connsiteY7" fmla="*/ 147463 h 2415774"/>
              <a:gd name="connsiteX8" fmla="*/ 1411051 w 2419736"/>
              <a:gd name="connsiteY8" fmla="*/ 24972 h 2415774"/>
              <a:gd name="connsiteX9" fmla="*/ 1777859 w 2419736"/>
              <a:gd name="connsiteY9" fmla="*/ 9922 h 2415774"/>
              <a:gd name="connsiteX10" fmla="*/ 2035796 w 2419736"/>
              <a:gd name="connsiteY10" fmla="*/ 117174 h 2415774"/>
              <a:gd name="connsiteX11" fmla="*/ 2214866 w 2419736"/>
              <a:gd name="connsiteY11" fmla="*/ 344631 h 2415774"/>
              <a:gd name="connsiteX12" fmla="*/ 2389174 w 2419736"/>
              <a:gd name="connsiteY12" fmla="*/ 903177 h 2415774"/>
              <a:gd name="connsiteX13" fmla="*/ 2419558 w 2419736"/>
              <a:gd name="connsiteY13" fmla="*/ 1289511 h 2415774"/>
              <a:gd name="connsiteX14" fmla="*/ 2381458 w 2419736"/>
              <a:gd name="connsiteY14" fmla="*/ 1702801 h 2415774"/>
              <a:gd name="connsiteX15" fmla="*/ 2284684 w 2419736"/>
              <a:gd name="connsiteY15" fmla="*/ 2011411 h 2415774"/>
              <a:gd name="connsiteX16" fmla="*/ 1914352 w 2419736"/>
              <a:gd name="connsiteY16" fmla="*/ 2374980 h 2415774"/>
              <a:gd name="connsiteX17" fmla="*/ 1707279 w 2419736"/>
              <a:gd name="connsiteY17" fmla="*/ 2415271 h 2415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19736" h="2415774">
                <a:moveTo>
                  <a:pt x="1707279" y="2415271"/>
                </a:moveTo>
                <a:cubicBezTo>
                  <a:pt x="1511445" y="2413080"/>
                  <a:pt x="1359426" y="2371837"/>
                  <a:pt x="1211026" y="2314020"/>
                </a:cubicBezTo>
                <a:cubicBezTo>
                  <a:pt x="1037195" y="2246297"/>
                  <a:pt x="873270" y="2159429"/>
                  <a:pt x="714012" y="2062465"/>
                </a:cubicBezTo>
                <a:cubicBezTo>
                  <a:pt x="544276" y="1959118"/>
                  <a:pt x="382827" y="1845485"/>
                  <a:pt x="245096" y="1701372"/>
                </a:cubicBezTo>
                <a:cubicBezTo>
                  <a:pt x="147560" y="1599359"/>
                  <a:pt x="66693" y="1486012"/>
                  <a:pt x="25449" y="1348947"/>
                </a:cubicBezTo>
                <a:cubicBezTo>
                  <a:pt x="-17699" y="1206072"/>
                  <a:pt x="-4840" y="1065959"/>
                  <a:pt x="53167" y="929180"/>
                </a:cubicBezTo>
                <a:cubicBezTo>
                  <a:pt x="117842" y="776780"/>
                  <a:pt x="224617" y="656194"/>
                  <a:pt x="346442" y="547513"/>
                </a:cubicBezTo>
                <a:cubicBezTo>
                  <a:pt x="541704" y="373873"/>
                  <a:pt x="766209" y="248238"/>
                  <a:pt x="1005477" y="147463"/>
                </a:cubicBezTo>
                <a:cubicBezTo>
                  <a:pt x="1135645" y="91552"/>
                  <a:pt x="1271691" y="50461"/>
                  <a:pt x="1411051" y="24972"/>
                </a:cubicBezTo>
                <a:cubicBezTo>
                  <a:pt x="1532400" y="3636"/>
                  <a:pt x="1654510" y="-11128"/>
                  <a:pt x="1777859" y="9922"/>
                </a:cubicBezTo>
                <a:cubicBezTo>
                  <a:pt x="1872157" y="25924"/>
                  <a:pt x="1961882" y="53833"/>
                  <a:pt x="2035796" y="117174"/>
                </a:cubicBezTo>
                <a:cubicBezTo>
                  <a:pt x="2109262" y="181048"/>
                  <a:pt x="2170022" y="258220"/>
                  <a:pt x="2214866" y="344631"/>
                </a:cubicBezTo>
                <a:cubicBezTo>
                  <a:pt x="2308021" y="519891"/>
                  <a:pt x="2358313" y="708295"/>
                  <a:pt x="2389174" y="903177"/>
                </a:cubicBezTo>
                <a:cubicBezTo>
                  <a:pt x="2409367" y="1030964"/>
                  <a:pt x="2419520" y="1160133"/>
                  <a:pt x="2419558" y="1289511"/>
                </a:cubicBezTo>
                <a:cubicBezTo>
                  <a:pt x="2420387" y="1428185"/>
                  <a:pt x="2407624" y="1566612"/>
                  <a:pt x="2381458" y="1702801"/>
                </a:cubicBezTo>
                <a:cubicBezTo>
                  <a:pt x="2360408" y="1809671"/>
                  <a:pt x="2331928" y="1913589"/>
                  <a:pt x="2284684" y="2011411"/>
                </a:cubicBezTo>
                <a:cubicBezTo>
                  <a:pt x="2205055" y="2176479"/>
                  <a:pt x="2092470" y="2309829"/>
                  <a:pt x="1914352" y="2374980"/>
                </a:cubicBezTo>
                <a:cubicBezTo>
                  <a:pt x="1836723" y="2403650"/>
                  <a:pt x="1755761" y="2417462"/>
                  <a:pt x="1707279" y="2415271"/>
                </a:cubicBezTo>
                <a:close/>
              </a:path>
            </a:pathLst>
          </a:custGeom>
          <a:solidFill>
            <a:schemeClr val="accent1">
              <a:alpha val="23000"/>
            </a:schemeClr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pic>
        <p:nvPicPr>
          <p:cNvPr id="30" name="图片 29" descr="C:\Users\dell\Desktop\3.jpg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816610" y="1783080"/>
            <a:ext cx="2890520" cy="385381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935" h="4926">
                <a:moveTo>
                  <a:pt x="3391" y="0"/>
                </a:moveTo>
                <a:cubicBezTo>
                  <a:pt x="3469" y="1"/>
                  <a:pt x="3548" y="7"/>
                  <a:pt x="3626" y="21"/>
                </a:cubicBezTo>
                <a:cubicBezTo>
                  <a:pt x="3819" y="53"/>
                  <a:pt x="4002" y="110"/>
                  <a:pt x="4152" y="239"/>
                </a:cubicBezTo>
                <a:cubicBezTo>
                  <a:pt x="4302" y="370"/>
                  <a:pt x="4426" y="527"/>
                  <a:pt x="4517" y="703"/>
                </a:cubicBezTo>
                <a:cubicBezTo>
                  <a:pt x="4707" y="1061"/>
                  <a:pt x="4810" y="1445"/>
                  <a:pt x="4873" y="1842"/>
                </a:cubicBezTo>
                <a:cubicBezTo>
                  <a:pt x="4914" y="2103"/>
                  <a:pt x="4935" y="2366"/>
                  <a:pt x="4935" y="2630"/>
                </a:cubicBezTo>
                <a:cubicBezTo>
                  <a:pt x="4937" y="2913"/>
                  <a:pt x="4911" y="3195"/>
                  <a:pt x="4857" y="3473"/>
                </a:cubicBezTo>
                <a:cubicBezTo>
                  <a:pt x="4814" y="3691"/>
                  <a:pt x="4756" y="3903"/>
                  <a:pt x="4660" y="4102"/>
                </a:cubicBezTo>
                <a:cubicBezTo>
                  <a:pt x="4497" y="4439"/>
                  <a:pt x="4268" y="4711"/>
                  <a:pt x="3905" y="4843"/>
                </a:cubicBezTo>
                <a:cubicBezTo>
                  <a:pt x="3746" y="4902"/>
                  <a:pt x="3581" y="4930"/>
                  <a:pt x="3482" y="4926"/>
                </a:cubicBezTo>
                <a:cubicBezTo>
                  <a:pt x="3083" y="4921"/>
                  <a:pt x="2773" y="4837"/>
                  <a:pt x="2470" y="4719"/>
                </a:cubicBezTo>
                <a:cubicBezTo>
                  <a:pt x="2116" y="4581"/>
                  <a:pt x="1781" y="4404"/>
                  <a:pt x="1456" y="4206"/>
                </a:cubicBezTo>
                <a:cubicBezTo>
                  <a:pt x="1110" y="3995"/>
                  <a:pt x="781" y="3764"/>
                  <a:pt x="500" y="3470"/>
                </a:cubicBezTo>
                <a:cubicBezTo>
                  <a:pt x="301" y="3262"/>
                  <a:pt x="136" y="3031"/>
                  <a:pt x="52" y="2751"/>
                </a:cubicBezTo>
                <a:cubicBezTo>
                  <a:pt x="-36" y="2460"/>
                  <a:pt x="-10" y="2174"/>
                  <a:pt x="109" y="1895"/>
                </a:cubicBezTo>
                <a:cubicBezTo>
                  <a:pt x="241" y="1584"/>
                  <a:pt x="458" y="1339"/>
                  <a:pt x="707" y="1117"/>
                </a:cubicBezTo>
                <a:cubicBezTo>
                  <a:pt x="1105" y="763"/>
                  <a:pt x="1563" y="507"/>
                  <a:pt x="2051" y="301"/>
                </a:cubicBezTo>
                <a:cubicBezTo>
                  <a:pt x="2316" y="187"/>
                  <a:pt x="2594" y="103"/>
                  <a:pt x="2878" y="51"/>
                </a:cubicBezTo>
                <a:cubicBezTo>
                  <a:pt x="3048" y="22"/>
                  <a:pt x="3219" y="-2"/>
                  <a:pt x="3391" y="0"/>
                </a:cubicBezTo>
                <a:close/>
              </a:path>
            </a:pathLst>
          </a:custGeom>
          <a:solidFill>
            <a:schemeClr val="accent1"/>
          </a:solidFill>
          <a:ln w="60325">
            <a:solidFill>
              <a:schemeClr val="accent1">
                <a:alpha val="15000"/>
              </a:schemeClr>
            </a:solidFill>
          </a:ln>
        </p:spPr>
      </p:pic>
      <p:sp>
        <p:nvSpPr>
          <p:cNvPr id="6" name="边界"/>
          <p:cNvSpPr/>
          <p:nvPr>
            <p:custDataLst>
              <p:tags r:id="rId5"/>
            </p:custDataLst>
          </p:nvPr>
        </p:nvSpPr>
        <p:spPr>
          <a:xfrm>
            <a:off x="4577757" y="1686191"/>
            <a:ext cx="7005167" cy="4568927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sym typeface="+mn-ea"/>
            </a:endParaRPr>
          </a:p>
        </p:txBody>
      </p:sp>
      <p:sp>
        <p:nvSpPr>
          <p:cNvPr id="4" name="正文"/>
          <p:cNvSpPr txBox="1"/>
          <p:nvPr>
            <p:custDataLst>
              <p:tags r:id="rId6"/>
            </p:custDataLst>
          </p:nvPr>
        </p:nvSpPr>
        <p:spPr>
          <a:xfrm>
            <a:off x="4578391" y="2176512"/>
            <a:ext cx="7004673" cy="8658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indent="0" algn="just" fontAlgn="auto">
              <a:lnSpc>
                <a:spcPct val="150000"/>
              </a:lnSpc>
            </a:pPr>
            <a:r>
              <a:rPr lang="zh-CN" altLang="en-US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单击此处输入你的正文</a:t>
            </a:r>
            <a:r>
              <a:rPr lang="en-US" altLang="zh-CN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, </a:t>
            </a:r>
            <a:r>
              <a:rPr lang="zh-CN" altLang="en-US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文字是您思想的提炼</a:t>
            </a:r>
            <a:r>
              <a:rPr lang="en-US" altLang="zh-CN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,</a:t>
            </a:r>
            <a:r>
              <a:rPr lang="zh-CN" altLang="en-US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为了最终演示发布的良好效果</a:t>
            </a:r>
            <a:r>
              <a:rPr lang="en-US" altLang="zh-CN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,</a:t>
            </a:r>
            <a:r>
              <a:rPr lang="zh-CN" altLang="en-US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请尽量言简意赅的阐述观点。单击此处输入你的正文</a:t>
            </a:r>
            <a:r>
              <a:rPr lang="en-US" altLang="zh-CN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, </a:t>
            </a:r>
            <a:r>
              <a:rPr lang="zh-CN" altLang="en-US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文字是您思想的提炼</a:t>
            </a:r>
            <a:r>
              <a:rPr lang="en-US" altLang="zh-CN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,</a:t>
            </a:r>
            <a:r>
              <a:rPr lang="zh-CN" altLang="en-US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为了最终演示发布的良好效果</a:t>
            </a:r>
            <a:r>
              <a:rPr lang="en-US" altLang="zh-CN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,</a:t>
            </a:r>
            <a:r>
              <a:rPr lang="zh-CN" altLang="en-US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请尽量言简意赅的阐述观点</a:t>
            </a:r>
            <a:endParaRPr lang="zh-CN" altLang="en-US" sz="16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  <a:p>
            <a:pPr indent="0" algn="just" fontAlgn="auto">
              <a:lnSpc>
                <a:spcPct val="150000"/>
              </a:lnSpc>
            </a:pPr>
            <a:endParaRPr lang="zh-CN" altLang="en-US" sz="16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uFillTx/>
              <a:latin typeface="+mn-ea"/>
              <a:cs typeface="+mn-ea"/>
              <a:sym typeface="+mn-ea"/>
            </a:endParaRPr>
          </a:p>
        </p:txBody>
      </p:sp>
      <p:sp>
        <p:nvSpPr>
          <p:cNvPr id="5" name="标题"/>
          <p:cNvSpPr txBox="1"/>
          <p:nvPr>
            <p:custDataLst>
              <p:tags r:id="rId7"/>
            </p:custDataLst>
          </p:nvPr>
        </p:nvSpPr>
        <p:spPr>
          <a:xfrm>
            <a:off x="4578391" y="1844134"/>
            <a:ext cx="7004673" cy="338721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100" b="1" dirty="0">
                <a:solidFill>
                  <a:schemeClr val="accent1"/>
                </a:solidFill>
                <a:uFillTx/>
                <a:latin typeface="+mn-ea"/>
                <a:sym typeface="+mn-ea"/>
              </a:rPr>
              <a:t>单击添加项标题内容</a:t>
            </a:r>
            <a:endParaRPr lang="zh-CN" altLang="en-US" sz="2100" b="1" dirty="0">
              <a:solidFill>
                <a:schemeClr val="accent1"/>
              </a:solidFill>
              <a:uFillTx/>
              <a:latin typeface="+mn-ea"/>
              <a:sym typeface="+mn-ea"/>
            </a:endParaRPr>
          </a:p>
        </p:txBody>
      </p:sp>
      <p:sp>
        <p:nvSpPr>
          <p:cNvPr id="7" name="正文"/>
          <p:cNvSpPr txBox="1"/>
          <p:nvPr>
            <p:custDataLst>
              <p:tags r:id="rId8"/>
            </p:custDataLst>
          </p:nvPr>
        </p:nvSpPr>
        <p:spPr>
          <a:xfrm>
            <a:off x="4578391" y="3734375"/>
            <a:ext cx="7004673" cy="8658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indent="0" algn="just" fontAlgn="auto">
              <a:lnSpc>
                <a:spcPct val="150000"/>
              </a:lnSpc>
            </a:pPr>
            <a:r>
              <a:rPr lang="zh-CN" altLang="en-US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单击此处输入你的正文</a:t>
            </a:r>
            <a:r>
              <a:rPr lang="en-US" altLang="zh-CN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, </a:t>
            </a:r>
            <a:r>
              <a:rPr lang="zh-CN" altLang="en-US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文字是您思想的提炼</a:t>
            </a:r>
            <a:r>
              <a:rPr lang="en-US" altLang="zh-CN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,</a:t>
            </a:r>
            <a:r>
              <a:rPr lang="zh-CN" altLang="en-US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为了最终演示发布的良好效果</a:t>
            </a:r>
            <a:r>
              <a:rPr lang="en-US" altLang="zh-CN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,</a:t>
            </a:r>
            <a:r>
              <a:rPr lang="zh-CN" altLang="en-US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请尽量言简意赅的阐述观点。单击此处输入你的正文</a:t>
            </a:r>
            <a:r>
              <a:rPr lang="en-US" altLang="zh-CN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, </a:t>
            </a:r>
            <a:r>
              <a:rPr lang="zh-CN" altLang="en-US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文字是您思想的提炼</a:t>
            </a:r>
            <a:r>
              <a:rPr lang="en-US" altLang="zh-CN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,</a:t>
            </a:r>
            <a:r>
              <a:rPr lang="zh-CN" altLang="en-US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为了最终演示发布的良好效果</a:t>
            </a:r>
            <a:r>
              <a:rPr lang="en-US" altLang="zh-CN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,</a:t>
            </a:r>
            <a:r>
              <a:rPr lang="zh-CN" altLang="en-US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请尽量言简意赅的阐述观点</a:t>
            </a:r>
            <a:endParaRPr lang="zh-CN" altLang="en-US" sz="16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  <a:p>
            <a:pPr indent="0" algn="just" fontAlgn="auto">
              <a:lnSpc>
                <a:spcPct val="150000"/>
              </a:lnSpc>
            </a:pPr>
            <a:endParaRPr lang="zh-CN" altLang="en-US" sz="16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uFillTx/>
              <a:latin typeface="+mn-ea"/>
              <a:cs typeface="+mn-ea"/>
              <a:sym typeface="+mn-ea"/>
            </a:endParaRPr>
          </a:p>
        </p:txBody>
      </p:sp>
      <p:sp>
        <p:nvSpPr>
          <p:cNvPr id="8" name="标题"/>
          <p:cNvSpPr txBox="1"/>
          <p:nvPr>
            <p:custDataLst>
              <p:tags r:id="rId9"/>
            </p:custDataLst>
          </p:nvPr>
        </p:nvSpPr>
        <p:spPr>
          <a:xfrm>
            <a:off x="4578391" y="3401997"/>
            <a:ext cx="7004673" cy="338721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100" b="1" dirty="0">
                <a:solidFill>
                  <a:schemeClr val="accent2"/>
                </a:solidFill>
                <a:uFillTx/>
                <a:latin typeface="+mn-ea"/>
                <a:sym typeface="+mn-ea"/>
              </a:rPr>
              <a:t>单击添加项标题内容</a:t>
            </a:r>
            <a:endParaRPr lang="zh-CN" altLang="en-US" sz="2100" b="1" dirty="0">
              <a:solidFill>
                <a:schemeClr val="accent2"/>
              </a:solidFill>
              <a:uFillTx/>
              <a:latin typeface="+mn-ea"/>
              <a:sym typeface="+mn-ea"/>
            </a:endParaRPr>
          </a:p>
        </p:txBody>
      </p:sp>
      <p:sp>
        <p:nvSpPr>
          <p:cNvPr id="10" name="正文"/>
          <p:cNvSpPr txBox="1"/>
          <p:nvPr>
            <p:custDataLst>
              <p:tags r:id="rId10"/>
            </p:custDataLst>
          </p:nvPr>
        </p:nvSpPr>
        <p:spPr>
          <a:xfrm>
            <a:off x="4578391" y="5292237"/>
            <a:ext cx="7004673" cy="8658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indent="0" algn="just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单击此处输入你的正文</a:t>
            </a:r>
            <a:r>
              <a:rPr lang="en-US" altLang="zh-CN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, </a:t>
            </a:r>
            <a:r>
              <a:rPr lang="zh-CN" altLang="en-US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文字是您思想的提炼</a:t>
            </a:r>
            <a:r>
              <a:rPr lang="en-US" altLang="zh-CN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,</a:t>
            </a:r>
            <a:r>
              <a:rPr lang="zh-CN" altLang="en-US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为了最终演示发布的良好效果</a:t>
            </a:r>
            <a:r>
              <a:rPr lang="en-US" altLang="zh-CN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,</a:t>
            </a:r>
            <a:r>
              <a:rPr lang="zh-CN" altLang="en-US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请尽量言简意赅的阐述观点。单击此处输入你的正文</a:t>
            </a:r>
            <a:r>
              <a:rPr lang="en-US" altLang="zh-CN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, </a:t>
            </a:r>
            <a:r>
              <a:rPr lang="zh-CN" altLang="en-US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文字是您思想的提炼</a:t>
            </a:r>
            <a:r>
              <a:rPr lang="en-US" altLang="zh-CN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,</a:t>
            </a:r>
            <a:r>
              <a:rPr lang="zh-CN" altLang="en-US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为了最终演示发布的良好效果</a:t>
            </a:r>
            <a:r>
              <a:rPr lang="en-US" altLang="zh-CN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,</a:t>
            </a:r>
            <a:r>
              <a:rPr lang="zh-CN" altLang="en-US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请尽量言简意赅的阐述观点</a:t>
            </a:r>
            <a:endParaRPr lang="zh-CN" altLang="en-US" sz="16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uFillTx/>
              <a:latin typeface="+mn-ea"/>
              <a:cs typeface="+mn-ea"/>
              <a:sym typeface="+mn-ea"/>
            </a:endParaRPr>
          </a:p>
        </p:txBody>
      </p:sp>
      <p:sp>
        <p:nvSpPr>
          <p:cNvPr id="11" name="标题"/>
          <p:cNvSpPr txBox="1"/>
          <p:nvPr>
            <p:custDataLst>
              <p:tags r:id="rId11"/>
            </p:custDataLst>
          </p:nvPr>
        </p:nvSpPr>
        <p:spPr>
          <a:xfrm>
            <a:off x="4578391" y="4959859"/>
            <a:ext cx="7004673" cy="338721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100" b="1" dirty="0">
                <a:solidFill>
                  <a:schemeClr val="accent3"/>
                </a:solidFill>
                <a:uFillTx/>
                <a:latin typeface="+mn-ea"/>
                <a:sym typeface="+mn-ea"/>
              </a:rPr>
              <a:t>单击添加项标题内容</a:t>
            </a:r>
            <a:endParaRPr lang="zh-CN" altLang="en-US" sz="2100" b="1" dirty="0">
              <a:solidFill>
                <a:schemeClr val="accent3"/>
              </a:solidFill>
              <a:uFillTx/>
              <a:latin typeface="+mn-ea"/>
              <a:sym typeface="+mn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-88900" y="25890"/>
            <a:ext cx="12299950" cy="933450"/>
            <a:chOff x="6121" y="1678"/>
            <a:chExt cx="19370" cy="1470"/>
          </a:xfrm>
          <a:gradFill flip="none" rotWithShape="1">
            <a:gsLst>
              <a:gs pos="0">
                <a:schemeClr val="accent1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</p:grpSpPr>
        <p:sp>
          <p:nvSpPr>
            <p:cNvPr id="14" name="平行四边形 13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平行四边形 14"/>
            <p:cNvSpPr/>
            <p:nvPr>
              <p:custDataLst>
                <p:tags r:id="rId12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1574207" y="364144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输入标题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405" y="349563"/>
            <a:ext cx="2893530" cy="565814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 9"/>
          <p:cNvSpPr/>
          <p:nvPr>
            <p:custDataLst>
              <p:tags r:id="rId1"/>
            </p:custDataLst>
          </p:nvPr>
        </p:nvSpPr>
        <p:spPr>
          <a:xfrm>
            <a:off x="0" y="2437534"/>
            <a:ext cx="12192000" cy="2726456"/>
          </a:xfrm>
          <a:custGeom>
            <a:avLst/>
            <a:gdLst>
              <a:gd name="connsiteX0" fmla="*/ 0 w 19215"/>
              <a:gd name="connsiteY0" fmla="*/ 4051 h 4296"/>
              <a:gd name="connsiteX1" fmla="*/ 9492 w 19215"/>
              <a:gd name="connsiteY1" fmla="*/ 1712 h 4296"/>
              <a:gd name="connsiteX2" fmla="*/ 19215 w 19215"/>
              <a:gd name="connsiteY2" fmla="*/ 1306 h 4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215" h="4297">
                <a:moveTo>
                  <a:pt x="0" y="4051"/>
                </a:moveTo>
                <a:cubicBezTo>
                  <a:pt x="524" y="4172"/>
                  <a:pt x="3790" y="5243"/>
                  <a:pt x="9492" y="1712"/>
                </a:cubicBezTo>
                <a:cubicBezTo>
                  <a:pt x="15194" y="-1819"/>
                  <a:pt x="19077" y="1187"/>
                  <a:pt x="19215" y="1306"/>
                </a:cubicBezTo>
              </a:path>
            </a:pathLst>
          </a:custGeom>
          <a:noFill/>
          <a:ln>
            <a:solidFill>
              <a:schemeClr val="l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" name="椭圆 1"/>
          <p:cNvSpPr/>
          <p:nvPr>
            <p:custDataLst>
              <p:tags r:id="rId2"/>
            </p:custDataLst>
          </p:nvPr>
        </p:nvSpPr>
        <p:spPr>
          <a:xfrm>
            <a:off x="1996785" y="4994587"/>
            <a:ext cx="190351" cy="19035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6" name="圆角矩形 5"/>
          <p:cNvSpPr/>
          <p:nvPr>
            <p:custDataLst>
              <p:tags r:id="rId3"/>
            </p:custDataLst>
          </p:nvPr>
        </p:nvSpPr>
        <p:spPr>
          <a:xfrm>
            <a:off x="4589370" y="4391807"/>
            <a:ext cx="2692836" cy="723969"/>
          </a:xfrm>
          <a:prstGeom prst="roundRect">
            <a:avLst/>
          </a:prstGeom>
          <a:solidFill>
            <a:schemeClr val="tx1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865" tIns="0" rIns="107865" bIns="36166" rtlCol="0" anchor="ctr">
            <a:noAutofit/>
          </a:bodyPr>
          <a:lstStyle/>
          <a:p>
            <a:pPr indent="0" algn="ctr" rtl="0" fontAlgn="auto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ea"/>
                <a:cs typeface="+mn-ea"/>
                <a:sym typeface="+mn-ea"/>
              </a:rPr>
              <a:t>单击添加正文，文字是您思想的提炼，请言简阐述内容。</a:t>
            </a:r>
            <a:endParaRPr lang="zh-CN" altLang="en-US" sz="13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+mn-ea"/>
              <a:cs typeface="+mn-ea"/>
              <a:sym typeface="+mn-ea"/>
            </a:endParaRPr>
          </a:p>
        </p:txBody>
      </p:sp>
      <p:sp>
        <p:nvSpPr>
          <p:cNvPr id="7" name="椭圆 6"/>
          <p:cNvSpPr/>
          <p:nvPr>
            <p:custDataLst>
              <p:tags r:id="rId4"/>
            </p:custDataLst>
          </p:nvPr>
        </p:nvSpPr>
        <p:spPr>
          <a:xfrm>
            <a:off x="5841247" y="3474314"/>
            <a:ext cx="190351" cy="1903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43" name="圆角矩形 42"/>
          <p:cNvSpPr/>
          <p:nvPr>
            <p:custDataLst>
              <p:tags r:id="rId5"/>
            </p:custDataLst>
          </p:nvPr>
        </p:nvSpPr>
        <p:spPr>
          <a:xfrm>
            <a:off x="746177" y="5849264"/>
            <a:ext cx="2692836" cy="723969"/>
          </a:xfrm>
          <a:prstGeom prst="roundRect">
            <a:avLst/>
          </a:prstGeom>
          <a:solidFill>
            <a:schemeClr val="tx1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865" tIns="0" rIns="107865" bIns="36166" rtlCol="0" anchor="ctr">
            <a:noAutofit/>
          </a:bodyPr>
          <a:lstStyle/>
          <a:p>
            <a:pPr indent="0" algn="ctr" fontAlgn="auto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3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单击添加正文，文字是您思想的提炼，请言简意赅阐述内容。</a:t>
            </a:r>
            <a:endParaRPr lang="zh-CN" altLang="en-US" sz="1300" kern="1200">
              <a:solidFill>
                <a:schemeClr val="tx1">
                  <a:lumMod val="85000"/>
                  <a:lumOff val="15000"/>
                </a:schemeClr>
              </a:solidFill>
              <a:effectLst/>
              <a:latin typeface="+mn-ea"/>
              <a:cs typeface="+mn-ea"/>
              <a:sym typeface="+mn-ea"/>
            </a:endParaRPr>
          </a:p>
        </p:txBody>
      </p:sp>
      <p:sp>
        <p:nvSpPr>
          <p:cNvPr id="8" name="椭圆 7"/>
          <p:cNvSpPr/>
          <p:nvPr>
            <p:custDataLst>
              <p:tags r:id="rId6"/>
            </p:custDataLst>
          </p:nvPr>
        </p:nvSpPr>
        <p:spPr>
          <a:xfrm>
            <a:off x="9579111" y="2339821"/>
            <a:ext cx="190351" cy="19035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45" name="圆角矩形 44"/>
          <p:cNvSpPr/>
          <p:nvPr>
            <p:custDataLst>
              <p:tags r:id="rId7"/>
            </p:custDataLst>
          </p:nvPr>
        </p:nvSpPr>
        <p:spPr>
          <a:xfrm>
            <a:off x="8326600" y="3123433"/>
            <a:ext cx="2692836" cy="723969"/>
          </a:xfrm>
          <a:prstGeom prst="roundRect">
            <a:avLst/>
          </a:prstGeom>
          <a:solidFill>
            <a:schemeClr val="tx1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865" tIns="0" rIns="107865" bIns="36166" rtlCol="0" anchor="ctr">
            <a:noAutofit/>
          </a:bodyPr>
          <a:lstStyle/>
          <a:p>
            <a:pPr indent="0" algn="ctr" fontAlgn="auto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3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单击添加正文，文字是您思想的提炼，请言简意赅阐述内容。</a:t>
            </a:r>
            <a:endParaRPr lang="zh-CN" altLang="en-US" sz="13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1" name="矩形 10"/>
          <p:cNvSpPr/>
          <p:nvPr>
            <p:custDataLst>
              <p:tags r:id="rId8"/>
            </p:custDataLst>
          </p:nvPr>
        </p:nvSpPr>
        <p:spPr>
          <a:xfrm>
            <a:off x="1463167" y="5341660"/>
            <a:ext cx="1259016" cy="329942"/>
          </a:xfrm>
          <a:prstGeom prst="rect">
            <a:avLst/>
          </a:prstGeom>
          <a:noFill/>
        </p:spPr>
        <p:txBody>
          <a:bodyPr wrap="square" lIns="90099" tIns="46953" rIns="90099" bIns="0" rtlCol="0" anchor="b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添加标题</a:t>
            </a:r>
            <a:endParaRPr lang="zh-CN" altLang="en-US" b="1" dirty="0">
              <a:solidFill>
                <a:schemeClr val="tx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8" name="矩形 17"/>
          <p:cNvSpPr/>
          <p:nvPr>
            <p:custDataLst>
              <p:tags r:id="rId9"/>
            </p:custDataLst>
          </p:nvPr>
        </p:nvSpPr>
        <p:spPr>
          <a:xfrm>
            <a:off x="1839428" y="4375310"/>
            <a:ext cx="505700" cy="468264"/>
          </a:xfrm>
          <a:prstGeom prst="rect">
            <a:avLst/>
          </a:prstGeom>
          <a:noFill/>
        </p:spPr>
        <p:txBody>
          <a:bodyPr wrap="none" lIns="90099" tIns="46953" rIns="90099" bIns="46953" rtlCol="0" anchor="ctr" anchorCtr="0">
            <a:normAutofit fontScale="97500"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01</a:t>
            </a:r>
            <a:endParaRPr lang="en-US" altLang="zh-CN" sz="24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9" name="矩形 18"/>
          <p:cNvSpPr/>
          <p:nvPr>
            <p:custDataLst>
              <p:tags r:id="rId10"/>
            </p:custDataLst>
          </p:nvPr>
        </p:nvSpPr>
        <p:spPr>
          <a:xfrm>
            <a:off x="5305725" y="3863265"/>
            <a:ext cx="1260760" cy="329942"/>
          </a:xfrm>
          <a:prstGeom prst="rect">
            <a:avLst/>
          </a:prstGeom>
          <a:noFill/>
        </p:spPr>
        <p:txBody>
          <a:bodyPr wrap="square" lIns="90099" tIns="46953" rIns="90099" bIns="0" rtlCol="0" anchor="b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tx1"/>
                </a:solidFill>
                <a:latin typeface="+mn-ea"/>
                <a:cs typeface="+mn-ea"/>
                <a:sym typeface="+mn-ea"/>
              </a:rPr>
              <a:t>添加标题</a:t>
            </a:r>
            <a:endParaRPr lang="zh-CN" altLang="en-US" b="1">
              <a:solidFill>
                <a:schemeClr val="tx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0" name="矩形 19"/>
          <p:cNvSpPr/>
          <p:nvPr>
            <p:custDataLst>
              <p:tags r:id="rId11"/>
            </p:custDataLst>
          </p:nvPr>
        </p:nvSpPr>
        <p:spPr>
          <a:xfrm>
            <a:off x="5683889" y="2867094"/>
            <a:ext cx="505700" cy="468264"/>
          </a:xfrm>
          <a:prstGeom prst="rect">
            <a:avLst/>
          </a:prstGeom>
          <a:noFill/>
        </p:spPr>
        <p:txBody>
          <a:bodyPr wrap="none" lIns="90099" tIns="46953" rIns="90099" bIns="46953" rtlCol="0" anchor="ctr" anchorCtr="0">
            <a:normAutofit fontScale="97500"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chemeClr val="accent2"/>
                </a:solidFill>
                <a:latin typeface="+mn-ea"/>
                <a:cs typeface="+mn-ea"/>
                <a:sym typeface="+mn-ea"/>
              </a:rPr>
              <a:t>02</a:t>
            </a:r>
            <a:endParaRPr lang="en-US" altLang="zh-CN" sz="2400" b="1">
              <a:solidFill>
                <a:schemeClr val="accent2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1" name="矩形 20"/>
          <p:cNvSpPr/>
          <p:nvPr>
            <p:custDataLst>
              <p:tags r:id="rId12"/>
            </p:custDataLst>
          </p:nvPr>
        </p:nvSpPr>
        <p:spPr>
          <a:xfrm>
            <a:off x="9042955" y="2627251"/>
            <a:ext cx="1260759" cy="329942"/>
          </a:xfrm>
          <a:prstGeom prst="rect">
            <a:avLst/>
          </a:prstGeom>
          <a:noFill/>
        </p:spPr>
        <p:txBody>
          <a:bodyPr wrap="square" lIns="90099" tIns="46953" rIns="90099" bIns="0" rtlCol="0" anchor="b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tx1"/>
                </a:solidFill>
                <a:latin typeface="+mn-ea"/>
                <a:cs typeface="+mn-ea"/>
                <a:sym typeface="+mn-ea"/>
              </a:rPr>
              <a:t>添加标题</a:t>
            </a:r>
            <a:endParaRPr lang="zh-CN" altLang="en-US" b="1">
              <a:solidFill>
                <a:schemeClr val="tx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2" name="矩形 21"/>
          <p:cNvSpPr/>
          <p:nvPr>
            <p:custDataLst>
              <p:tags r:id="rId13"/>
            </p:custDataLst>
          </p:nvPr>
        </p:nvSpPr>
        <p:spPr>
          <a:xfrm>
            <a:off x="9420485" y="1774477"/>
            <a:ext cx="505699" cy="468264"/>
          </a:xfrm>
          <a:prstGeom prst="rect">
            <a:avLst/>
          </a:prstGeom>
          <a:noFill/>
        </p:spPr>
        <p:txBody>
          <a:bodyPr wrap="none" lIns="90099" tIns="46953" rIns="90099" bIns="46953" rtlCol="0" anchor="ctr" anchorCtr="0">
            <a:normAutofit fontScale="97500"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03</a:t>
            </a:r>
            <a:endParaRPr lang="en-US" altLang="zh-CN" sz="24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pic>
        <p:nvPicPr>
          <p:cNvPr id="15" name="图片 14" descr="2025-12-15 21:23:56.00900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334251" y="-605488"/>
            <a:ext cx="1857749" cy="1777599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88900" y="25890"/>
            <a:ext cx="12299950" cy="933450"/>
            <a:chOff x="6121" y="1678"/>
            <a:chExt cx="19370" cy="1470"/>
          </a:xfrm>
          <a:gradFill flip="none" rotWithShape="1">
            <a:gsLst>
              <a:gs pos="0">
                <a:schemeClr val="accent1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</p:grpSpPr>
        <p:sp>
          <p:nvSpPr>
            <p:cNvPr id="9" name="平行四边形 8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平行四边形 16"/>
            <p:cNvSpPr/>
            <p:nvPr>
              <p:custDataLst>
                <p:tags r:id="rId15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5" name="文本框 24"/>
          <p:cNvSpPr txBox="1"/>
          <p:nvPr/>
        </p:nvSpPr>
        <p:spPr>
          <a:xfrm>
            <a:off x="1574207" y="364144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输入标题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405" y="349563"/>
            <a:ext cx="2893530" cy="5658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15" y="1586865"/>
            <a:ext cx="3304540" cy="2543810"/>
          </a:xfrm>
          <a:prstGeom prst="round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685" y="4013835"/>
            <a:ext cx="3304540" cy="2543810"/>
          </a:xfrm>
          <a:prstGeom prst="roundRect">
            <a:avLst/>
          </a:prstGeom>
        </p:spPr>
      </p:pic>
    </p:spTree>
    <p:custDataLst>
      <p:tags r:id="rId18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7"/>
          <p:cNvSpPr txBox="1"/>
          <p:nvPr>
            <p:custDataLst>
              <p:tags r:id="rId1"/>
            </p:custDataLst>
          </p:nvPr>
        </p:nvSpPr>
        <p:spPr>
          <a:xfrm rot="20700000">
            <a:off x="167966" y="268154"/>
            <a:ext cx="1009650" cy="519971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noAutofit/>
          </a:bodyPr>
          <a:lstStyle/>
          <a:p>
            <a:pPr fontAlgn="ctr"/>
            <a:endParaRPr lang="en-US" altLang="zh-CN" sz="3600" b="1" dirty="0">
              <a:solidFill>
                <a:schemeClr val="bg1"/>
              </a:solidFill>
              <a:latin typeface="+mj-ea"/>
              <a:ea typeface="+mj-ea"/>
              <a:cs typeface="思源黑体 CN Normal" panose="020B0400000000000000" charset="-122"/>
            </a:endParaRPr>
          </a:p>
        </p:txBody>
      </p:sp>
      <p:pic>
        <p:nvPicPr>
          <p:cNvPr id="4" name="图片 3" descr="post_object_image_3049001730"/>
          <p:cNvPicPr>
            <a:picLocks noChangeAspect="1"/>
          </p:cNvPicPr>
          <p:nvPr/>
        </p:nvPicPr>
        <p:blipFill>
          <a:blip r:embed="rId2"/>
          <a:srcRect l="4315" t="4315"/>
          <a:stretch>
            <a:fillRect/>
          </a:stretch>
        </p:blipFill>
        <p:spPr>
          <a:xfrm>
            <a:off x="999627" y="2358261"/>
            <a:ext cx="4569804" cy="3294966"/>
          </a:xfrm>
          <a:prstGeom prst="roundRect">
            <a:avLst/>
          </a:prstGeom>
          <a:solidFill>
            <a:srgbClr val="F57C00">
              <a:alpha val="100000"/>
            </a:srgbClr>
          </a:solidFill>
        </p:spPr>
      </p:pic>
      <p:pic>
        <p:nvPicPr>
          <p:cNvPr id="28" name="图片 27" descr="post_object_image_268474812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71614" t="48069" b="8355"/>
          <a:stretch>
            <a:fillRect/>
          </a:stretch>
        </p:blipFill>
        <p:spPr>
          <a:xfrm>
            <a:off x="6505975" y="2202051"/>
            <a:ext cx="2035952" cy="659281"/>
          </a:xfrm>
          <a:prstGeom prst="roundRect">
            <a:avLst/>
          </a:prstGeom>
        </p:spPr>
      </p:pic>
      <p:pic>
        <p:nvPicPr>
          <p:cNvPr id="29" name="图片 28" descr="post_object_image_268474812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rcRect l="71614" t="48069" b="8355"/>
          <a:stretch>
            <a:fillRect/>
          </a:stretch>
        </p:blipFill>
        <p:spPr>
          <a:xfrm>
            <a:off x="9573763" y="2202051"/>
            <a:ext cx="2035952" cy="659281"/>
          </a:xfrm>
          <a:prstGeom prst="roundRect">
            <a:avLst/>
          </a:prstGeom>
        </p:spPr>
      </p:pic>
      <p:sp>
        <p:nvSpPr>
          <p:cNvPr id="30" name="文本框 29"/>
          <p:cNvSpPr txBox="1"/>
          <p:nvPr userDrawn="1">
            <p:custDataLst>
              <p:tags r:id="rId6"/>
            </p:custDataLst>
          </p:nvPr>
        </p:nvSpPr>
        <p:spPr>
          <a:xfrm>
            <a:off x="9478259" y="3319374"/>
            <a:ext cx="2224164" cy="1373895"/>
          </a:xfrm>
          <a:prstGeom prst="rect">
            <a:avLst/>
          </a:prstGeom>
        </p:spPr>
        <p:txBody>
          <a:bodyPr wrap="square" rtlCol="0" anchor="t">
            <a:noAutofit/>
          </a:bodyPr>
          <a:lstStyle/>
          <a:p>
            <a:r>
              <a:rPr lang="zh-CN" altLang="en-US"/>
              <a:t>单击此处输入你的正文，请尽量言简意赅的阐述观点</a:t>
            </a:r>
            <a:endParaRPr lang="zh-CN" altLang="en-US"/>
          </a:p>
        </p:txBody>
      </p:sp>
      <p:sp>
        <p:nvSpPr>
          <p:cNvPr id="31" name="文本框 30"/>
          <p:cNvSpPr txBox="1"/>
          <p:nvPr userDrawn="1">
            <p:custDataLst>
              <p:tags r:id="rId7"/>
            </p:custDataLst>
          </p:nvPr>
        </p:nvSpPr>
        <p:spPr>
          <a:xfrm>
            <a:off x="10039985" y="2357755"/>
            <a:ext cx="1486535" cy="404495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r>
              <a:rPr lang="zh-CN" altLang="en-US"/>
              <a:t>输入</a:t>
            </a:r>
            <a:r>
              <a:rPr lang="zh-CN" altLang="en-US">
                <a:cs typeface="Arial" panose="020B0604020202020204" pitchFamily="34" charset="0"/>
              </a:rPr>
              <a:t>文本</a:t>
            </a:r>
            <a:endParaRPr lang="zh-CN" altLang="en-US"/>
          </a:p>
        </p:txBody>
      </p:sp>
      <p:sp>
        <p:nvSpPr>
          <p:cNvPr id="32" name="文本框 31"/>
          <p:cNvSpPr txBox="1"/>
          <p:nvPr userDrawn="1">
            <p:custDataLst>
              <p:tags r:id="rId8"/>
            </p:custDataLst>
          </p:nvPr>
        </p:nvSpPr>
        <p:spPr>
          <a:xfrm>
            <a:off x="6969760" y="2358390"/>
            <a:ext cx="1251585" cy="403860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r>
              <a:rPr lang="zh-CN" altLang="en-US"/>
              <a:t>输入</a:t>
            </a:r>
            <a:r>
              <a:rPr lang="zh-CN" altLang="en-US">
                <a:cs typeface="Arial" panose="020B0604020202020204" pitchFamily="34" charset="0"/>
              </a:rPr>
              <a:t>文本</a:t>
            </a:r>
            <a:endParaRPr lang="zh-CN" altLang="en-US"/>
          </a:p>
        </p:txBody>
      </p:sp>
      <p:sp>
        <p:nvSpPr>
          <p:cNvPr id="33" name="文本框 32"/>
          <p:cNvSpPr txBox="1"/>
          <p:nvPr userDrawn="1">
            <p:custDataLst>
              <p:tags r:id="rId9"/>
            </p:custDataLst>
          </p:nvPr>
        </p:nvSpPr>
        <p:spPr>
          <a:xfrm>
            <a:off x="6411822" y="3319374"/>
            <a:ext cx="2224164" cy="1373895"/>
          </a:xfrm>
          <a:prstGeom prst="rect">
            <a:avLst/>
          </a:prstGeom>
        </p:spPr>
        <p:txBody>
          <a:bodyPr wrap="square" rtlCol="0" anchor="t">
            <a:noAutofit/>
          </a:bodyPr>
          <a:lstStyle/>
          <a:p>
            <a:r>
              <a:rPr lang="zh-CN" altLang="en-US"/>
              <a:t>单击此处输入你的正文，请尽量言简意赅的阐述观点</a:t>
            </a:r>
            <a:endParaRPr lang="zh-CN" altLang="en-US"/>
          </a:p>
        </p:txBody>
      </p:sp>
      <p:pic>
        <p:nvPicPr>
          <p:cNvPr id="11" name="图片 10" descr="2025-12-15 21:23:56.00900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34251" y="-702643"/>
            <a:ext cx="1857749" cy="1777599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88900" y="25890"/>
            <a:ext cx="12299950" cy="933450"/>
            <a:chOff x="6121" y="1678"/>
            <a:chExt cx="19370" cy="1470"/>
          </a:xfrm>
          <a:gradFill flip="none" rotWithShape="1">
            <a:gsLst>
              <a:gs pos="0">
                <a:schemeClr val="accent1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</p:grpSpPr>
        <p:sp>
          <p:nvSpPr>
            <p:cNvPr id="14" name="平行四边形 13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平行四边形 14"/>
            <p:cNvSpPr/>
            <p:nvPr>
              <p:custDataLst>
                <p:tags r:id="rId11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1574207" y="364144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输入标题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64" y="1892670"/>
            <a:ext cx="4390175" cy="3379241"/>
          </a:xfrm>
          <a:prstGeom prst="round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405" y="349563"/>
            <a:ext cx="2893530" cy="565814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50900" y="515620"/>
            <a:ext cx="7128510" cy="564515"/>
          </a:xfrm>
        </p:spPr>
        <p:txBody>
          <a:bodyPr>
            <a:normAutofit fontScale="90000"/>
          </a:bodyPr>
          <a:lstStyle/>
          <a:p>
            <a:r>
              <a:rPr lang="zh-CN" altLang="en-US"/>
              <a:t>单击此处添加标题</a:t>
            </a:r>
            <a:endParaRPr lang="zh-CN" altLang="en-US"/>
          </a:p>
        </p:txBody>
      </p:sp>
      <p:pic>
        <p:nvPicPr>
          <p:cNvPr id="5" name="图片 4" descr="E:/设计图片素材/7967224_新中式水墨山水画.jpg7967224_新中式水墨山水画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t="4847" b="4847"/>
          <a:stretch>
            <a:fillRect/>
          </a:stretch>
        </p:blipFill>
        <p:spPr>
          <a:xfrm>
            <a:off x="7778836" y="0"/>
            <a:ext cx="4269654" cy="68580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724" h="10800">
                <a:moveTo>
                  <a:pt x="4425" y="10795"/>
                </a:moveTo>
                <a:cubicBezTo>
                  <a:pt x="4427" y="10795"/>
                  <a:pt x="4431" y="10796"/>
                  <a:pt x="4433" y="10799"/>
                </a:cubicBezTo>
                <a:lnTo>
                  <a:pt x="4435" y="10800"/>
                </a:lnTo>
                <a:lnTo>
                  <a:pt x="4425" y="10800"/>
                </a:lnTo>
                <a:lnTo>
                  <a:pt x="4424" y="10797"/>
                </a:lnTo>
                <a:cubicBezTo>
                  <a:pt x="4424" y="10796"/>
                  <a:pt x="4424" y="10795"/>
                  <a:pt x="4425" y="10795"/>
                </a:cubicBezTo>
                <a:close/>
                <a:moveTo>
                  <a:pt x="5395" y="10786"/>
                </a:moveTo>
                <a:cubicBezTo>
                  <a:pt x="5398" y="10786"/>
                  <a:pt x="5402" y="10788"/>
                  <a:pt x="5405" y="10792"/>
                </a:cubicBezTo>
                <a:cubicBezTo>
                  <a:pt x="5411" y="10798"/>
                  <a:pt x="5408" y="10798"/>
                  <a:pt x="5401" y="10795"/>
                </a:cubicBezTo>
                <a:cubicBezTo>
                  <a:pt x="5394" y="10793"/>
                  <a:pt x="5391" y="10789"/>
                  <a:pt x="5393" y="10787"/>
                </a:cubicBezTo>
                <a:cubicBezTo>
                  <a:pt x="5393" y="10786"/>
                  <a:pt x="5394" y="10786"/>
                  <a:pt x="5395" y="10786"/>
                </a:cubicBezTo>
                <a:close/>
                <a:moveTo>
                  <a:pt x="5208" y="10784"/>
                </a:moveTo>
                <a:cubicBezTo>
                  <a:pt x="5211" y="10784"/>
                  <a:pt x="5217" y="10786"/>
                  <a:pt x="5222" y="10791"/>
                </a:cubicBezTo>
                <a:cubicBezTo>
                  <a:pt x="5223" y="10793"/>
                  <a:pt x="5225" y="10794"/>
                  <a:pt x="5227" y="10796"/>
                </a:cubicBezTo>
                <a:lnTo>
                  <a:pt x="5232" y="10800"/>
                </a:lnTo>
                <a:lnTo>
                  <a:pt x="5213" y="10800"/>
                </a:lnTo>
                <a:lnTo>
                  <a:pt x="5208" y="10796"/>
                </a:lnTo>
                <a:cubicBezTo>
                  <a:pt x="5201" y="10787"/>
                  <a:pt x="5202" y="10785"/>
                  <a:pt x="5208" y="10784"/>
                </a:cubicBezTo>
                <a:close/>
                <a:moveTo>
                  <a:pt x="4412" y="10780"/>
                </a:moveTo>
                <a:cubicBezTo>
                  <a:pt x="4413" y="10780"/>
                  <a:pt x="4413" y="10780"/>
                  <a:pt x="4414" y="10780"/>
                </a:cubicBezTo>
                <a:lnTo>
                  <a:pt x="4414" y="10780"/>
                </a:lnTo>
                <a:cubicBezTo>
                  <a:pt x="4418" y="10781"/>
                  <a:pt x="4420" y="10783"/>
                  <a:pt x="4421" y="10785"/>
                </a:cubicBezTo>
                <a:cubicBezTo>
                  <a:pt x="4421" y="10786"/>
                  <a:pt x="4419" y="10788"/>
                  <a:pt x="4416" y="10787"/>
                </a:cubicBezTo>
                <a:cubicBezTo>
                  <a:pt x="4412" y="10786"/>
                  <a:pt x="4410" y="10785"/>
                  <a:pt x="4409" y="10782"/>
                </a:cubicBezTo>
                <a:cubicBezTo>
                  <a:pt x="4408" y="10781"/>
                  <a:pt x="4410" y="10780"/>
                  <a:pt x="4412" y="10780"/>
                </a:cubicBezTo>
                <a:close/>
                <a:moveTo>
                  <a:pt x="4483" y="10778"/>
                </a:moveTo>
                <a:cubicBezTo>
                  <a:pt x="4486" y="10778"/>
                  <a:pt x="4497" y="10787"/>
                  <a:pt x="4509" y="10800"/>
                </a:cubicBezTo>
                <a:lnTo>
                  <a:pt x="4509" y="10800"/>
                </a:lnTo>
                <a:lnTo>
                  <a:pt x="4490" y="10800"/>
                </a:lnTo>
                <a:lnTo>
                  <a:pt x="4490" y="10798"/>
                </a:lnTo>
                <a:cubicBezTo>
                  <a:pt x="4491" y="10794"/>
                  <a:pt x="4489" y="10792"/>
                  <a:pt x="4486" y="10791"/>
                </a:cubicBezTo>
                <a:cubicBezTo>
                  <a:pt x="4478" y="10787"/>
                  <a:pt x="4475" y="10779"/>
                  <a:pt x="4483" y="10778"/>
                </a:cubicBezTo>
                <a:close/>
                <a:moveTo>
                  <a:pt x="4087" y="10774"/>
                </a:moveTo>
                <a:cubicBezTo>
                  <a:pt x="4090" y="10774"/>
                  <a:pt x="4094" y="10777"/>
                  <a:pt x="4102" y="10785"/>
                </a:cubicBezTo>
                <a:cubicBezTo>
                  <a:pt x="4106" y="10788"/>
                  <a:pt x="4109" y="10792"/>
                  <a:pt x="4111" y="10796"/>
                </a:cubicBezTo>
                <a:lnTo>
                  <a:pt x="4113" y="10800"/>
                </a:lnTo>
                <a:lnTo>
                  <a:pt x="4097" y="10800"/>
                </a:lnTo>
                <a:lnTo>
                  <a:pt x="4096" y="10799"/>
                </a:lnTo>
                <a:cubicBezTo>
                  <a:pt x="4094" y="10797"/>
                  <a:pt x="4091" y="10795"/>
                  <a:pt x="4088" y="10793"/>
                </a:cubicBezTo>
                <a:cubicBezTo>
                  <a:pt x="4081" y="10790"/>
                  <a:pt x="4079" y="10785"/>
                  <a:pt x="4081" y="10779"/>
                </a:cubicBezTo>
                <a:cubicBezTo>
                  <a:pt x="4083" y="10776"/>
                  <a:pt x="4084" y="10774"/>
                  <a:pt x="4086" y="10774"/>
                </a:cubicBezTo>
                <a:cubicBezTo>
                  <a:pt x="4086" y="10774"/>
                  <a:pt x="4087" y="10774"/>
                  <a:pt x="4087" y="10774"/>
                </a:cubicBezTo>
                <a:close/>
                <a:moveTo>
                  <a:pt x="4378" y="10736"/>
                </a:moveTo>
                <a:cubicBezTo>
                  <a:pt x="4385" y="10740"/>
                  <a:pt x="4389" y="10744"/>
                  <a:pt x="4392" y="10749"/>
                </a:cubicBezTo>
                <a:cubicBezTo>
                  <a:pt x="4403" y="10764"/>
                  <a:pt x="4405" y="10769"/>
                  <a:pt x="4397" y="10765"/>
                </a:cubicBezTo>
                <a:cubicBezTo>
                  <a:pt x="4389" y="10762"/>
                  <a:pt x="4372" y="10735"/>
                  <a:pt x="4378" y="10736"/>
                </a:cubicBezTo>
                <a:close/>
                <a:moveTo>
                  <a:pt x="5180" y="10728"/>
                </a:moveTo>
                <a:cubicBezTo>
                  <a:pt x="5183" y="10728"/>
                  <a:pt x="5186" y="10729"/>
                  <a:pt x="5190" y="10731"/>
                </a:cubicBezTo>
                <a:cubicBezTo>
                  <a:pt x="5194" y="10733"/>
                  <a:pt x="5199" y="10735"/>
                  <a:pt x="5192" y="10736"/>
                </a:cubicBezTo>
                <a:cubicBezTo>
                  <a:pt x="5185" y="10737"/>
                  <a:pt x="5177" y="10730"/>
                  <a:pt x="5179" y="10729"/>
                </a:cubicBezTo>
                <a:cubicBezTo>
                  <a:pt x="5179" y="10728"/>
                  <a:pt x="5180" y="10728"/>
                  <a:pt x="5180" y="10728"/>
                </a:cubicBezTo>
                <a:close/>
                <a:moveTo>
                  <a:pt x="4851" y="10698"/>
                </a:moveTo>
                <a:cubicBezTo>
                  <a:pt x="4882" y="10722"/>
                  <a:pt x="4908" y="10749"/>
                  <a:pt x="4931" y="10777"/>
                </a:cubicBezTo>
                <a:cubicBezTo>
                  <a:pt x="4936" y="10783"/>
                  <a:pt x="4942" y="10790"/>
                  <a:pt x="4949" y="10797"/>
                </a:cubicBezTo>
                <a:lnTo>
                  <a:pt x="4951" y="10800"/>
                </a:lnTo>
                <a:lnTo>
                  <a:pt x="4940" y="10800"/>
                </a:lnTo>
                <a:lnTo>
                  <a:pt x="4939" y="10800"/>
                </a:lnTo>
                <a:cubicBezTo>
                  <a:pt x="4931" y="10792"/>
                  <a:pt x="4915" y="10775"/>
                  <a:pt x="4900" y="10758"/>
                </a:cubicBezTo>
                <a:cubicBezTo>
                  <a:pt x="4889" y="10744"/>
                  <a:pt x="4877" y="10731"/>
                  <a:pt x="4863" y="10719"/>
                </a:cubicBezTo>
                <a:cubicBezTo>
                  <a:pt x="4855" y="10715"/>
                  <a:pt x="4845" y="10698"/>
                  <a:pt x="4851" y="10698"/>
                </a:cubicBezTo>
                <a:close/>
                <a:moveTo>
                  <a:pt x="4426" y="10696"/>
                </a:moveTo>
                <a:cubicBezTo>
                  <a:pt x="4425" y="10696"/>
                  <a:pt x="4424" y="10697"/>
                  <a:pt x="4424" y="10698"/>
                </a:cubicBezTo>
                <a:lnTo>
                  <a:pt x="4425" y="10699"/>
                </a:lnTo>
                <a:cubicBezTo>
                  <a:pt x="4426" y="10701"/>
                  <a:pt x="4428" y="10703"/>
                  <a:pt x="4432" y="10703"/>
                </a:cubicBezTo>
                <a:cubicBezTo>
                  <a:pt x="4435" y="10704"/>
                  <a:pt x="4437" y="10703"/>
                  <a:pt x="4437" y="10701"/>
                </a:cubicBezTo>
                <a:cubicBezTo>
                  <a:pt x="4436" y="10699"/>
                  <a:pt x="4434" y="10697"/>
                  <a:pt x="4430" y="10696"/>
                </a:cubicBezTo>
                <a:cubicBezTo>
                  <a:pt x="4429" y="10696"/>
                  <a:pt x="4428" y="10696"/>
                  <a:pt x="4428" y="10696"/>
                </a:cubicBezTo>
                <a:cubicBezTo>
                  <a:pt x="4427" y="10696"/>
                  <a:pt x="4427" y="10696"/>
                  <a:pt x="4426" y="10696"/>
                </a:cubicBezTo>
                <a:close/>
                <a:moveTo>
                  <a:pt x="3181" y="10685"/>
                </a:moveTo>
                <a:lnTo>
                  <a:pt x="3186" y="10696"/>
                </a:lnTo>
                <a:cubicBezTo>
                  <a:pt x="3191" y="10710"/>
                  <a:pt x="3201" y="10723"/>
                  <a:pt x="3215" y="10733"/>
                </a:cubicBezTo>
                <a:cubicBezTo>
                  <a:pt x="3225" y="10735"/>
                  <a:pt x="3212" y="10711"/>
                  <a:pt x="3194" y="10697"/>
                </a:cubicBezTo>
                <a:lnTo>
                  <a:pt x="3181" y="10685"/>
                </a:lnTo>
                <a:close/>
                <a:moveTo>
                  <a:pt x="4841" y="10683"/>
                </a:moveTo>
                <a:cubicBezTo>
                  <a:pt x="4842" y="10683"/>
                  <a:pt x="4842" y="10683"/>
                  <a:pt x="4843" y="10683"/>
                </a:cubicBezTo>
                <a:cubicBezTo>
                  <a:pt x="4847" y="10684"/>
                  <a:pt x="4849" y="10685"/>
                  <a:pt x="4850" y="10688"/>
                </a:cubicBezTo>
                <a:cubicBezTo>
                  <a:pt x="4851" y="10689"/>
                  <a:pt x="4848" y="10690"/>
                  <a:pt x="4845" y="10690"/>
                </a:cubicBezTo>
                <a:cubicBezTo>
                  <a:pt x="4841" y="10689"/>
                  <a:pt x="4839" y="10687"/>
                  <a:pt x="4838" y="10685"/>
                </a:cubicBezTo>
                <a:cubicBezTo>
                  <a:pt x="4838" y="10684"/>
                  <a:pt x="4839" y="10683"/>
                  <a:pt x="4841" y="10683"/>
                </a:cubicBezTo>
                <a:close/>
                <a:moveTo>
                  <a:pt x="4773" y="10612"/>
                </a:moveTo>
                <a:cubicBezTo>
                  <a:pt x="4771" y="10612"/>
                  <a:pt x="4769" y="10612"/>
                  <a:pt x="4769" y="10614"/>
                </a:cubicBezTo>
                <a:lnTo>
                  <a:pt x="4770" y="10615"/>
                </a:lnTo>
                <a:cubicBezTo>
                  <a:pt x="4770" y="10616"/>
                  <a:pt x="4772" y="10618"/>
                  <a:pt x="4776" y="10617"/>
                </a:cubicBezTo>
                <a:cubicBezTo>
                  <a:pt x="4776" y="10617"/>
                  <a:pt x="4776" y="10617"/>
                  <a:pt x="4776" y="10617"/>
                </a:cubicBezTo>
                <a:cubicBezTo>
                  <a:pt x="4779" y="10617"/>
                  <a:pt x="4782" y="10616"/>
                  <a:pt x="4782" y="10615"/>
                </a:cubicBezTo>
                <a:cubicBezTo>
                  <a:pt x="4782" y="10614"/>
                  <a:pt x="4778" y="10613"/>
                  <a:pt x="4775" y="10612"/>
                </a:cubicBezTo>
                <a:cubicBezTo>
                  <a:pt x="4774" y="10612"/>
                  <a:pt x="4773" y="10612"/>
                  <a:pt x="4773" y="10612"/>
                </a:cubicBezTo>
                <a:close/>
                <a:moveTo>
                  <a:pt x="4764" y="10599"/>
                </a:moveTo>
                <a:cubicBezTo>
                  <a:pt x="4762" y="10599"/>
                  <a:pt x="4761" y="10600"/>
                  <a:pt x="4761" y="10602"/>
                </a:cubicBezTo>
                <a:lnTo>
                  <a:pt x="4761" y="10603"/>
                </a:lnTo>
                <a:cubicBezTo>
                  <a:pt x="4762" y="10606"/>
                  <a:pt x="4765" y="10608"/>
                  <a:pt x="4768" y="10608"/>
                </a:cubicBezTo>
                <a:cubicBezTo>
                  <a:pt x="4771" y="10607"/>
                  <a:pt x="4774" y="10606"/>
                  <a:pt x="4773" y="10604"/>
                </a:cubicBezTo>
                <a:cubicBezTo>
                  <a:pt x="4772" y="10601"/>
                  <a:pt x="4770" y="10600"/>
                  <a:pt x="4766" y="10599"/>
                </a:cubicBezTo>
                <a:cubicBezTo>
                  <a:pt x="4766" y="10599"/>
                  <a:pt x="4765" y="10599"/>
                  <a:pt x="4764" y="10599"/>
                </a:cubicBezTo>
                <a:close/>
                <a:moveTo>
                  <a:pt x="3238" y="10544"/>
                </a:moveTo>
                <a:cubicBezTo>
                  <a:pt x="3242" y="10543"/>
                  <a:pt x="3249" y="10549"/>
                  <a:pt x="3260" y="10563"/>
                </a:cubicBezTo>
                <a:cubicBezTo>
                  <a:pt x="3269" y="10576"/>
                  <a:pt x="3280" y="10591"/>
                  <a:pt x="3284" y="10596"/>
                </a:cubicBezTo>
                <a:cubicBezTo>
                  <a:pt x="3293" y="10607"/>
                  <a:pt x="3294" y="10613"/>
                  <a:pt x="3290" y="10617"/>
                </a:cubicBezTo>
                <a:cubicBezTo>
                  <a:pt x="3286" y="10620"/>
                  <a:pt x="3264" y="10595"/>
                  <a:pt x="3244" y="10568"/>
                </a:cubicBezTo>
                <a:lnTo>
                  <a:pt x="3244" y="10567"/>
                </a:lnTo>
                <a:cubicBezTo>
                  <a:pt x="3235" y="10554"/>
                  <a:pt x="3233" y="10547"/>
                  <a:pt x="3237" y="10544"/>
                </a:cubicBezTo>
                <a:cubicBezTo>
                  <a:pt x="3237" y="10544"/>
                  <a:pt x="3238" y="10544"/>
                  <a:pt x="3238" y="10544"/>
                </a:cubicBezTo>
                <a:close/>
                <a:moveTo>
                  <a:pt x="4686" y="10503"/>
                </a:moveTo>
                <a:cubicBezTo>
                  <a:pt x="4684" y="10503"/>
                  <a:pt x="4682" y="10505"/>
                  <a:pt x="4683" y="10508"/>
                </a:cubicBezTo>
                <a:lnTo>
                  <a:pt x="4682" y="10509"/>
                </a:lnTo>
                <a:cubicBezTo>
                  <a:pt x="4695" y="10529"/>
                  <a:pt x="4711" y="10549"/>
                  <a:pt x="4731" y="10566"/>
                </a:cubicBezTo>
                <a:cubicBezTo>
                  <a:pt x="4747" y="10574"/>
                  <a:pt x="4746" y="10567"/>
                  <a:pt x="4728" y="10545"/>
                </a:cubicBezTo>
                <a:cubicBezTo>
                  <a:pt x="4718" y="10532"/>
                  <a:pt x="4706" y="10518"/>
                  <a:pt x="4702" y="10514"/>
                </a:cubicBezTo>
                <a:cubicBezTo>
                  <a:pt x="4696" y="10507"/>
                  <a:pt x="4690" y="10503"/>
                  <a:pt x="4686" y="10503"/>
                </a:cubicBezTo>
                <a:close/>
                <a:moveTo>
                  <a:pt x="6044" y="10482"/>
                </a:moveTo>
                <a:cubicBezTo>
                  <a:pt x="6044" y="10482"/>
                  <a:pt x="6045" y="10482"/>
                  <a:pt x="6045" y="10482"/>
                </a:cubicBezTo>
                <a:cubicBezTo>
                  <a:pt x="6049" y="10484"/>
                  <a:pt x="6052" y="10487"/>
                  <a:pt x="6053" y="10490"/>
                </a:cubicBezTo>
                <a:cubicBezTo>
                  <a:pt x="6053" y="10494"/>
                  <a:pt x="6051" y="10498"/>
                  <a:pt x="6048" y="10498"/>
                </a:cubicBezTo>
                <a:cubicBezTo>
                  <a:pt x="6045" y="10499"/>
                  <a:pt x="6041" y="10495"/>
                  <a:pt x="6041" y="10490"/>
                </a:cubicBezTo>
                <a:cubicBezTo>
                  <a:pt x="6040" y="10486"/>
                  <a:pt x="6041" y="10483"/>
                  <a:pt x="6044" y="10482"/>
                </a:cubicBezTo>
                <a:close/>
                <a:moveTo>
                  <a:pt x="3760" y="10433"/>
                </a:moveTo>
                <a:cubicBezTo>
                  <a:pt x="3758" y="10433"/>
                  <a:pt x="3758" y="10435"/>
                  <a:pt x="3759" y="10438"/>
                </a:cubicBezTo>
                <a:cubicBezTo>
                  <a:pt x="3759" y="10441"/>
                  <a:pt x="3762" y="10442"/>
                  <a:pt x="3766" y="10441"/>
                </a:cubicBezTo>
                <a:lnTo>
                  <a:pt x="3765" y="10443"/>
                </a:lnTo>
                <a:cubicBezTo>
                  <a:pt x="3768" y="10442"/>
                  <a:pt x="3769" y="10439"/>
                  <a:pt x="3766" y="10437"/>
                </a:cubicBezTo>
                <a:cubicBezTo>
                  <a:pt x="3764" y="10434"/>
                  <a:pt x="3761" y="10432"/>
                  <a:pt x="3760" y="10433"/>
                </a:cubicBezTo>
                <a:close/>
                <a:moveTo>
                  <a:pt x="6344" y="10341"/>
                </a:moveTo>
                <a:cubicBezTo>
                  <a:pt x="6346" y="10341"/>
                  <a:pt x="6349" y="10343"/>
                  <a:pt x="6355" y="10346"/>
                </a:cubicBezTo>
                <a:cubicBezTo>
                  <a:pt x="6380" y="10370"/>
                  <a:pt x="6401" y="10394"/>
                  <a:pt x="6418" y="10420"/>
                </a:cubicBezTo>
                <a:cubicBezTo>
                  <a:pt x="6469" y="10487"/>
                  <a:pt x="6565" y="10591"/>
                  <a:pt x="6588" y="10605"/>
                </a:cubicBezTo>
                <a:cubicBezTo>
                  <a:pt x="6595" y="10609"/>
                  <a:pt x="6599" y="10613"/>
                  <a:pt x="6602" y="10618"/>
                </a:cubicBezTo>
                <a:cubicBezTo>
                  <a:pt x="6605" y="10623"/>
                  <a:pt x="6611" y="10626"/>
                  <a:pt x="6619" y="10628"/>
                </a:cubicBezTo>
                <a:cubicBezTo>
                  <a:pt x="6629" y="10632"/>
                  <a:pt x="6639" y="10637"/>
                  <a:pt x="6646" y="10643"/>
                </a:cubicBezTo>
                <a:cubicBezTo>
                  <a:pt x="6652" y="10649"/>
                  <a:pt x="6665" y="10658"/>
                  <a:pt x="6674" y="10665"/>
                </a:cubicBezTo>
                <a:cubicBezTo>
                  <a:pt x="6693" y="10680"/>
                  <a:pt x="6709" y="10697"/>
                  <a:pt x="6720" y="10715"/>
                </a:cubicBezTo>
                <a:lnTo>
                  <a:pt x="6724" y="10721"/>
                </a:lnTo>
                <a:lnTo>
                  <a:pt x="6724" y="10725"/>
                </a:lnTo>
                <a:lnTo>
                  <a:pt x="6723" y="10725"/>
                </a:lnTo>
                <a:cubicBezTo>
                  <a:pt x="6722" y="10726"/>
                  <a:pt x="6719" y="10728"/>
                  <a:pt x="6714" y="10728"/>
                </a:cubicBezTo>
                <a:cubicBezTo>
                  <a:pt x="6706" y="10730"/>
                  <a:pt x="6700" y="10727"/>
                  <a:pt x="6697" y="10721"/>
                </a:cubicBezTo>
                <a:cubicBezTo>
                  <a:pt x="6691" y="10714"/>
                  <a:pt x="6684" y="10708"/>
                  <a:pt x="6676" y="10702"/>
                </a:cubicBezTo>
                <a:cubicBezTo>
                  <a:pt x="6668" y="10697"/>
                  <a:pt x="6654" y="10686"/>
                  <a:pt x="6645" y="10678"/>
                </a:cubicBezTo>
                <a:cubicBezTo>
                  <a:pt x="6638" y="10671"/>
                  <a:pt x="6631" y="10665"/>
                  <a:pt x="6622" y="10660"/>
                </a:cubicBezTo>
                <a:cubicBezTo>
                  <a:pt x="6579" y="10633"/>
                  <a:pt x="6541" y="10604"/>
                  <a:pt x="6508" y="10571"/>
                </a:cubicBezTo>
                <a:cubicBezTo>
                  <a:pt x="6504" y="10565"/>
                  <a:pt x="6499" y="10559"/>
                  <a:pt x="6492" y="10554"/>
                </a:cubicBezTo>
                <a:cubicBezTo>
                  <a:pt x="6485" y="10548"/>
                  <a:pt x="6480" y="10541"/>
                  <a:pt x="6479" y="10533"/>
                </a:cubicBezTo>
                <a:cubicBezTo>
                  <a:pt x="6478" y="10525"/>
                  <a:pt x="6474" y="10518"/>
                  <a:pt x="6466" y="10512"/>
                </a:cubicBezTo>
                <a:cubicBezTo>
                  <a:pt x="6445" y="10491"/>
                  <a:pt x="6427" y="10468"/>
                  <a:pt x="6411" y="10445"/>
                </a:cubicBezTo>
                <a:cubicBezTo>
                  <a:pt x="6411" y="10443"/>
                  <a:pt x="6394" y="10421"/>
                  <a:pt x="6374" y="10397"/>
                </a:cubicBezTo>
                <a:cubicBezTo>
                  <a:pt x="6359" y="10382"/>
                  <a:pt x="6348" y="10364"/>
                  <a:pt x="6341" y="10346"/>
                </a:cubicBezTo>
                <a:cubicBezTo>
                  <a:pt x="6342" y="10343"/>
                  <a:pt x="6343" y="10341"/>
                  <a:pt x="6344" y="10341"/>
                </a:cubicBezTo>
                <a:close/>
                <a:moveTo>
                  <a:pt x="5763" y="10258"/>
                </a:moveTo>
                <a:cubicBezTo>
                  <a:pt x="5774" y="10266"/>
                  <a:pt x="5783" y="10275"/>
                  <a:pt x="5790" y="10285"/>
                </a:cubicBezTo>
                <a:cubicBezTo>
                  <a:pt x="5804" y="10300"/>
                  <a:pt x="5811" y="10312"/>
                  <a:pt x="5806" y="10311"/>
                </a:cubicBezTo>
                <a:lnTo>
                  <a:pt x="5805" y="10312"/>
                </a:lnTo>
                <a:cubicBezTo>
                  <a:pt x="5785" y="10296"/>
                  <a:pt x="5771" y="10278"/>
                  <a:pt x="5763" y="10258"/>
                </a:cubicBezTo>
                <a:close/>
                <a:moveTo>
                  <a:pt x="5616" y="10237"/>
                </a:moveTo>
                <a:cubicBezTo>
                  <a:pt x="5613" y="10236"/>
                  <a:pt x="5611" y="10238"/>
                  <a:pt x="5612" y="10244"/>
                </a:cubicBezTo>
                <a:cubicBezTo>
                  <a:pt x="5614" y="10249"/>
                  <a:pt x="5617" y="10253"/>
                  <a:pt x="5622" y="10257"/>
                </a:cubicBezTo>
                <a:cubicBezTo>
                  <a:pt x="5640" y="10271"/>
                  <a:pt x="5652" y="10287"/>
                  <a:pt x="5660" y="10304"/>
                </a:cubicBezTo>
                <a:cubicBezTo>
                  <a:pt x="5664" y="10313"/>
                  <a:pt x="5670" y="10322"/>
                  <a:pt x="5678" y="10330"/>
                </a:cubicBezTo>
                <a:cubicBezTo>
                  <a:pt x="5688" y="10340"/>
                  <a:pt x="5696" y="10351"/>
                  <a:pt x="5703" y="10362"/>
                </a:cubicBezTo>
                <a:cubicBezTo>
                  <a:pt x="5711" y="10376"/>
                  <a:pt x="5721" y="10388"/>
                  <a:pt x="5734" y="10400"/>
                </a:cubicBezTo>
                <a:cubicBezTo>
                  <a:pt x="5744" y="10408"/>
                  <a:pt x="5746" y="10413"/>
                  <a:pt x="5743" y="10417"/>
                </a:cubicBezTo>
                <a:cubicBezTo>
                  <a:pt x="5739" y="10421"/>
                  <a:pt x="5740" y="10424"/>
                  <a:pt x="5746" y="10428"/>
                </a:cubicBezTo>
                <a:cubicBezTo>
                  <a:pt x="5758" y="10438"/>
                  <a:pt x="5769" y="10450"/>
                  <a:pt x="5778" y="10462"/>
                </a:cubicBezTo>
                <a:cubicBezTo>
                  <a:pt x="5804" y="10498"/>
                  <a:pt x="5835" y="10532"/>
                  <a:pt x="5871" y="10564"/>
                </a:cubicBezTo>
                <a:cubicBezTo>
                  <a:pt x="5887" y="10577"/>
                  <a:pt x="5900" y="10591"/>
                  <a:pt x="5912" y="10606"/>
                </a:cubicBezTo>
                <a:cubicBezTo>
                  <a:pt x="5922" y="10620"/>
                  <a:pt x="5936" y="10632"/>
                  <a:pt x="5955" y="10642"/>
                </a:cubicBezTo>
                <a:cubicBezTo>
                  <a:pt x="5965" y="10642"/>
                  <a:pt x="5962" y="10635"/>
                  <a:pt x="5947" y="10615"/>
                </a:cubicBezTo>
                <a:lnTo>
                  <a:pt x="5947" y="10616"/>
                </a:lnTo>
                <a:cubicBezTo>
                  <a:pt x="5935" y="10600"/>
                  <a:pt x="5900" y="10562"/>
                  <a:pt x="5873" y="10537"/>
                </a:cubicBezTo>
                <a:cubicBezTo>
                  <a:pt x="5867" y="10532"/>
                  <a:pt x="5851" y="10512"/>
                  <a:pt x="5837" y="10494"/>
                </a:cubicBezTo>
                <a:cubicBezTo>
                  <a:pt x="5822" y="10475"/>
                  <a:pt x="5806" y="10457"/>
                  <a:pt x="5803" y="10453"/>
                </a:cubicBezTo>
                <a:cubicBezTo>
                  <a:pt x="5795" y="10444"/>
                  <a:pt x="5789" y="10435"/>
                  <a:pt x="5784" y="10426"/>
                </a:cubicBezTo>
                <a:cubicBezTo>
                  <a:pt x="5752" y="10381"/>
                  <a:pt x="5716" y="10337"/>
                  <a:pt x="5676" y="10296"/>
                </a:cubicBezTo>
                <a:cubicBezTo>
                  <a:pt x="5664" y="10283"/>
                  <a:pt x="5649" y="10266"/>
                  <a:pt x="5642" y="10257"/>
                </a:cubicBezTo>
                <a:cubicBezTo>
                  <a:pt x="5632" y="10245"/>
                  <a:pt x="5622" y="10238"/>
                  <a:pt x="5616" y="10237"/>
                </a:cubicBezTo>
                <a:close/>
                <a:moveTo>
                  <a:pt x="5698" y="10188"/>
                </a:moveTo>
                <a:cubicBezTo>
                  <a:pt x="5699" y="10188"/>
                  <a:pt x="5699" y="10188"/>
                  <a:pt x="5699" y="10188"/>
                </a:cubicBezTo>
                <a:cubicBezTo>
                  <a:pt x="5701" y="10189"/>
                  <a:pt x="5704" y="10190"/>
                  <a:pt x="5710" y="10194"/>
                </a:cubicBezTo>
                <a:cubicBezTo>
                  <a:pt x="5726" y="10203"/>
                  <a:pt x="5732" y="10217"/>
                  <a:pt x="5719" y="10215"/>
                </a:cubicBezTo>
                <a:cubicBezTo>
                  <a:pt x="5711" y="10211"/>
                  <a:pt x="5706" y="10206"/>
                  <a:pt x="5703" y="10199"/>
                </a:cubicBezTo>
                <a:cubicBezTo>
                  <a:pt x="5700" y="10192"/>
                  <a:pt x="5697" y="10189"/>
                  <a:pt x="5698" y="10188"/>
                </a:cubicBezTo>
                <a:close/>
                <a:moveTo>
                  <a:pt x="5640" y="10123"/>
                </a:moveTo>
                <a:cubicBezTo>
                  <a:pt x="5640" y="10123"/>
                  <a:pt x="5642" y="10123"/>
                  <a:pt x="5643" y="10124"/>
                </a:cubicBezTo>
                <a:cubicBezTo>
                  <a:pt x="5665" y="10141"/>
                  <a:pt x="5681" y="10160"/>
                  <a:pt x="5692" y="10180"/>
                </a:cubicBezTo>
                <a:cubicBezTo>
                  <a:pt x="5693" y="10184"/>
                  <a:pt x="5683" y="10177"/>
                  <a:pt x="5671" y="10166"/>
                </a:cubicBezTo>
                <a:cubicBezTo>
                  <a:pt x="5648" y="10144"/>
                  <a:pt x="5634" y="10124"/>
                  <a:pt x="5640" y="10123"/>
                </a:cubicBezTo>
                <a:close/>
                <a:moveTo>
                  <a:pt x="5183" y="10075"/>
                </a:moveTo>
                <a:cubicBezTo>
                  <a:pt x="5182" y="10075"/>
                  <a:pt x="5181" y="10075"/>
                  <a:pt x="5180" y="10075"/>
                </a:cubicBezTo>
                <a:cubicBezTo>
                  <a:pt x="5162" y="10076"/>
                  <a:pt x="5166" y="10088"/>
                  <a:pt x="5196" y="10118"/>
                </a:cubicBezTo>
                <a:cubicBezTo>
                  <a:pt x="5207" y="10129"/>
                  <a:pt x="5217" y="10141"/>
                  <a:pt x="5226" y="10153"/>
                </a:cubicBezTo>
                <a:cubicBezTo>
                  <a:pt x="5250" y="10182"/>
                  <a:pt x="5277" y="10210"/>
                  <a:pt x="5306" y="10237"/>
                </a:cubicBezTo>
                <a:cubicBezTo>
                  <a:pt x="5312" y="10242"/>
                  <a:pt x="5316" y="10247"/>
                  <a:pt x="5318" y="10253"/>
                </a:cubicBezTo>
                <a:cubicBezTo>
                  <a:pt x="5324" y="10265"/>
                  <a:pt x="5333" y="10277"/>
                  <a:pt x="5343" y="10288"/>
                </a:cubicBezTo>
                <a:cubicBezTo>
                  <a:pt x="5355" y="10303"/>
                  <a:pt x="5376" y="10330"/>
                  <a:pt x="5390" y="10347"/>
                </a:cubicBezTo>
                <a:cubicBezTo>
                  <a:pt x="5441" y="10413"/>
                  <a:pt x="5471" y="10453"/>
                  <a:pt x="5485" y="10474"/>
                </a:cubicBezTo>
                <a:cubicBezTo>
                  <a:pt x="5513" y="10514"/>
                  <a:pt x="5546" y="10552"/>
                  <a:pt x="5584" y="10588"/>
                </a:cubicBezTo>
                <a:cubicBezTo>
                  <a:pt x="5588" y="10591"/>
                  <a:pt x="5593" y="10592"/>
                  <a:pt x="5596" y="10591"/>
                </a:cubicBezTo>
                <a:cubicBezTo>
                  <a:pt x="5605" y="10585"/>
                  <a:pt x="5598" y="10570"/>
                  <a:pt x="5580" y="10552"/>
                </a:cubicBezTo>
                <a:cubicBezTo>
                  <a:pt x="5570" y="10543"/>
                  <a:pt x="5554" y="10526"/>
                  <a:pt x="5545" y="10513"/>
                </a:cubicBezTo>
                <a:lnTo>
                  <a:pt x="5501" y="10453"/>
                </a:lnTo>
                <a:cubicBezTo>
                  <a:pt x="5486" y="10433"/>
                  <a:pt x="5458" y="10395"/>
                  <a:pt x="5439" y="10370"/>
                </a:cubicBezTo>
                <a:cubicBezTo>
                  <a:pt x="5325" y="10216"/>
                  <a:pt x="5262" y="10140"/>
                  <a:pt x="5219" y="10100"/>
                </a:cubicBezTo>
                <a:cubicBezTo>
                  <a:pt x="5197" y="10079"/>
                  <a:pt x="5191" y="10075"/>
                  <a:pt x="5183" y="10075"/>
                </a:cubicBezTo>
                <a:close/>
                <a:moveTo>
                  <a:pt x="5526" y="10055"/>
                </a:moveTo>
                <a:cubicBezTo>
                  <a:pt x="5526" y="10055"/>
                  <a:pt x="5524" y="10055"/>
                  <a:pt x="5521" y="10055"/>
                </a:cubicBezTo>
                <a:cubicBezTo>
                  <a:pt x="5517" y="10056"/>
                  <a:pt x="5516" y="10060"/>
                  <a:pt x="5517" y="10064"/>
                </a:cubicBezTo>
                <a:cubicBezTo>
                  <a:pt x="5519" y="10071"/>
                  <a:pt x="5519" y="10071"/>
                  <a:pt x="5522" y="10063"/>
                </a:cubicBezTo>
                <a:lnTo>
                  <a:pt x="5522" y="10063"/>
                </a:lnTo>
                <a:cubicBezTo>
                  <a:pt x="5524" y="10060"/>
                  <a:pt x="5525" y="10057"/>
                  <a:pt x="5526" y="10055"/>
                </a:cubicBezTo>
                <a:close/>
                <a:moveTo>
                  <a:pt x="5552" y="10025"/>
                </a:moveTo>
                <a:cubicBezTo>
                  <a:pt x="5548" y="10025"/>
                  <a:pt x="5543" y="10026"/>
                  <a:pt x="5539" y="10027"/>
                </a:cubicBezTo>
                <a:cubicBezTo>
                  <a:pt x="5536" y="10028"/>
                  <a:pt x="5533" y="10030"/>
                  <a:pt x="5531" y="10032"/>
                </a:cubicBezTo>
                <a:cubicBezTo>
                  <a:pt x="5520" y="10039"/>
                  <a:pt x="5523" y="10046"/>
                  <a:pt x="5545" y="10069"/>
                </a:cubicBezTo>
                <a:cubicBezTo>
                  <a:pt x="5554" y="10077"/>
                  <a:pt x="5560" y="10086"/>
                  <a:pt x="5563" y="10096"/>
                </a:cubicBezTo>
                <a:cubicBezTo>
                  <a:pt x="5563" y="10104"/>
                  <a:pt x="5563" y="10104"/>
                  <a:pt x="5557" y="10097"/>
                </a:cubicBezTo>
                <a:cubicBezTo>
                  <a:pt x="5554" y="10094"/>
                  <a:pt x="5546" y="10087"/>
                  <a:pt x="5541" y="10082"/>
                </a:cubicBezTo>
                <a:cubicBezTo>
                  <a:pt x="5531" y="10074"/>
                  <a:pt x="5531" y="10074"/>
                  <a:pt x="5534" y="10081"/>
                </a:cubicBezTo>
                <a:cubicBezTo>
                  <a:pt x="5550" y="10107"/>
                  <a:pt x="5568" y="10133"/>
                  <a:pt x="5589" y="10158"/>
                </a:cubicBezTo>
                <a:cubicBezTo>
                  <a:pt x="5608" y="10180"/>
                  <a:pt x="5616" y="10186"/>
                  <a:pt x="5624" y="10185"/>
                </a:cubicBezTo>
                <a:cubicBezTo>
                  <a:pt x="5633" y="10184"/>
                  <a:pt x="5645" y="10193"/>
                  <a:pt x="5676" y="10221"/>
                </a:cubicBezTo>
                <a:cubicBezTo>
                  <a:pt x="5692" y="10235"/>
                  <a:pt x="5706" y="10249"/>
                  <a:pt x="5719" y="10264"/>
                </a:cubicBezTo>
                <a:cubicBezTo>
                  <a:pt x="5735" y="10287"/>
                  <a:pt x="5755" y="10310"/>
                  <a:pt x="5777" y="10331"/>
                </a:cubicBezTo>
                <a:cubicBezTo>
                  <a:pt x="5783" y="10336"/>
                  <a:pt x="5798" y="10352"/>
                  <a:pt x="5811" y="10367"/>
                </a:cubicBezTo>
                <a:cubicBezTo>
                  <a:pt x="5823" y="10380"/>
                  <a:pt x="5837" y="10393"/>
                  <a:pt x="5854" y="10405"/>
                </a:cubicBezTo>
                <a:cubicBezTo>
                  <a:pt x="5872" y="10416"/>
                  <a:pt x="5872" y="10417"/>
                  <a:pt x="5874" y="10407"/>
                </a:cubicBezTo>
                <a:cubicBezTo>
                  <a:pt x="5876" y="10398"/>
                  <a:pt x="5877" y="10398"/>
                  <a:pt x="5884" y="10404"/>
                </a:cubicBezTo>
                <a:cubicBezTo>
                  <a:pt x="5889" y="10409"/>
                  <a:pt x="5894" y="10414"/>
                  <a:pt x="5898" y="10420"/>
                </a:cubicBezTo>
                <a:cubicBezTo>
                  <a:pt x="5904" y="10429"/>
                  <a:pt x="5912" y="10438"/>
                  <a:pt x="5921" y="10447"/>
                </a:cubicBezTo>
                <a:cubicBezTo>
                  <a:pt x="5931" y="10457"/>
                  <a:pt x="5940" y="10468"/>
                  <a:pt x="5948" y="10479"/>
                </a:cubicBezTo>
                <a:cubicBezTo>
                  <a:pt x="5956" y="10491"/>
                  <a:pt x="5965" y="10501"/>
                  <a:pt x="5976" y="10512"/>
                </a:cubicBezTo>
                <a:cubicBezTo>
                  <a:pt x="5990" y="10525"/>
                  <a:pt x="5997" y="10528"/>
                  <a:pt x="6003" y="10526"/>
                </a:cubicBezTo>
                <a:cubicBezTo>
                  <a:pt x="6010" y="10523"/>
                  <a:pt x="6012" y="10524"/>
                  <a:pt x="6011" y="10531"/>
                </a:cubicBezTo>
                <a:cubicBezTo>
                  <a:pt x="6010" y="10538"/>
                  <a:pt x="6013" y="10541"/>
                  <a:pt x="6015" y="10542"/>
                </a:cubicBezTo>
                <a:cubicBezTo>
                  <a:pt x="6020" y="10543"/>
                  <a:pt x="6022" y="10546"/>
                  <a:pt x="6022" y="10549"/>
                </a:cubicBezTo>
                <a:cubicBezTo>
                  <a:pt x="6023" y="10553"/>
                  <a:pt x="6026" y="10556"/>
                  <a:pt x="6030" y="10555"/>
                </a:cubicBezTo>
                <a:cubicBezTo>
                  <a:pt x="6033" y="10555"/>
                  <a:pt x="6039" y="10558"/>
                  <a:pt x="6044" y="10562"/>
                </a:cubicBezTo>
                <a:cubicBezTo>
                  <a:pt x="6048" y="10566"/>
                  <a:pt x="6055" y="10569"/>
                  <a:pt x="6058" y="10569"/>
                </a:cubicBezTo>
                <a:cubicBezTo>
                  <a:pt x="6061" y="10568"/>
                  <a:pt x="6055" y="10545"/>
                  <a:pt x="6036" y="10515"/>
                </a:cubicBezTo>
                <a:cubicBezTo>
                  <a:pt x="6029" y="10504"/>
                  <a:pt x="6021" y="10495"/>
                  <a:pt x="6010" y="10486"/>
                </a:cubicBezTo>
                <a:cubicBezTo>
                  <a:pt x="5994" y="10476"/>
                  <a:pt x="5982" y="10463"/>
                  <a:pt x="5975" y="10449"/>
                </a:cubicBezTo>
                <a:cubicBezTo>
                  <a:pt x="5966" y="10436"/>
                  <a:pt x="5956" y="10424"/>
                  <a:pt x="5945" y="10413"/>
                </a:cubicBezTo>
                <a:cubicBezTo>
                  <a:pt x="5923" y="10391"/>
                  <a:pt x="5904" y="10369"/>
                  <a:pt x="5824" y="10269"/>
                </a:cubicBezTo>
                <a:lnTo>
                  <a:pt x="5777" y="10213"/>
                </a:lnTo>
                <a:cubicBezTo>
                  <a:pt x="5737" y="10167"/>
                  <a:pt x="5705" y="10125"/>
                  <a:pt x="5704" y="10121"/>
                </a:cubicBezTo>
                <a:cubicBezTo>
                  <a:pt x="5701" y="10116"/>
                  <a:pt x="5697" y="10112"/>
                  <a:pt x="5692" y="10108"/>
                </a:cubicBezTo>
                <a:cubicBezTo>
                  <a:pt x="5673" y="10091"/>
                  <a:pt x="5657" y="10074"/>
                  <a:pt x="5643" y="10055"/>
                </a:cubicBezTo>
                <a:cubicBezTo>
                  <a:pt x="5635" y="10047"/>
                  <a:pt x="5624" y="10041"/>
                  <a:pt x="5612" y="10037"/>
                </a:cubicBezTo>
                <a:cubicBezTo>
                  <a:pt x="5593" y="10030"/>
                  <a:pt x="5588" y="10029"/>
                  <a:pt x="5585" y="10034"/>
                </a:cubicBezTo>
                <a:cubicBezTo>
                  <a:pt x="5581" y="10039"/>
                  <a:pt x="5579" y="10039"/>
                  <a:pt x="5578" y="10038"/>
                </a:cubicBezTo>
                <a:lnTo>
                  <a:pt x="5568" y="10031"/>
                </a:lnTo>
                <a:cubicBezTo>
                  <a:pt x="5565" y="10027"/>
                  <a:pt x="5559" y="10025"/>
                  <a:pt x="5552" y="10025"/>
                </a:cubicBezTo>
                <a:close/>
                <a:moveTo>
                  <a:pt x="2825" y="9979"/>
                </a:moveTo>
                <a:cubicBezTo>
                  <a:pt x="2824" y="9979"/>
                  <a:pt x="2823" y="9981"/>
                  <a:pt x="2822" y="9983"/>
                </a:cubicBezTo>
                <a:lnTo>
                  <a:pt x="2823" y="9984"/>
                </a:lnTo>
                <a:cubicBezTo>
                  <a:pt x="2823" y="9997"/>
                  <a:pt x="2832" y="10009"/>
                  <a:pt x="2846" y="10017"/>
                </a:cubicBezTo>
                <a:cubicBezTo>
                  <a:pt x="2854" y="10019"/>
                  <a:pt x="2842" y="9989"/>
                  <a:pt x="2832" y="9981"/>
                </a:cubicBezTo>
                <a:cubicBezTo>
                  <a:pt x="2829" y="9979"/>
                  <a:pt x="2827" y="9979"/>
                  <a:pt x="2825" y="9979"/>
                </a:cubicBezTo>
                <a:close/>
                <a:moveTo>
                  <a:pt x="4498" y="9964"/>
                </a:moveTo>
                <a:lnTo>
                  <a:pt x="4498" y="9965"/>
                </a:lnTo>
                <a:cubicBezTo>
                  <a:pt x="4489" y="9966"/>
                  <a:pt x="4491" y="9972"/>
                  <a:pt x="4507" y="9990"/>
                </a:cubicBezTo>
                <a:cubicBezTo>
                  <a:pt x="4521" y="10007"/>
                  <a:pt x="4532" y="10024"/>
                  <a:pt x="4539" y="10043"/>
                </a:cubicBezTo>
                <a:cubicBezTo>
                  <a:pt x="4570" y="10099"/>
                  <a:pt x="4608" y="10154"/>
                  <a:pt x="4654" y="10206"/>
                </a:cubicBezTo>
                <a:cubicBezTo>
                  <a:pt x="4675" y="10231"/>
                  <a:pt x="4700" y="10263"/>
                  <a:pt x="4709" y="10278"/>
                </a:cubicBezTo>
                <a:cubicBezTo>
                  <a:pt x="4718" y="10292"/>
                  <a:pt x="4728" y="10308"/>
                  <a:pt x="4733" y="10313"/>
                </a:cubicBezTo>
                <a:cubicBezTo>
                  <a:pt x="4737" y="10319"/>
                  <a:pt x="4749" y="10335"/>
                  <a:pt x="4759" y="10350"/>
                </a:cubicBezTo>
                <a:cubicBezTo>
                  <a:pt x="4769" y="10366"/>
                  <a:pt x="4784" y="10385"/>
                  <a:pt x="4792" y="10394"/>
                </a:cubicBezTo>
                <a:cubicBezTo>
                  <a:pt x="4800" y="10402"/>
                  <a:pt x="4816" y="10422"/>
                  <a:pt x="4828" y="10438"/>
                </a:cubicBezTo>
                <a:cubicBezTo>
                  <a:pt x="4837" y="10449"/>
                  <a:pt x="4846" y="10461"/>
                  <a:pt x="4857" y="10471"/>
                </a:cubicBezTo>
                <a:cubicBezTo>
                  <a:pt x="4860" y="10474"/>
                  <a:pt x="4884" y="10500"/>
                  <a:pt x="4909" y="10529"/>
                </a:cubicBezTo>
                <a:cubicBezTo>
                  <a:pt x="4969" y="10600"/>
                  <a:pt x="4967" y="10598"/>
                  <a:pt x="5015" y="10648"/>
                </a:cubicBezTo>
                <a:cubicBezTo>
                  <a:pt x="5032" y="10665"/>
                  <a:pt x="5047" y="10683"/>
                  <a:pt x="5058" y="10702"/>
                </a:cubicBezTo>
                <a:cubicBezTo>
                  <a:pt x="5069" y="10726"/>
                  <a:pt x="5090" y="10747"/>
                  <a:pt x="5119" y="10764"/>
                </a:cubicBezTo>
                <a:cubicBezTo>
                  <a:pt x="5141" y="10774"/>
                  <a:pt x="5142" y="10773"/>
                  <a:pt x="5126" y="10757"/>
                </a:cubicBezTo>
                <a:cubicBezTo>
                  <a:pt x="5119" y="10751"/>
                  <a:pt x="5115" y="10744"/>
                  <a:pt x="5117" y="10743"/>
                </a:cubicBezTo>
                <a:cubicBezTo>
                  <a:pt x="5118" y="10742"/>
                  <a:pt x="5114" y="10737"/>
                  <a:pt x="5108" y="10732"/>
                </a:cubicBezTo>
                <a:cubicBezTo>
                  <a:pt x="5101" y="10726"/>
                  <a:pt x="5096" y="10720"/>
                  <a:pt x="5093" y="10713"/>
                </a:cubicBezTo>
                <a:cubicBezTo>
                  <a:pt x="5089" y="10705"/>
                  <a:pt x="5083" y="10697"/>
                  <a:pt x="5075" y="10691"/>
                </a:cubicBezTo>
                <a:cubicBezTo>
                  <a:pt x="5065" y="10682"/>
                  <a:pt x="5057" y="10673"/>
                  <a:pt x="5050" y="10663"/>
                </a:cubicBezTo>
                <a:cubicBezTo>
                  <a:pt x="5044" y="10654"/>
                  <a:pt x="5036" y="10646"/>
                  <a:pt x="5027" y="10638"/>
                </a:cubicBezTo>
                <a:cubicBezTo>
                  <a:pt x="5020" y="10632"/>
                  <a:pt x="4998" y="10607"/>
                  <a:pt x="4978" y="10581"/>
                </a:cubicBezTo>
                <a:cubicBezTo>
                  <a:pt x="4959" y="10556"/>
                  <a:pt x="4911" y="10498"/>
                  <a:pt x="4874" y="10453"/>
                </a:cubicBezTo>
                <a:cubicBezTo>
                  <a:pt x="4837" y="10407"/>
                  <a:pt x="4800" y="10361"/>
                  <a:pt x="4793" y="10349"/>
                </a:cubicBezTo>
                <a:cubicBezTo>
                  <a:pt x="4778" y="10326"/>
                  <a:pt x="4754" y="10294"/>
                  <a:pt x="4730" y="10264"/>
                </a:cubicBezTo>
                <a:cubicBezTo>
                  <a:pt x="4722" y="10253"/>
                  <a:pt x="4709" y="10236"/>
                  <a:pt x="4702" y="10227"/>
                </a:cubicBezTo>
                <a:cubicBezTo>
                  <a:pt x="4695" y="10218"/>
                  <a:pt x="4679" y="10199"/>
                  <a:pt x="4667" y="10187"/>
                </a:cubicBezTo>
                <a:cubicBezTo>
                  <a:pt x="4655" y="10174"/>
                  <a:pt x="4638" y="10154"/>
                  <a:pt x="4631" y="10142"/>
                </a:cubicBezTo>
                <a:cubicBezTo>
                  <a:pt x="4623" y="10131"/>
                  <a:pt x="4609" y="10110"/>
                  <a:pt x="4599" y="10097"/>
                </a:cubicBezTo>
                <a:cubicBezTo>
                  <a:pt x="4589" y="10084"/>
                  <a:pt x="4577" y="10064"/>
                  <a:pt x="4571" y="10054"/>
                </a:cubicBezTo>
                <a:cubicBezTo>
                  <a:pt x="4565" y="10044"/>
                  <a:pt x="4552" y="10027"/>
                  <a:pt x="4543" y="10017"/>
                </a:cubicBezTo>
                <a:cubicBezTo>
                  <a:pt x="4535" y="10008"/>
                  <a:pt x="4529" y="9999"/>
                  <a:pt x="4524" y="9989"/>
                </a:cubicBezTo>
                <a:cubicBezTo>
                  <a:pt x="4523" y="9975"/>
                  <a:pt x="4508" y="9963"/>
                  <a:pt x="4498" y="9964"/>
                </a:cubicBezTo>
                <a:close/>
                <a:moveTo>
                  <a:pt x="2790" y="9900"/>
                </a:moveTo>
                <a:cubicBezTo>
                  <a:pt x="2790" y="9900"/>
                  <a:pt x="2791" y="9900"/>
                  <a:pt x="2792" y="9900"/>
                </a:cubicBezTo>
                <a:cubicBezTo>
                  <a:pt x="2795" y="9901"/>
                  <a:pt x="2798" y="9902"/>
                  <a:pt x="2799" y="9904"/>
                </a:cubicBezTo>
                <a:cubicBezTo>
                  <a:pt x="2799" y="9904"/>
                  <a:pt x="2799" y="9905"/>
                  <a:pt x="2799" y="9905"/>
                </a:cubicBezTo>
                <a:cubicBezTo>
                  <a:pt x="2799" y="9906"/>
                  <a:pt x="2797" y="9908"/>
                  <a:pt x="2794" y="9909"/>
                </a:cubicBezTo>
                <a:lnTo>
                  <a:pt x="2792" y="9908"/>
                </a:lnTo>
                <a:cubicBezTo>
                  <a:pt x="2789" y="9909"/>
                  <a:pt x="2787" y="9908"/>
                  <a:pt x="2787" y="9904"/>
                </a:cubicBezTo>
                <a:cubicBezTo>
                  <a:pt x="2786" y="9902"/>
                  <a:pt x="2787" y="9900"/>
                  <a:pt x="2790" y="9900"/>
                </a:cubicBezTo>
                <a:close/>
                <a:moveTo>
                  <a:pt x="3426" y="9894"/>
                </a:moveTo>
                <a:cubicBezTo>
                  <a:pt x="3425" y="9894"/>
                  <a:pt x="3424" y="9895"/>
                  <a:pt x="3423" y="9896"/>
                </a:cubicBezTo>
                <a:lnTo>
                  <a:pt x="3423" y="9897"/>
                </a:lnTo>
                <a:cubicBezTo>
                  <a:pt x="3417" y="9905"/>
                  <a:pt x="3429" y="9940"/>
                  <a:pt x="3443" y="9955"/>
                </a:cubicBezTo>
                <a:cubicBezTo>
                  <a:pt x="3452" y="9967"/>
                  <a:pt x="3459" y="9979"/>
                  <a:pt x="3465" y="9991"/>
                </a:cubicBezTo>
                <a:cubicBezTo>
                  <a:pt x="3479" y="10019"/>
                  <a:pt x="3489" y="10036"/>
                  <a:pt x="3522" y="10085"/>
                </a:cubicBezTo>
                <a:cubicBezTo>
                  <a:pt x="3534" y="10103"/>
                  <a:pt x="3550" y="10129"/>
                  <a:pt x="3559" y="10143"/>
                </a:cubicBezTo>
                <a:cubicBezTo>
                  <a:pt x="3564" y="10155"/>
                  <a:pt x="3574" y="10166"/>
                  <a:pt x="3588" y="10174"/>
                </a:cubicBezTo>
                <a:cubicBezTo>
                  <a:pt x="3598" y="10178"/>
                  <a:pt x="3605" y="10182"/>
                  <a:pt x="3611" y="10188"/>
                </a:cubicBezTo>
                <a:lnTo>
                  <a:pt x="3636" y="10215"/>
                </a:lnTo>
                <a:cubicBezTo>
                  <a:pt x="3643" y="10222"/>
                  <a:pt x="3649" y="10230"/>
                  <a:pt x="3653" y="10238"/>
                </a:cubicBezTo>
                <a:cubicBezTo>
                  <a:pt x="3664" y="10251"/>
                  <a:pt x="3676" y="10263"/>
                  <a:pt x="3691" y="10274"/>
                </a:cubicBezTo>
                <a:cubicBezTo>
                  <a:pt x="3705" y="10285"/>
                  <a:pt x="3718" y="10298"/>
                  <a:pt x="3728" y="10311"/>
                </a:cubicBezTo>
                <a:cubicBezTo>
                  <a:pt x="3732" y="10320"/>
                  <a:pt x="3738" y="10328"/>
                  <a:pt x="3746" y="10336"/>
                </a:cubicBezTo>
                <a:cubicBezTo>
                  <a:pt x="3753" y="10344"/>
                  <a:pt x="3759" y="10351"/>
                  <a:pt x="3763" y="10360"/>
                </a:cubicBezTo>
                <a:cubicBezTo>
                  <a:pt x="3773" y="10381"/>
                  <a:pt x="3786" y="10401"/>
                  <a:pt x="3801" y="10420"/>
                </a:cubicBezTo>
                <a:cubicBezTo>
                  <a:pt x="3808" y="10429"/>
                  <a:pt x="3812" y="10439"/>
                  <a:pt x="3812" y="10450"/>
                </a:cubicBezTo>
                <a:cubicBezTo>
                  <a:pt x="3809" y="10458"/>
                  <a:pt x="3815" y="10466"/>
                  <a:pt x="3827" y="10469"/>
                </a:cubicBezTo>
                <a:cubicBezTo>
                  <a:pt x="3847" y="10477"/>
                  <a:pt x="3863" y="10488"/>
                  <a:pt x="3874" y="10500"/>
                </a:cubicBezTo>
                <a:cubicBezTo>
                  <a:pt x="3875" y="10504"/>
                  <a:pt x="3878" y="10507"/>
                  <a:pt x="3882" y="10510"/>
                </a:cubicBezTo>
                <a:cubicBezTo>
                  <a:pt x="3893" y="10516"/>
                  <a:pt x="3900" y="10504"/>
                  <a:pt x="3893" y="10492"/>
                </a:cubicBezTo>
                <a:cubicBezTo>
                  <a:pt x="3889" y="10485"/>
                  <a:pt x="3886" y="10478"/>
                  <a:pt x="3885" y="10470"/>
                </a:cubicBezTo>
                <a:cubicBezTo>
                  <a:pt x="3884" y="10464"/>
                  <a:pt x="3882" y="10458"/>
                  <a:pt x="3877" y="10453"/>
                </a:cubicBezTo>
                <a:cubicBezTo>
                  <a:pt x="3872" y="10449"/>
                  <a:pt x="3868" y="10444"/>
                  <a:pt x="3866" y="10440"/>
                </a:cubicBezTo>
                <a:cubicBezTo>
                  <a:pt x="3853" y="10416"/>
                  <a:pt x="3837" y="10394"/>
                  <a:pt x="3818" y="10372"/>
                </a:cubicBezTo>
                <a:cubicBezTo>
                  <a:pt x="3802" y="10355"/>
                  <a:pt x="3790" y="10340"/>
                  <a:pt x="3752" y="10291"/>
                </a:cubicBezTo>
                <a:cubicBezTo>
                  <a:pt x="3741" y="10277"/>
                  <a:pt x="3717" y="10249"/>
                  <a:pt x="3700" y="10229"/>
                </a:cubicBezTo>
                <a:cubicBezTo>
                  <a:pt x="3682" y="10209"/>
                  <a:pt x="3663" y="10187"/>
                  <a:pt x="3657" y="10179"/>
                </a:cubicBezTo>
                <a:cubicBezTo>
                  <a:pt x="3650" y="10169"/>
                  <a:pt x="3641" y="10159"/>
                  <a:pt x="3632" y="10150"/>
                </a:cubicBezTo>
                <a:cubicBezTo>
                  <a:pt x="3620" y="10139"/>
                  <a:pt x="3610" y="10128"/>
                  <a:pt x="3601" y="10116"/>
                </a:cubicBezTo>
                <a:cubicBezTo>
                  <a:pt x="3594" y="10104"/>
                  <a:pt x="3584" y="10093"/>
                  <a:pt x="3574" y="10082"/>
                </a:cubicBezTo>
                <a:cubicBezTo>
                  <a:pt x="3564" y="10073"/>
                  <a:pt x="3556" y="10063"/>
                  <a:pt x="3549" y="10052"/>
                </a:cubicBezTo>
                <a:cubicBezTo>
                  <a:pt x="3544" y="10043"/>
                  <a:pt x="3536" y="10034"/>
                  <a:pt x="3527" y="10025"/>
                </a:cubicBezTo>
                <a:cubicBezTo>
                  <a:pt x="3518" y="10017"/>
                  <a:pt x="3511" y="10008"/>
                  <a:pt x="3505" y="9998"/>
                </a:cubicBezTo>
                <a:cubicBezTo>
                  <a:pt x="3486" y="9968"/>
                  <a:pt x="3463" y="9938"/>
                  <a:pt x="3437" y="9910"/>
                </a:cubicBezTo>
                <a:cubicBezTo>
                  <a:pt x="3432" y="9907"/>
                  <a:pt x="3429" y="9903"/>
                  <a:pt x="3429" y="9899"/>
                </a:cubicBezTo>
                <a:cubicBezTo>
                  <a:pt x="3428" y="9895"/>
                  <a:pt x="3427" y="9893"/>
                  <a:pt x="3426" y="9894"/>
                </a:cubicBezTo>
                <a:close/>
                <a:moveTo>
                  <a:pt x="2681" y="9812"/>
                </a:moveTo>
                <a:cubicBezTo>
                  <a:pt x="2689" y="9812"/>
                  <a:pt x="2692" y="9815"/>
                  <a:pt x="2699" y="9825"/>
                </a:cubicBezTo>
                <a:cubicBezTo>
                  <a:pt x="2702" y="9832"/>
                  <a:pt x="2723" y="9858"/>
                  <a:pt x="2743" y="9884"/>
                </a:cubicBezTo>
                <a:lnTo>
                  <a:pt x="2744" y="9884"/>
                </a:lnTo>
                <a:cubicBezTo>
                  <a:pt x="2764" y="9910"/>
                  <a:pt x="2782" y="9932"/>
                  <a:pt x="2784" y="9935"/>
                </a:cubicBezTo>
                <a:cubicBezTo>
                  <a:pt x="2786" y="9937"/>
                  <a:pt x="2790" y="9938"/>
                  <a:pt x="2792" y="9936"/>
                </a:cubicBezTo>
                <a:cubicBezTo>
                  <a:pt x="2795" y="9935"/>
                  <a:pt x="2796" y="9937"/>
                  <a:pt x="2796" y="9942"/>
                </a:cubicBezTo>
                <a:cubicBezTo>
                  <a:pt x="2796" y="9947"/>
                  <a:pt x="2799" y="9952"/>
                  <a:pt x="2805" y="9955"/>
                </a:cubicBezTo>
                <a:cubicBezTo>
                  <a:pt x="2816" y="9961"/>
                  <a:pt x="2816" y="9961"/>
                  <a:pt x="2814" y="9952"/>
                </a:cubicBezTo>
                <a:cubicBezTo>
                  <a:pt x="2812" y="9945"/>
                  <a:pt x="2808" y="9938"/>
                  <a:pt x="2804" y="9931"/>
                </a:cubicBezTo>
                <a:cubicBezTo>
                  <a:pt x="2795" y="9919"/>
                  <a:pt x="2799" y="9908"/>
                  <a:pt x="2811" y="9906"/>
                </a:cubicBezTo>
                <a:cubicBezTo>
                  <a:pt x="2817" y="9905"/>
                  <a:pt x="2839" y="9933"/>
                  <a:pt x="2859" y="9969"/>
                </a:cubicBezTo>
                <a:cubicBezTo>
                  <a:pt x="2869" y="9985"/>
                  <a:pt x="2882" y="10006"/>
                  <a:pt x="2889" y="10016"/>
                </a:cubicBezTo>
                <a:cubicBezTo>
                  <a:pt x="2896" y="10025"/>
                  <a:pt x="2908" y="10045"/>
                  <a:pt x="2916" y="10057"/>
                </a:cubicBezTo>
                <a:cubicBezTo>
                  <a:pt x="2957" y="10124"/>
                  <a:pt x="2971" y="10146"/>
                  <a:pt x="2999" y="10186"/>
                </a:cubicBezTo>
                <a:cubicBezTo>
                  <a:pt x="3004" y="10195"/>
                  <a:pt x="3008" y="10204"/>
                  <a:pt x="3010" y="10213"/>
                </a:cubicBezTo>
                <a:cubicBezTo>
                  <a:pt x="3019" y="10237"/>
                  <a:pt x="3032" y="10260"/>
                  <a:pt x="3051" y="10282"/>
                </a:cubicBezTo>
                <a:cubicBezTo>
                  <a:pt x="3062" y="10292"/>
                  <a:pt x="3097" y="10337"/>
                  <a:pt x="3115" y="10365"/>
                </a:cubicBezTo>
                <a:cubicBezTo>
                  <a:pt x="3122" y="10375"/>
                  <a:pt x="3142" y="10401"/>
                  <a:pt x="3159" y="10421"/>
                </a:cubicBezTo>
                <a:cubicBezTo>
                  <a:pt x="3191" y="10459"/>
                  <a:pt x="3210" y="10489"/>
                  <a:pt x="3198" y="10484"/>
                </a:cubicBezTo>
                <a:cubicBezTo>
                  <a:pt x="3180" y="10467"/>
                  <a:pt x="3165" y="10448"/>
                  <a:pt x="3153" y="10428"/>
                </a:cubicBezTo>
                <a:cubicBezTo>
                  <a:pt x="3150" y="10423"/>
                  <a:pt x="3144" y="10419"/>
                  <a:pt x="3140" y="10420"/>
                </a:cubicBezTo>
                <a:cubicBezTo>
                  <a:pt x="3123" y="10422"/>
                  <a:pt x="3114" y="10416"/>
                  <a:pt x="3087" y="10376"/>
                </a:cubicBezTo>
                <a:cubicBezTo>
                  <a:pt x="3043" y="10313"/>
                  <a:pt x="3043" y="10314"/>
                  <a:pt x="3049" y="10310"/>
                </a:cubicBezTo>
                <a:cubicBezTo>
                  <a:pt x="3058" y="10305"/>
                  <a:pt x="3041" y="10280"/>
                  <a:pt x="3021" y="10271"/>
                </a:cubicBezTo>
                <a:cubicBezTo>
                  <a:pt x="3012" y="10267"/>
                  <a:pt x="3005" y="10262"/>
                  <a:pt x="3001" y="10256"/>
                </a:cubicBezTo>
                <a:cubicBezTo>
                  <a:pt x="3000" y="10252"/>
                  <a:pt x="2997" y="10249"/>
                  <a:pt x="2993" y="10247"/>
                </a:cubicBezTo>
                <a:cubicBezTo>
                  <a:pt x="2981" y="10243"/>
                  <a:pt x="2955" y="10206"/>
                  <a:pt x="2961" y="10202"/>
                </a:cubicBezTo>
                <a:cubicBezTo>
                  <a:pt x="2967" y="10199"/>
                  <a:pt x="2957" y="10176"/>
                  <a:pt x="2926" y="10135"/>
                </a:cubicBezTo>
                <a:cubicBezTo>
                  <a:pt x="2911" y="10114"/>
                  <a:pt x="2889" y="10088"/>
                  <a:pt x="2880" y="10076"/>
                </a:cubicBezTo>
                <a:cubicBezTo>
                  <a:pt x="2871" y="10064"/>
                  <a:pt x="2860" y="10053"/>
                  <a:pt x="2847" y="10042"/>
                </a:cubicBezTo>
                <a:cubicBezTo>
                  <a:pt x="2839" y="10037"/>
                  <a:pt x="2833" y="10032"/>
                  <a:pt x="2830" y="10025"/>
                </a:cubicBezTo>
                <a:cubicBezTo>
                  <a:pt x="2829" y="10019"/>
                  <a:pt x="2803" y="9988"/>
                  <a:pt x="2738" y="9913"/>
                </a:cubicBezTo>
                <a:cubicBezTo>
                  <a:pt x="2712" y="9885"/>
                  <a:pt x="2689" y="9855"/>
                  <a:pt x="2670" y="9823"/>
                </a:cubicBezTo>
                <a:cubicBezTo>
                  <a:pt x="2666" y="9816"/>
                  <a:pt x="2667" y="9814"/>
                  <a:pt x="2677" y="9812"/>
                </a:cubicBezTo>
                <a:cubicBezTo>
                  <a:pt x="2679" y="9812"/>
                  <a:pt x="2680" y="9812"/>
                  <a:pt x="2681" y="9812"/>
                </a:cubicBezTo>
                <a:close/>
                <a:moveTo>
                  <a:pt x="2652" y="9792"/>
                </a:moveTo>
                <a:cubicBezTo>
                  <a:pt x="2654" y="9792"/>
                  <a:pt x="2656" y="9792"/>
                  <a:pt x="2659" y="9794"/>
                </a:cubicBezTo>
                <a:cubicBezTo>
                  <a:pt x="2666" y="9800"/>
                  <a:pt x="2668" y="9810"/>
                  <a:pt x="2661" y="9812"/>
                </a:cubicBezTo>
                <a:lnTo>
                  <a:pt x="2659" y="9811"/>
                </a:lnTo>
                <a:cubicBezTo>
                  <a:pt x="2649" y="9813"/>
                  <a:pt x="2642" y="9798"/>
                  <a:pt x="2646" y="9795"/>
                </a:cubicBezTo>
                <a:cubicBezTo>
                  <a:pt x="2649" y="9793"/>
                  <a:pt x="2650" y="9792"/>
                  <a:pt x="2652" y="9792"/>
                </a:cubicBezTo>
                <a:close/>
                <a:moveTo>
                  <a:pt x="2307" y="9692"/>
                </a:moveTo>
                <a:cubicBezTo>
                  <a:pt x="2311" y="9691"/>
                  <a:pt x="2317" y="9694"/>
                  <a:pt x="2322" y="9699"/>
                </a:cubicBezTo>
                <a:cubicBezTo>
                  <a:pt x="2326" y="9704"/>
                  <a:pt x="2338" y="9720"/>
                  <a:pt x="2349" y="9735"/>
                </a:cubicBezTo>
                <a:cubicBezTo>
                  <a:pt x="2356" y="9746"/>
                  <a:pt x="2364" y="9756"/>
                  <a:pt x="2372" y="9766"/>
                </a:cubicBezTo>
                <a:cubicBezTo>
                  <a:pt x="2387" y="9780"/>
                  <a:pt x="2398" y="9795"/>
                  <a:pt x="2404" y="9811"/>
                </a:cubicBezTo>
                <a:cubicBezTo>
                  <a:pt x="2402" y="9813"/>
                  <a:pt x="2406" y="9818"/>
                  <a:pt x="2411" y="9822"/>
                </a:cubicBezTo>
                <a:cubicBezTo>
                  <a:pt x="2417" y="9828"/>
                  <a:pt x="2422" y="9834"/>
                  <a:pt x="2426" y="9840"/>
                </a:cubicBezTo>
                <a:cubicBezTo>
                  <a:pt x="2432" y="9850"/>
                  <a:pt x="2439" y="9859"/>
                  <a:pt x="2446" y="9869"/>
                </a:cubicBezTo>
                <a:cubicBezTo>
                  <a:pt x="2454" y="9879"/>
                  <a:pt x="2472" y="9902"/>
                  <a:pt x="2484" y="9918"/>
                </a:cubicBezTo>
                <a:cubicBezTo>
                  <a:pt x="2497" y="9935"/>
                  <a:pt x="2513" y="9955"/>
                  <a:pt x="2520" y="9963"/>
                </a:cubicBezTo>
                <a:cubicBezTo>
                  <a:pt x="2533" y="9976"/>
                  <a:pt x="2567" y="10018"/>
                  <a:pt x="2638" y="10107"/>
                </a:cubicBezTo>
                <a:cubicBezTo>
                  <a:pt x="2651" y="10122"/>
                  <a:pt x="2663" y="10138"/>
                  <a:pt x="2672" y="10154"/>
                </a:cubicBezTo>
                <a:cubicBezTo>
                  <a:pt x="2673" y="10157"/>
                  <a:pt x="2676" y="10160"/>
                  <a:pt x="2679" y="10162"/>
                </a:cubicBezTo>
                <a:cubicBezTo>
                  <a:pt x="2692" y="10173"/>
                  <a:pt x="2703" y="10184"/>
                  <a:pt x="2712" y="10196"/>
                </a:cubicBezTo>
                <a:cubicBezTo>
                  <a:pt x="2784" y="10279"/>
                  <a:pt x="2804" y="10302"/>
                  <a:pt x="2810" y="10307"/>
                </a:cubicBezTo>
                <a:cubicBezTo>
                  <a:pt x="2820" y="10316"/>
                  <a:pt x="2829" y="10327"/>
                  <a:pt x="2835" y="10338"/>
                </a:cubicBezTo>
                <a:lnTo>
                  <a:pt x="2835" y="10338"/>
                </a:lnTo>
                <a:cubicBezTo>
                  <a:pt x="2835" y="10341"/>
                  <a:pt x="2834" y="10344"/>
                  <a:pt x="2833" y="10346"/>
                </a:cubicBezTo>
                <a:cubicBezTo>
                  <a:pt x="2830" y="10350"/>
                  <a:pt x="2822" y="10345"/>
                  <a:pt x="2809" y="10332"/>
                </a:cubicBezTo>
                <a:cubicBezTo>
                  <a:pt x="2799" y="10322"/>
                  <a:pt x="2788" y="10310"/>
                  <a:pt x="2786" y="10306"/>
                </a:cubicBezTo>
                <a:cubicBezTo>
                  <a:pt x="2783" y="10303"/>
                  <a:pt x="2774" y="10293"/>
                  <a:pt x="2766" y="10283"/>
                </a:cubicBezTo>
                <a:cubicBezTo>
                  <a:pt x="2757" y="10272"/>
                  <a:pt x="2738" y="10250"/>
                  <a:pt x="2724" y="10232"/>
                </a:cubicBezTo>
                <a:cubicBezTo>
                  <a:pt x="2711" y="10213"/>
                  <a:pt x="2692" y="10191"/>
                  <a:pt x="2684" y="10183"/>
                </a:cubicBezTo>
                <a:cubicBezTo>
                  <a:pt x="2678" y="10177"/>
                  <a:pt x="2673" y="10170"/>
                  <a:pt x="2669" y="10163"/>
                </a:cubicBezTo>
                <a:cubicBezTo>
                  <a:pt x="2668" y="10161"/>
                  <a:pt x="2657" y="10147"/>
                  <a:pt x="2641" y="10130"/>
                </a:cubicBezTo>
                <a:cubicBezTo>
                  <a:pt x="2625" y="10114"/>
                  <a:pt x="2598" y="10081"/>
                  <a:pt x="2580" y="10057"/>
                </a:cubicBezTo>
                <a:cubicBezTo>
                  <a:pt x="2569" y="10041"/>
                  <a:pt x="2556" y="10026"/>
                  <a:pt x="2541" y="10012"/>
                </a:cubicBezTo>
                <a:cubicBezTo>
                  <a:pt x="2537" y="10010"/>
                  <a:pt x="2535" y="10007"/>
                  <a:pt x="2534" y="10003"/>
                </a:cubicBezTo>
                <a:cubicBezTo>
                  <a:pt x="2531" y="9996"/>
                  <a:pt x="2525" y="9989"/>
                  <a:pt x="2519" y="9982"/>
                </a:cubicBezTo>
                <a:cubicBezTo>
                  <a:pt x="2511" y="9974"/>
                  <a:pt x="2499" y="9960"/>
                  <a:pt x="2491" y="9950"/>
                </a:cubicBezTo>
                <a:cubicBezTo>
                  <a:pt x="2484" y="9939"/>
                  <a:pt x="2467" y="9917"/>
                  <a:pt x="2453" y="9898"/>
                </a:cubicBezTo>
                <a:cubicBezTo>
                  <a:pt x="2439" y="9880"/>
                  <a:pt x="2426" y="9862"/>
                  <a:pt x="2424" y="9859"/>
                </a:cubicBezTo>
                <a:cubicBezTo>
                  <a:pt x="2422" y="9856"/>
                  <a:pt x="2420" y="9853"/>
                  <a:pt x="2417" y="9851"/>
                </a:cubicBezTo>
                <a:cubicBezTo>
                  <a:pt x="2409" y="9845"/>
                  <a:pt x="2307" y="9705"/>
                  <a:pt x="2305" y="9697"/>
                </a:cubicBezTo>
                <a:cubicBezTo>
                  <a:pt x="2304" y="9694"/>
                  <a:pt x="2305" y="9692"/>
                  <a:pt x="2307" y="9692"/>
                </a:cubicBezTo>
                <a:close/>
                <a:moveTo>
                  <a:pt x="2247" y="9493"/>
                </a:moveTo>
                <a:cubicBezTo>
                  <a:pt x="2254" y="9492"/>
                  <a:pt x="2264" y="9506"/>
                  <a:pt x="2261" y="9514"/>
                </a:cubicBezTo>
                <a:cubicBezTo>
                  <a:pt x="2259" y="9518"/>
                  <a:pt x="2262" y="9520"/>
                  <a:pt x="2264" y="9519"/>
                </a:cubicBezTo>
                <a:cubicBezTo>
                  <a:pt x="2276" y="9518"/>
                  <a:pt x="2297" y="9542"/>
                  <a:pt x="2328" y="9592"/>
                </a:cubicBezTo>
                <a:cubicBezTo>
                  <a:pt x="2332" y="9598"/>
                  <a:pt x="2339" y="9608"/>
                  <a:pt x="2343" y="9614"/>
                </a:cubicBezTo>
                <a:cubicBezTo>
                  <a:pt x="2348" y="9621"/>
                  <a:pt x="2365" y="9644"/>
                  <a:pt x="2381" y="9666"/>
                </a:cubicBezTo>
                <a:cubicBezTo>
                  <a:pt x="2397" y="9688"/>
                  <a:pt x="2419" y="9718"/>
                  <a:pt x="2430" y="9733"/>
                </a:cubicBezTo>
                <a:cubicBezTo>
                  <a:pt x="2441" y="9748"/>
                  <a:pt x="2456" y="9766"/>
                  <a:pt x="2462" y="9773"/>
                </a:cubicBezTo>
                <a:cubicBezTo>
                  <a:pt x="2469" y="9779"/>
                  <a:pt x="2483" y="9797"/>
                  <a:pt x="2495" y="9813"/>
                </a:cubicBezTo>
                <a:cubicBezTo>
                  <a:pt x="2503" y="9826"/>
                  <a:pt x="2514" y="9838"/>
                  <a:pt x="2527" y="9849"/>
                </a:cubicBezTo>
                <a:cubicBezTo>
                  <a:pt x="2542" y="9858"/>
                  <a:pt x="2561" y="9859"/>
                  <a:pt x="2566" y="9852"/>
                </a:cubicBezTo>
                <a:cubicBezTo>
                  <a:pt x="2558" y="9829"/>
                  <a:pt x="2544" y="9808"/>
                  <a:pt x="2525" y="9789"/>
                </a:cubicBezTo>
                <a:cubicBezTo>
                  <a:pt x="2518" y="9781"/>
                  <a:pt x="2512" y="9773"/>
                  <a:pt x="2507" y="9764"/>
                </a:cubicBezTo>
                <a:cubicBezTo>
                  <a:pt x="2501" y="9754"/>
                  <a:pt x="2493" y="9744"/>
                  <a:pt x="2482" y="9735"/>
                </a:cubicBezTo>
                <a:cubicBezTo>
                  <a:pt x="2471" y="9725"/>
                  <a:pt x="2462" y="9714"/>
                  <a:pt x="2455" y="9703"/>
                </a:cubicBezTo>
                <a:cubicBezTo>
                  <a:pt x="2442" y="9684"/>
                  <a:pt x="2428" y="9667"/>
                  <a:pt x="2411" y="9650"/>
                </a:cubicBezTo>
                <a:cubicBezTo>
                  <a:pt x="2400" y="9639"/>
                  <a:pt x="2390" y="9628"/>
                  <a:pt x="2382" y="9616"/>
                </a:cubicBezTo>
                <a:cubicBezTo>
                  <a:pt x="2381" y="9615"/>
                  <a:pt x="2387" y="9612"/>
                  <a:pt x="2394" y="9609"/>
                </a:cubicBezTo>
                <a:cubicBezTo>
                  <a:pt x="2406" y="9606"/>
                  <a:pt x="2410" y="9607"/>
                  <a:pt x="2421" y="9616"/>
                </a:cubicBezTo>
                <a:cubicBezTo>
                  <a:pt x="2429" y="9624"/>
                  <a:pt x="2435" y="9632"/>
                  <a:pt x="2441" y="9640"/>
                </a:cubicBezTo>
                <a:cubicBezTo>
                  <a:pt x="2448" y="9651"/>
                  <a:pt x="2456" y="9662"/>
                  <a:pt x="2464" y="9672"/>
                </a:cubicBezTo>
                <a:cubicBezTo>
                  <a:pt x="2472" y="9680"/>
                  <a:pt x="2478" y="9689"/>
                  <a:pt x="2484" y="9698"/>
                </a:cubicBezTo>
                <a:cubicBezTo>
                  <a:pt x="2489" y="9705"/>
                  <a:pt x="2496" y="9710"/>
                  <a:pt x="2505" y="9714"/>
                </a:cubicBezTo>
                <a:cubicBezTo>
                  <a:pt x="2516" y="9719"/>
                  <a:pt x="2523" y="9726"/>
                  <a:pt x="2526" y="9735"/>
                </a:cubicBezTo>
                <a:cubicBezTo>
                  <a:pt x="2527" y="9741"/>
                  <a:pt x="2530" y="9748"/>
                  <a:pt x="2534" y="9754"/>
                </a:cubicBezTo>
                <a:cubicBezTo>
                  <a:pt x="2538" y="9758"/>
                  <a:pt x="2548" y="9770"/>
                  <a:pt x="2556" y="9780"/>
                </a:cubicBezTo>
                <a:cubicBezTo>
                  <a:pt x="2564" y="9791"/>
                  <a:pt x="2574" y="9803"/>
                  <a:pt x="2580" y="9809"/>
                </a:cubicBezTo>
                <a:cubicBezTo>
                  <a:pt x="2589" y="9820"/>
                  <a:pt x="2597" y="9832"/>
                  <a:pt x="2604" y="9844"/>
                </a:cubicBezTo>
                <a:cubicBezTo>
                  <a:pt x="2616" y="9863"/>
                  <a:pt x="2623" y="9870"/>
                  <a:pt x="2631" y="9870"/>
                </a:cubicBezTo>
                <a:cubicBezTo>
                  <a:pt x="2639" y="9870"/>
                  <a:pt x="2645" y="9873"/>
                  <a:pt x="2647" y="9877"/>
                </a:cubicBezTo>
                <a:cubicBezTo>
                  <a:pt x="2671" y="9917"/>
                  <a:pt x="2700" y="9955"/>
                  <a:pt x="2733" y="9992"/>
                </a:cubicBezTo>
                <a:cubicBezTo>
                  <a:pt x="2737" y="9995"/>
                  <a:pt x="2739" y="9998"/>
                  <a:pt x="2741" y="10001"/>
                </a:cubicBezTo>
                <a:cubicBezTo>
                  <a:pt x="2749" y="10011"/>
                  <a:pt x="2759" y="10021"/>
                  <a:pt x="2770" y="10030"/>
                </a:cubicBezTo>
                <a:cubicBezTo>
                  <a:pt x="2781" y="10040"/>
                  <a:pt x="2791" y="10049"/>
                  <a:pt x="2799" y="10059"/>
                </a:cubicBezTo>
                <a:cubicBezTo>
                  <a:pt x="2800" y="10061"/>
                  <a:pt x="2814" y="10080"/>
                  <a:pt x="2831" y="10102"/>
                </a:cubicBezTo>
                <a:cubicBezTo>
                  <a:pt x="2847" y="10123"/>
                  <a:pt x="2867" y="10147"/>
                  <a:pt x="2872" y="10154"/>
                </a:cubicBezTo>
                <a:cubicBezTo>
                  <a:pt x="2877" y="10161"/>
                  <a:pt x="2886" y="10173"/>
                  <a:pt x="2892" y="10181"/>
                </a:cubicBezTo>
                <a:cubicBezTo>
                  <a:pt x="2898" y="10189"/>
                  <a:pt x="2905" y="10201"/>
                  <a:pt x="2909" y="10207"/>
                </a:cubicBezTo>
                <a:cubicBezTo>
                  <a:pt x="2932" y="10241"/>
                  <a:pt x="2959" y="10273"/>
                  <a:pt x="2988" y="10304"/>
                </a:cubicBezTo>
                <a:cubicBezTo>
                  <a:pt x="3021" y="10341"/>
                  <a:pt x="3034" y="10358"/>
                  <a:pt x="3056" y="10386"/>
                </a:cubicBezTo>
                <a:cubicBezTo>
                  <a:pt x="3060" y="10392"/>
                  <a:pt x="3070" y="10404"/>
                  <a:pt x="3078" y="10413"/>
                </a:cubicBezTo>
                <a:cubicBezTo>
                  <a:pt x="3087" y="10423"/>
                  <a:pt x="3104" y="10444"/>
                  <a:pt x="3115" y="10460"/>
                </a:cubicBezTo>
                <a:cubicBezTo>
                  <a:pt x="3127" y="10476"/>
                  <a:pt x="3143" y="10495"/>
                  <a:pt x="3152" y="10504"/>
                </a:cubicBezTo>
                <a:cubicBezTo>
                  <a:pt x="3158" y="10510"/>
                  <a:pt x="3163" y="10517"/>
                  <a:pt x="3167" y="10525"/>
                </a:cubicBezTo>
                <a:cubicBezTo>
                  <a:pt x="3169" y="10529"/>
                  <a:pt x="3173" y="10533"/>
                  <a:pt x="3178" y="10536"/>
                </a:cubicBezTo>
                <a:cubicBezTo>
                  <a:pt x="3187" y="10543"/>
                  <a:pt x="3195" y="10552"/>
                  <a:pt x="3201" y="10561"/>
                </a:cubicBezTo>
                <a:cubicBezTo>
                  <a:pt x="3212" y="10574"/>
                  <a:pt x="3217" y="10578"/>
                  <a:pt x="3219" y="10573"/>
                </a:cubicBezTo>
                <a:cubicBezTo>
                  <a:pt x="3223" y="10562"/>
                  <a:pt x="3239" y="10572"/>
                  <a:pt x="3238" y="10586"/>
                </a:cubicBezTo>
                <a:cubicBezTo>
                  <a:pt x="3237" y="10593"/>
                  <a:pt x="3239" y="10596"/>
                  <a:pt x="3243" y="10595"/>
                </a:cubicBezTo>
                <a:cubicBezTo>
                  <a:pt x="3246" y="10594"/>
                  <a:pt x="3253" y="10599"/>
                  <a:pt x="3257" y="10606"/>
                </a:cubicBezTo>
                <a:cubicBezTo>
                  <a:pt x="3261" y="10613"/>
                  <a:pt x="3267" y="10623"/>
                  <a:pt x="3270" y="10627"/>
                </a:cubicBezTo>
                <a:cubicBezTo>
                  <a:pt x="3272" y="10632"/>
                  <a:pt x="3277" y="10642"/>
                  <a:pt x="3280" y="10649"/>
                </a:cubicBezTo>
                <a:cubicBezTo>
                  <a:pt x="3289" y="10670"/>
                  <a:pt x="3303" y="10690"/>
                  <a:pt x="3319" y="10708"/>
                </a:cubicBezTo>
                <a:cubicBezTo>
                  <a:pt x="3331" y="10720"/>
                  <a:pt x="3339" y="10734"/>
                  <a:pt x="3340" y="10749"/>
                </a:cubicBezTo>
                <a:cubicBezTo>
                  <a:pt x="3344" y="10763"/>
                  <a:pt x="3350" y="10776"/>
                  <a:pt x="3357" y="10789"/>
                </a:cubicBezTo>
                <a:cubicBezTo>
                  <a:pt x="3359" y="10792"/>
                  <a:pt x="3361" y="10794"/>
                  <a:pt x="3362" y="10796"/>
                </a:cubicBezTo>
                <a:lnTo>
                  <a:pt x="3365" y="10800"/>
                </a:lnTo>
                <a:lnTo>
                  <a:pt x="3332" y="10800"/>
                </a:lnTo>
                <a:lnTo>
                  <a:pt x="3329" y="10796"/>
                </a:lnTo>
                <a:cubicBezTo>
                  <a:pt x="3326" y="10793"/>
                  <a:pt x="3324" y="10791"/>
                  <a:pt x="3322" y="10788"/>
                </a:cubicBezTo>
                <a:cubicBezTo>
                  <a:pt x="3313" y="10779"/>
                  <a:pt x="3305" y="10769"/>
                  <a:pt x="3299" y="10759"/>
                </a:cubicBezTo>
                <a:cubicBezTo>
                  <a:pt x="3273" y="10721"/>
                  <a:pt x="3243" y="10679"/>
                  <a:pt x="3216" y="10645"/>
                </a:cubicBezTo>
                <a:cubicBezTo>
                  <a:pt x="3202" y="10629"/>
                  <a:pt x="3191" y="10614"/>
                  <a:pt x="3191" y="10612"/>
                </a:cubicBezTo>
                <a:cubicBezTo>
                  <a:pt x="3188" y="10607"/>
                  <a:pt x="3184" y="10603"/>
                  <a:pt x="3180" y="10599"/>
                </a:cubicBezTo>
                <a:cubicBezTo>
                  <a:pt x="3174" y="10594"/>
                  <a:pt x="3166" y="10586"/>
                  <a:pt x="3161" y="10581"/>
                </a:cubicBezTo>
                <a:cubicBezTo>
                  <a:pt x="3157" y="10576"/>
                  <a:pt x="3150" y="10573"/>
                  <a:pt x="3147" y="10574"/>
                </a:cubicBezTo>
                <a:cubicBezTo>
                  <a:pt x="3144" y="10574"/>
                  <a:pt x="3142" y="10589"/>
                  <a:pt x="3150" y="10592"/>
                </a:cubicBezTo>
                <a:cubicBezTo>
                  <a:pt x="3154" y="10597"/>
                  <a:pt x="3157" y="10603"/>
                  <a:pt x="3158" y="10609"/>
                </a:cubicBezTo>
                <a:cubicBezTo>
                  <a:pt x="3162" y="10619"/>
                  <a:pt x="3168" y="10628"/>
                  <a:pt x="3178" y="10636"/>
                </a:cubicBezTo>
                <a:cubicBezTo>
                  <a:pt x="3185" y="10642"/>
                  <a:pt x="3191" y="10649"/>
                  <a:pt x="3194" y="10657"/>
                </a:cubicBezTo>
                <a:cubicBezTo>
                  <a:pt x="3196" y="10662"/>
                  <a:pt x="3200" y="10666"/>
                  <a:pt x="3206" y="10670"/>
                </a:cubicBezTo>
                <a:cubicBezTo>
                  <a:pt x="3212" y="10673"/>
                  <a:pt x="3215" y="10679"/>
                  <a:pt x="3214" y="10684"/>
                </a:cubicBezTo>
                <a:cubicBezTo>
                  <a:pt x="3213" y="10689"/>
                  <a:pt x="3215" y="10693"/>
                  <a:pt x="3219" y="10696"/>
                </a:cubicBezTo>
                <a:cubicBezTo>
                  <a:pt x="3232" y="10702"/>
                  <a:pt x="3255" y="10740"/>
                  <a:pt x="3249" y="10745"/>
                </a:cubicBezTo>
                <a:cubicBezTo>
                  <a:pt x="3244" y="10750"/>
                  <a:pt x="3243" y="10748"/>
                  <a:pt x="3240" y="10746"/>
                </a:cubicBezTo>
                <a:cubicBezTo>
                  <a:pt x="3231" y="10741"/>
                  <a:pt x="3226" y="10745"/>
                  <a:pt x="3230" y="10753"/>
                </a:cubicBezTo>
                <a:cubicBezTo>
                  <a:pt x="3234" y="10761"/>
                  <a:pt x="3226" y="10768"/>
                  <a:pt x="3213" y="10765"/>
                </a:cubicBezTo>
                <a:cubicBezTo>
                  <a:pt x="3201" y="10761"/>
                  <a:pt x="3181" y="10733"/>
                  <a:pt x="3152" y="10687"/>
                </a:cubicBezTo>
                <a:cubicBezTo>
                  <a:pt x="3145" y="10674"/>
                  <a:pt x="3137" y="10662"/>
                  <a:pt x="3127" y="10651"/>
                </a:cubicBezTo>
                <a:cubicBezTo>
                  <a:pt x="3120" y="10644"/>
                  <a:pt x="3113" y="10637"/>
                  <a:pt x="3108" y="10629"/>
                </a:cubicBezTo>
                <a:cubicBezTo>
                  <a:pt x="3100" y="10618"/>
                  <a:pt x="3083" y="10596"/>
                  <a:pt x="3070" y="10579"/>
                </a:cubicBezTo>
                <a:lnTo>
                  <a:pt x="3013" y="10506"/>
                </a:lnTo>
                <a:cubicBezTo>
                  <a:pt x="2977" y="10459"/>
                  <a:pt x="2888" y="10349"/>
                  <a:pt x="2878" y="10339"/>
                </a:cubicBezTo>
                <a:cubicBezTo>
                  <a:pt x="2868" y="10329"/>
                  <a:pt x="2779" y="10221"/>
                  <a:pt x="2768" y="10203"/>
                </a:cubicBezTo>
                <a:cubicBezTo>
                  <a:pt x="2762" y="10195"/>
                  <a:pt x="2755" y="10186"/>
                  <a:pt x="2751" y="10183"/>
                </a:cubicBezTo>
                <a:cubicBezTo>
                  <a:pt x="2740" y="10171"/>
                  <a:pt x="2729" y="10158"/>
                  <a:pt x="2721" y="10144"/>
                </a:cubicBezTo>
                <a:cubicBezTo>
                  <a:pt x="2716" y="10137"/>
                  <a:pt x="2698" y="10113"/>
                  <a:pt x="2680" y="10090"/>
                </a:cubicBezTo>
                <a:cubicBezTo>
                  <a:pt x="2667" y="10074"/>
                  <a:pt x="2655" y="10058"/>
                  <a:pt x="2646" y="10041"/>
                </a:cubicBezTo>
                <a:cubicBezTo>
                  <a:pt x="2645" y="10037"/>
                  <a:pt x="2642" y="10034"/>
                  <a:pt x="2638" y="10032"/>
                </a:cubicBezTo>
                <a:cubicBezTo>
                  <a:pt x="2621" y="10017"/>
                  <a:pt x="2607" y="10001"/>
                  <a:pt x="2598" y="9984"/>
                </a:cubicBezTo>
                <a:cubicBezTo>
                  <a:pt x="2594" y="9976"/>
                  <a:pt x="2589" y="9968"/>
                  <a:pt x="2581" y="9961"/>
                </a:cubicBezTo>
                <a:cubicBezTo>
                  <a:pt x="2571" y="9951"/>
                  <a:pt x="2562" y="9941"/>
                  <a:pt x="2554" y="9930"/>
                </a:cubicBezTo>
                <a:cubicBezTo>
                  <a:pt x="2548" y="9921"/>
                  <a:pt x="2523" y="9891"/>
                  <a:pt x="2500" y="9862"/>
                </a:cubicBezTo>
                <a:cubicBezTo>
                  <a:pt x="2476" y="9834"/>
                  <a:pt x="2448" y="9799"/>
                  <a:pt x="2438" y="9786"/>
                </a:cubicBezTo>
                <a:cubicBezTo>
                  <a:pt x="2429" y="9773"/>
                  <a:pt x="2418" y="9759"/>
                  <a:pt x="2414" y="9756"/>
                </a:cubicBezTo>
                <a:cubicBezTo>
                  <a:pt x="2409" y="9750"/>
                  <a:pt x="2405" y="9744"/>
                  <a:pt x="2402" y="9738"/>
                </a:cubicBezTo>
                <a:cubicBezTo>
                  <a:pt x="2399" y="9733"/>
                  <a:pt x="2395" y="9728"/>
                  <a:pt x="2390" y="9724"/>
                </a:cubicBezTo>
                <a:cubicBezTo>
                  <a:pt x="2385" y="9721"/>
                  <a:pt x="2379" y="9712"/>
                  <a:pt x="2352" y="9669"/>
                </a:cubicBezTo>
                <a:cubicBezTo>
                  <a:pt x="2343" y="9656"/>
                  <a:pt x="2334" y="9643"/>
                  <a:pt x="2323" y="9631"/>
                </a:cubicBezTo>
                <a:cubicBezTo>
                  <a:pt x="2299" y="9601"/>
                  <a:pt x="2279" y="9569"/>
                  <a:pt x="2264" y="9536"/>
                </a:cubicBezTo>
                <a:cubicBezTo>
                  <a:pt x="2262" y="9530"/>
                  <a:pt x="2258" y="9524"/>
                  <a:pt x="2253" y="9520"/>
                </a:cubicBezTo>
                <a:cubicBezTo>
                  <a:pt x="2245" y="9516"/>
                  <a:pt x="2241" y="9495"/>
                  <a:pt x="2247" y="9493"/>
                </a:cubicBezTo>
                <a:close/>
                <a:moveTo>
                  <a:pt x="2388" y="9463"/>
                </a:moveTo>
                <a:cubicBezTo>
                  <a:pt x="2391" y="9463"/>
                  <a:pt x="2395" y="9464"/>
                  <a:pt x="2400" y="9469"/>
                </a:cubicBezTo>
                <a:cubicBezTo>
                  <a:pt x="2404" y="9473"/>
                  <a:pt x="2408" y="9478"/>
                  <a:pt x="2410" y="9482"/>
                </a:cubicBezTo>
                <a:cubicBezTo>
                  <a:pt x="2410" y="9485"/>
                  <a:pt x="2414" y="9487"/>
                  <a:pt x="2419" y="9487"/>
                </a:cubicBezTo>
                <a:cubicBezTo>
                  <a:pt x="2430" y="9484"/>
                  <a:pt x="2460" y="9509"/>
                  <a:pt x="2467" y="9525"/>
                </a:cubicBezTo>
                <a:cubicBezTo>
                  <a:pt x="2469" y="9533"/>
                  <a:pt x="2475" y="9540"/>
                  <a:pt x="2483" y="9546"/>
                </a:cubicBezTo>
                <a:cubicBezTo>
                  <a:pt x="2490" y="9551"/>
                  <a:pt x="2494" y="9557"/>
                  <a:pt x="2496" y="9563"/>
                </a:cubicBezTo>
                <a:cubicBezTo>
                  <a:pt x="2504" y="9580"/>
                  <a:pt x="2519" y="9596"/>
                  <a:pt x="2539" y="9609"/>
                </a:cubicBezTo>
                <a:cubicBezTo>
                  <a:pt x="2546" y="9616"/>
                  <a:pt x="2551" y="9623"/>
                  <a:pt x="2554" y="9631"/>
                </a:cubicBezTo>
                <a:cubicBezTo>
                  <a:pt x="2558" y="9640"/>
                  <a:pt x="2563" y="9648"/>
                  <a:pt x="2571" y="9655"/>
                </a:cubicBezTo>
                <a:cubicBezTo>
                  <a:pt x="2580" y="9665"/>
                  <a:pt x="2588" y="9675"/>
                  <a:pt x="2592" y="9687"/>
                </a:cubicBezTo>
                <a:cubicBezTo>
                  <a:pt x="2594" y="9695"/>
                  <a:pt x="2599" y="9702"/>
                  <a:pt x="2608" y="9708"/>
                </a:cubicBezTo>
                <a:cubicBezTo>
                  <a:pt x="2612" y="9709"/>
                  <a:pt x="2617" y="9715"/>
                  <a:pt x="2618" y="9723"/>
                </a:cubicBezTo>
                <a:cubicBezTo>
                  <a:pt x="2620" y="9734"/>
                  <a:pt x="2625" y="9744"/>
                  <a:pt x="2632" y="9753"/>
                </a:cubicBezTo>
                <a:cubicBezTo>
                  <a:pt x="2638" y="9762"/>
                  <a:pt x="2643" y="9770"/>
                  <a:pt x="2645" y="9779"/>
                </a:cubicBezTo>
                <a:cubicBezTo>
                  <a:pt x="2647" y="9787"/>
                  <a:pt x="2648" y="9789"/>
                  <a:pt x="2636" y="9787"/>
                </a:cubicBezTo>
                <a:cubicBezTo>
                  <a:pt x="2624" y="9785"/>
                  <a:pt x="2614" y="9775"/>
                  <a:pt x="2599" y="9751"/>
                </a:cubicBezTo>
                <a:cubicBezTo>
                  <a:pt x="2594" y="9742"/>
                  <a:pt x="2584" y="9727"/>
                  <a:pt x="2577" y="9717"/>
                </a:cubicBezTo>
                <a:cubicBezTo>
                  <a:pt x="2571" y="9707"/>
                  <a:pt x="2559" y="9688"/>
                  <a:pt x="2550" y="9675"/>
                </a:cubicBezTo>
                <a:cubicBezTo>
                  <a:pt x="2542" y="9661"/>
                  <a:pt x="2530" y="9644"/>
                  <a:pt x="2524" y="9636"/>
                </a:cubicBezTo>
                <a:lnTo>
                  <a:pt x="2523" y="9635"/>
                </a:lnTo>
                <a:cubicBezTo>
                  <a:pt x="2517" y="9628"/>
                  <a:pt x="2508" y="9615"/>
                  <a:pt x="2504" y="9610"/>
                </a:cubicBezTo>
                <a:cubicBezTo>
                  <a:pt x="2498" y="9601"/>
                  <a:pt x="2490" y="9593"/>
                  <a:pt x="2482" y="9585"/>
                </a:cubicBezTo>
                <a:cubicBezTo>
                  <a:pt x="2473" y="9577"/>
                  <a:pt x="2467" y="9568"/>
                  <a:pt x="2463" y="9559"/>
                </a:cubicBezTo>
                <a:cubicBezTo>
                  <a:pt x="2459" y="9547"/>
                  <a:pt x="2455" y="9545"/>
                  <a:pt x="2443" y="9546"/>
                </a:cubicBezTo>
                <a:cubicBezTo>
                  <a:pt x="2431" y="9547"/>
                  <a:pt x="2427" y="9546"/>
                  <a:pt x="2426" y="9535"/>
                </a:cubicBezTo>
                <a:cubicBezTo>
                  <a:pt x="2424" y="9529"/>
                  <a:pt x="2420" y="9523"/>
                  <a:pt x="2413" y="9519"/>
                </a:cubicBezTo>
                <a:cubicBezTo>
                  <a:pt x="2405" y="9514"/>
                  <a:pt x="2400" y="9508"/>
                  <a:pt x="2397" y="9502"/>
                </a:cubicBezTo>
                <a:lnTo>
                  <a:pt x="2385" y="9478"/>
                </a:lnTo>
                <a:cubicBezTo>
                  <a:pt x="2380" y="9469"/>
                  <a:pt x="2383" y="9463"/>
                  <a:pt x="2388" y="9463"/>
                </a:cubicBezTo>
                <a:close/>
                <a:moveTo>
                  <a:pt x="2125" y="9423"/>
                </a:moveTo>
                <a:cubicBezTo>
                  <a:pt x="2129" y="9424"/>
                  <a:pt x="2138" y="9435"/>
                  <a:pt x="2147" y="9450"/>
                </a:cubicBezTo>
                <a:cubicBezTo>
                  <a:pt x="2157" y="9466"/>
                  <a:pt x="2170" y="9484"/>
                  <a:pt x="2174" y="9489"/>
                </a:cubicBezTo>
                <a:cubicBezTo>
                  <a:pt x="2185" y="9503"/>
                  <a:pt x="2195" y="9517"/>
                  <a:pt x="2203" y="9531"/>
                </a:cubicBezTo>
                <a:cubicBezTo>
                  <a:pt x="2208" y="9543"/>
                  <a:pt x="2216" y="9554"/>
                  <a:pt x="2226" y="9565"/>
                </a:cubicBezTo>
                <a:cubicBezTo>
                  <a:pt x="2230" y="9570"/>
                  <a:pt x="2234" y="9576"/>
                  <a:pt x="2237" y="9581"/>
                </a:cubicBezTo>
                <a:cubicBezTo>
                  <a:pt x="2239" y="9586"/>
                  <a:pt x="2247" y="9597"/>
                  <a:pt x="2254" y="9607"/>
                </a:cubicBezTo>
                <a:cubicBezTo>
                  <a:pt x="2262" y="9617"/>
                  <a:pt x="2273" y="9634"/>
                  <a:pt x="2280" y="9645"/>
                </a:cubicBezTo>
                <a:cubicBezTo>
                  <a:pt x="2285" y="9654"/>
                  <a:pt x="2291" y="9663"/>
                  <a:pt x="2299" y="9671"/>
                </a:cubicBezTo>
                <a:lnTo>
                  <a:pt x="2299" y="9671"/>
                </a:lnTo>
                <a:cubicBezTo>
                  <a:pt x="2309" y="9679"/>
                  <a:pt x="2311" y="9688"/>
                  <a:pt x="2304" y="9689"/>
                </a:cubicBezTo>
                <a:cubicBezTo>
                  <a:pt x="2301" y="9690"/>
                  <a:pt x="2294" y="9684"/>
                  <a:pt x="2289" y="9676"/>
                </a:cubicBezTo>
                <a:cubicBezTo>
                  <a:pt x="2283" y="9669"/>
                  <a:pt x="2273" y="9655"/>
                  <a:pt x="2266" y="9645"/>
                </a:cubicBezTo>
                <a:cubicBezTo>
                  <a:pt x="2259" y="9635"/>
                  <a:pt x="2250" y="9621"/>
                  <a:pt x="2246" y="9614"/>
                </a:cubicBezTo>
                <a:cubicBezTo>
                  <a:pt x="2242" y="9607"/>
                  <a:pt x="2225" y="9582"/>
                  <a:pt x="2208" y="9559"/>
                </a:cubicBezTo>
                <a:cubicBezTo>
                  <a:pt x="2133" y="9454"/>
                  <a:pt x="2117" y="9428"/>
                  <a:pt x="2124" y="9423"/>
                </a:cubicBezTo>
                <a:cubicBezTo>
                  <a:pt x="2124" y="9422"/>
                  <a:pt x="2124" y="9422"/>
                  <a:pt x="2125" y="9423"/>
                </a:cubicBezTo>
                <a:close/>
                <a:moveTo>
                  <a:pt x="2109" y="9394"/>
                </a:moveTo>
                <a:cubicBezTo>
                  <a:pt x="2110" y="9394"/>
                  <a:pt x="2113" y="9398"/>
                  <a:pt x="2117" y="9405"/>
                </a:cubicBezTo>
                <a:lnTo>
                  <a:pt x="2117" y="9405"/>
                </a:lnTo>
                <a:cubicBezTo>
                  <a:pt x="2120" y="9412"/>
                  <a:pt x="2120" y="9417"/>
                  <a:pt x="2117" y="9417"/>
                </a:cubicBezTo>
                <a:cubicBezTo>
                  <a:pt x="2114" y="9418"/>
                  <a:pt x="2110" y="9412"/>
                  <a:pt x="2109" y="9405"/>
                </a:cubicBezTo>
                <a:cubicBezTo>
                  <a:pt x="2107" y="9398"/>
                  <a:pt x="2107" y="9394"/>
                  <a:pt x="2109" y="9394"/>
                </a:cubicBezTo>
                <a:close/>
                <a:moveTo>
                  <a:pt x="2058" y="9323"/>
                </a:moveTo>
                <a:cubicBezTo>
                  <a:pt x="2059" y="9323"/>
                  <a:pt x="2061" y="9324"/>
                  <a:pt x="2063" y="9327"/>
                </a:cubicBezTo>
                <a:cubicBezTo>
                  <a:pt x="2080" y="9343"/>
                  <a:pt x="2091" y="9362"/>
                  <a:pt x="2098" y="9381"/>
                </a:cubicBezTo>
                <a:lnTo>
                  <a:pt x="2097" y="9381"/>
                </a:lnTo>
                <a:cubicBezTo>
                  <a:pt x="2100" y="9395"/>
                  <a:pt x="2098" y="9394"/>
                  <a:pt x="2080" y="9367"/>
                </a:cubicBezTo>
                <a:cubicBezTo>
                  <a:pt x="2064" y="9344"/>
                  <a:pt x="2054" y="9323"/>
                  <a:pt x="2058" y="9323"/>
                </a:cubicBezTo>
                <a:close/>
                <a:moveTo>
                  <a:pt x="1970" y="9176"/>
                </a:moveTo>
                <a:cubicBezTo>
                  <a:pt x="1974" y="9175"/>
                  <a:pt x="1983" y="9186"/>
                  <a:pt x="1993" y="9204"/>
                </a:cubicBezTo>
                <a:cubicBezTo>
                  <a:pt x="2000" y="9218"/>
                  <a:pt x="2010" y="9235"/>
                  <a:pt x="2015" y="9242"/>
                </a:cubicBezTo>
                <a:lnTo>
                  <a:pt x="2015" y="9241"/>
                </a:lnTo>
                <a:cubicBezTo>
                  <a:pt x="2021" y="9252"/>
                  <a:pt x="2026" y="9262"/>
                  <a:pt x="2031" y="9273"/>
                </a:cubicBezTo>
                <a:lnTo>
                  <a:pt x="2038" y="9291"/>
                </a:lnTo>
                <a:lnTo>
                  <a:pt x="2026" y="9278"/>
                </a:lnTo>
                <a:cubicBezTo>
                  <a:pt x="2019" y="9270"/>
                  <a:pt x="2014" y="9262"/>
                  <a:pt x="2009" y="9254"/>
                </a:cubicBezTo>
                <a:cubicBezTo>
                  <a:pt x="2006" y="9248"/>
                  <a:pt x="2001" y="9238"/>
                  <a:pt x="1996" y="9232"/>
                </a:cubicBezTo>
                <a:cubicBezTo>
                  <a:pt x="1984" y="9218"/>
                  <a:pt x="1974" y="9202"/>
                  <a:pt x="1969" y="9185"/>
                </a:cubicBezTo>
                <a:cubicBezTo>
                  <a:pt x="1968" y="9179"/>
                  <a:pt x="1968" y="9176"/>
                  <a:pt x="1970" y="9176"/>
                </a:cubicBezTo>
                <a:close/>
                <a:moveTo>
                  <a:pt x="1926" y="9097"/>
                </a:moveTo>
                <a:cubicBezTo>
                  <a:pt x="1926" y="9097"/>
                  <a:pt x="1928" y="9100"/>
                  <a:pt x="1931" y="9105"/>
                </a:cubicBezTo>
                <a:cubicBezTo>
                  <a:pt x="1935" y="9111"/>
                  <a:pt x="1941" y="9119"/>
                  <a:pt x="1945" y="9124"/>
                </a:cubicBezTo>
                <a:cubicBezTo>
                  <a:pt x="1950" y="9132"/>
                  <a:pt x="1954" y="9141"/>
                  <a:pt x="1956" y="9149"/>
                </a:cubicBezTo>
                <a:lnTo>
                  <a:pt x="1955" y="9149"/>
                </a:lnTo>
                <a:cubicBezTo>
                  <a:pt x="1957" y="9163"/>
                  <a:pt x="1956" y="9162"/>
                  <a:pt x="1941" y="9139"/>
                </a:cubicBezTo>
                <a:cubicBezTo>
                  <a:pt x="1933" y="9128"/>
                  <a:pt x="1928" y="9116"/>
                  <a:pt x="1925" y="9104"/>
                </a:cubicBezTo>
                <a:cubicBezTo>
                  <a:pt x="1925" y="9099"/>
                  <a:pt x="1925" y="9097"/>
                  <a:pt x="1926" y="9097"/>
                </a:cubicBezTo>
                <a:close/>
                <a:moveTo>
                  <a:pt x="1917" y="9081"/>
                </a:moveTo>
                <a:cubicBezTo>
                  <a:pt x="1918" y="9081"/>
                  <a:pt x="1920" y="9082"/>
                  <a:pt x="1921" y="9083"/>
                </a:cubicBezTo>
                <a:cubicBezTo>
                  <a:pt x="1923" y="9084"/>
                  <a:pt x="1923" y="9087"/>
                  <a:pt x="1920" y="9088"/>
                </a:cubicBezTo>
                <a:cubicBezTo>
                  <a:pt x="1917" y="9090"/>
                  <a:pt x="1913" y="9090"/>
                  <a:pt x="1911" y="9088"/>
                </a:cubicBezTo>
                <a:cubicBezTo>
                  <a:pt x="1910" y="9088"/>
                  <a:pt x="1910" y="9088"/>
                  <a:pt x="1910" y="9088"/>
                </a:cubicBezTo>
                <a:cubicBezTo>
                  <a:pt x="1908" y="9087"/>
                  <a:pt x="1909" y="9084"/>
                  <a:pt x="1912" y="9083"/>
                </a:cubicBezTo>
                <a:cubicBezTo>
                  <a:pt x="1913" y="9082"/>
                  <a:pt x="1915" y="9082"/>
                  <a:pt x="1917" y="9081"/>
                </a:cubicBezTo>
                <a:close/>
                <a:moveTo>
                  <a:pt x="1900" y="9062"/>
                </a:moveTo>
                <a:cubicBezTo>
                  <a:pt x="1902" y="9062"/>
                  <a:pt x="1904" y="9063"/>
                  <a:pt x="1906" y="9066"/>
                </a:cubicBezTo>
                <a:cubicBezTo>
                  <a:pt x="1911" y="9070"/>
                  <a:pt x="1908" y="9070"/>
                  <a:pt x="1903" y="9068"/>
                </a:cubicBezTo>
                <a:cubicBezTo>
                  <a:pt x="1899" y="9066"/>
                  <a:pt x="1897" y="9064"/>
                  <a:pt x="1898" y="9062"/>
                </a:cubicBezTo>
                <a:lnTo>
                  <a:pt x="1897" y="9063"/>
                </a:lnTo>
                <a:cubicBezTo>
                  <a:pt x="1898" y="9062"/>
                  <a:pt x="1898" y="9062"/>
                  <a:pt x="1899" y="9062"/>
                </a:cubicBezTo>
                <a:cubicBezTo>
                  <a:pt x="1899" y="9062"/>
                  <a:pt x="1900" y="9062"/>
                  <a:pt x="1900" y="9062"/>
                </a:cubicBezTo>
                <a:close/>
                <a:moveTo>
                  <a:pt x="1889" y="9028"/>
                </a:moveTo>
                <a:lnTo>
                  <a:pt x="1889" y="9029"/>
                </a:lnTo>
                <a:lnTo>
                  <a:pt x="1889" y="9029"/>
                </a:lnTo>
                <a:lnTo>
                  <a:pt x="1889" y="9028"/>
                </a:lnTo>
                <a:close/>
                <a:moveTo>
                  <a:pt x="1881" y="9026"/>
                </a:moveTo>
                <a:cubicBezTo>
                  <a:pt x="1881" y="9026"/>
                  <a:pt x="1882" y="9026"/>
                  <a:pt x="1883" y="9026"/>
                </a:cubicBezTo>
                <a:cubicBezTo>
                  <a:pt x="1885" y="9027"/>
                  <a:pt x="1888" y="9027"/>
                  <a:pt x="1889" y="9028"/>
                </a:cubicBezTo>
                <a:lnTo>
                  <a:pt x="1889" y="9029"/>
                </a:lnTo>
                <a:lnTo>
                  <a:pt x="1889" y="9029"/>
                </a:lnTo>
                <a:cubicBezTo>
                  <a:pt x="1888" y="9030"/>
                  <a:pt x="1886" y="9030"/>
                  <a:pt x="1884" y="9031"/>
                </a:cubicBezTo>
                <a:cubicBezTo>
                  <a:pt x="1881" y="9032"/>
                  <a:pt x="1878" y="9030"/>
                  <a:pt x="1877" y="9028"/>
                </a:cubicBezTo>
                <a:cubicBezTo>
                  <a:pt x="1877" y="9027"/>
                  <a:pt x="1878" y="9026"/>
                  <a:pt x="1881" y="9026"/>
                </a:cubicBezTo>
                <a:close/>
                <a:moveTo>
                  <a:pt x="1858" y="8987"/>
                </a:moveTo>
                <a:cubicBezTo>
                  <a:pt x="1859" y="8987"/>
                  <a:pt x="1860" y="8988"/>
                  <a:pt x="1862" y="8990"/>
                </a:cubicBezTo>
                <a:lnTo>
                  <a:pt x="1864" y="8989"/>
                </a:lnTo>
                <a:cubicBezTo>
                  <a:pt x="1873" y="8998"/>
                  <a:pt x="1874" y="9004"/>
                  <a:pt x="1866" y="9006"/>
                </a:cubicBezTo>
                <a:cubicBezTo>
                  <a:pt x="1862" y="9006"/>
                  <a:pt x="1859" y="9001"/>
                  <a:pt x="1858" y="8995"/>
                </a:cubicBezTo>
                <a:cubicBezTo>
                  <a:pt x="1857" y="8989"/>
                  <a:pt x="1857" y="8987"/>
                  <a:pt x="1858" y="8987"/>
                </a:cubicBezTo>
                <a:close/>
                <a:moveTo>
                  <a:pt x="1837" y="8947"/>
                </a:moveTo>
                <a:cubicBezTo>
                  <a:pt x="1842" y="8949"/>
                  <a:pt x="1844" y="8952"/>
                  <a:pt x="1844" y="8956"/>
                </a:cubicBezTo>
                <a:cubicBezTo>
                  <a:pt x="1845" y="8962"/>
                  <a:pt x="1844" y="8963"/>
                  <a:pt x="1839" y="8960"/>
                </a:cubicBezTo>
                <a:cubicBezTo>
                  <a:pt x="1831" y="8954"/>
                  <a:pt x="1829" y="8946"/>
                  <a:pt x="1837" y="8947"/>
                </a:cubicBezTo>
                <a:lnTo>
                  <a:pt x="1837" y="8947"/>
                </a:lnTo>
                <a:close/>
                <a:moveTo>
                  <a:pt x="1783" y="8850"/>
                </a:moveTo>
                <a:cubicBezTo>
                  <a:pt x="1783" y="8850"/>
                  <a:pt x="1785" y="8851"/>
                  <a:pt x="1786" y="8853"/>
                </a:cubicBezTo>
                <a:lnTo>
                  <a:pt x="1787" y="8852"/>
                </a:lnTo>
                <a:cubicBezTo>
                  <a:pt x="1801" y="8869"/>
                  <a:pt x="1806" y="8880"/>
                  <a:pt x="1800" y="8878"/>
                </a:cubicBezTo>
                <a:cubicBezTo>
                  <a:pt x="1794" y="8873"/>
                  <a:pt x="1789" y="8867"/>
                  <a:pt x="1787" y="8860"/>
                </a:cubicBezTo>
                <a:cubicBezTo>
                  <a:pt x="1784" y="8854"/>
                  <a:pt x="1782" y="8850"/>
                  <a:pt x="1783" y="8850"/>
                </a:cubicBezTo>
                <a:close/>
                <a:moveTo>
                  <a:pt x="2739" y="8775"/>
                </a:moveTo>
                <a:cubicBezTo>
                  <a:pt x="2739" y="8775"/>
                  <a:pt x="2738" y="8775"/>
                  <a:pt x="2737" y="8775"/>
                </a:cubicBezTo>
                <a:cubicBezTo>
                  <a:pt x="2734" y="8775"/>
                  <a:pt x="2732" y="8777"/>
                  <a:pt x="2732" y="8777"/>
                </a:cubicBezTo>
                <a:cubicBezTo>
                  <a:pt x="2732" y="8778"/>
                  <a:pt x="2735" y="8779"/>
                  <a:pt x="2738" y="8780"/>
                </a:cubicBezTo>
                <a:cubicBezTo>
                  <a:pt x="2741" y="8781"/>
                  <a:pt x="2744" y="8779"/>
                  <a:pt x="2744" y="8778"/>
                </a:cubicBezTo>
                <a:cubicBezTo>
                  <a:pt x="2743" y="8776"/>
                  <a:pt x="2742" y="8775"/>
                  <a:pt x="2739" y="8775"/>
                </a:cubicBezTo>
                <a:close/>
                <a:moveTo>
                  <a:pt x="1701" y="8690"/>
                </a:moveTo>
                <a:cubicBezTo>
                  <a:pt x="1707" y="8689"/>
                  <a:pt x="1722" y="8703"/>
                  <a:pt x="1720" y="8705"/>
                </a:cubicBezTo>
                <a:cubicBezTo>
                  <a:pt x="1718" y="8706"/>
                  <a:pt x="1720" y="8711"/>
                  <a:pt x="1725" y="8716"/>
                </a:cubicBezTo>
                <a:cubicBezTo>
                  <a:pt x="1731" y="8725"/>
                  <a:pt x="1736" y="8734"/>
                  <a:pt x="1738" y="8744"/>
                </a:cubicBezTo>
                <a:cubicBezTo>
                  <a:pt x="1741" y="8754"/>
                  <a:pt x="1746" y="8765"/>
                  <a:pt x="1754" y="8774"/>
                </a:cubicBezTo>
                <a:cubicBezTo>
                  <a:pt x="1760" y="8780"/>
                  <a:pt x="1765" y="8787"/>
                  <a:pt x="1770" y="8795"/>
                </a:cubicBezTo>
                <a:cubicBezTo>
                  <a:pt x="1773" y="8802"/>
                  <a:pt x="1779" y="8810"/>
                  <a:pt x="1783" y="8815"/>
                </a:cubicBezTo>
                <a:lnTo>
                  <a:pt x="1784" y="8815"/>
                </a:lnTo>
                <a:cubicBezTo>
                  <a:pt x="1789" y="8822"/>
                  <a:pt x="1788" y="8825"/>
                  <a:pt x="1779" y="8825"/>
                </a:cubicBezTo>
                <a:cubicBezTo>
                  <a:pt x="1770" y="8826"/>
                  <a:pt x="1765" y="8819"/>
                  <a:pt x="1752" y="8793"/>
                </a:cubicBezTo>
                <a:cubicBezTo>
                  <a:pt x="1742" y="8775"/>
                  <a:pt x="1730" y="8753"/>
                  <a:pt x="1724" y="8745"/>
                </a:cubicBezTo>
                <a:cubicBezTo>
                  <a:pt x="1719" y="8739"/>
                  <a:pt x="1715" y="8732"/>
                  <a:pt x="1711" y="8726"/>
                </a:cubicBezTo>
                <a:cubicBezTo>
                  <a:pt x="1710" y="8723"/>
                  <a:pt x="1706" y="8714"/>
                  <a:pt x="1702" y="8707"/>
                </a:cubicBezTo>
                <a:cubicBezTo>
                  <a:pt x="1698" y="8699"/>
                  <a:pt x="1694" y="8693"/>
                  <a:pt x="1700" y="8690"/>
                </a:cubicBezTo>
                <a:cubicBezTo>
                  <a:pt x="1700" y="8690"/>
                  <a:pt x="1700" y="8690"/>
                  <a:pt x="1701" y="8690"/>
                </a:cubicBezTo>
                <a:close/>
                <a:moveTo>
                  <a:pt x="1738" y="8632"/>
                </a:moveTo>
                <a:cubicBezTo>
                  <a:pt x="1738" y="8632"/>
                  <a:pt x="1739" y="8632"/>
                  <a:pt x="1740" y="8633"/>
                </a:cubicBezTo>
                <a:cubicBezTo>
                  <a:pt x="1756" y="8643"/>
                  <a:pt x="1767" y="8656"/>
                  <a:pt x="1770" y="8670"/>
                </a:cubicBezTo>
                <a:cubicBezTo>
                  <a:pt x="1774" y="8680"/>
                  <a:pt x="1779" y="8690"/>
                  <a:pt x="1785" y="8700"/>
                </a:cubicBezTo>
                <a:cubicBezTo>
                  <a:pt x="1793" y="8713"/>
                  <a:pt x="1800" y="8726"/>
                  <a:pt x="1805" y="8740"/>
                </a:cubicBezTo>
                <a:cubicBezTo>
                  <a:pt x="1808" y="8748"/>
                  <a:pt x="1813" y="8757"/>
                  <a:pt x="1819" y="8765"/>
                </a:cubicBezTo>
                <a:cubicBezTo>
                  <a:pt x="1826" y="8774"/>
                  <a:pt x="1831" y="8783"/>
                  <a:pt x="1833" y="8793"/>
                </a:cubicBezTo>
                <a:cubicBezTo>
                  <a:pt x="1837" y="8806"/>
                  <a:pt x="1844" y="8818"/>
                  <a:pt x="1853" y="8829"/>
                </a:cubicBezTo>
                <a:cubicBezTo>
                  <a:pt x="1867" y="8849"/>
                  <a:pt x="1879" y="8869"/>
                  <a:pt x="1890" y="8890"/>
                </a:cubicBezTo>
                <a:cubicBezTo>
                  <a:pt x="1904" y="8917"/>
                  <a:pt x="1921" y="8949"/>
                  <a:pt x="1928" y="8961"/>
                </a:cubicBezTo>
                <a:cubicBezTo>
                  <a:pt x="1935" y="8974"/>
                  <a:pt x="1945" y="8992"/>
                  <a:pt x="1950" y="9001"/>
                </a:cubicBezTo>
                <a:cubicBezTo>
                  <a:pt x="1955" y="9010"/>
                  <a:pt x="1965" y="9026"/>
                  <a:pt x="1972" y="9035"/>
                </a:cubicBezTo>
                <a:cubicBezTo>
                  <a:pt x="1978" y="9045"/>
                  <a:pt x="1991" y="9065"/>
                  <a:pt x="1999" y="9079"/>
                </a:cubicBezTo>
                <a:cubicBezTo>
                  <a:pt x="2018" y="9115"/>
                  <a:pt x="2036" y="9146"/>
                  <a:pt x="2047" y="9162"/>
                </a:cubicBezTo>
                <a:cubicBezTo>
                  <a:pt x="2053" y="9169"/>
                  <a:pt x="2064" y="9188"/>
                  <a:pt x="2072" y="9204"/>
                </a:cubicBezTo>
                <a:cubicBezTo>
                  <a:pt x="2080" y="9221"/>
                  <a:pt x="2090" y="9238"/>
                  <a:pt x="2095" y="9244"/>
                </a:cubicBezTo>
                <a:cubicBezTo>
                  <a:pt x="2099" y="9249"/>
                  <a:pt x="2114" y="9272"/>
                  <a:pt x="2129" y="9296"/>
                </a:cubicBezTo>
                <a:cubicBezTo>
                  <a:pt x="2163" y="9349"/>
                  <a:pt x="2193" y="9394"/>
                  <a:pt x="2203" y="9404"/>
                </a:cubicBezTo>
                <a:cubicBezTo>
                  <a:pt x="2208" y="9410"/>
                  <a:pt x="2213" y="9416"/>
                  <a:pt x="2216" y="9422"/>
                </a:cubicBezTo>
                <a:cubicBezTo>
                  <a:pt x="2219" y="9427"/>
                  <a:pt x="2225" y="9437"/>
                  <a:pt x="2230" y="9444"/>
                </a:cubicBezTo>
                <a:cubicBezTo>
                  <a:pt x="2242" y="9462"/>
                  <a:pt x="2247" y="9484"/>
                  <a:pt x="2238" y="9484"/>
                </a:cubicBezTo>
                <a:cubicBezTo>
                  <a:pt x="2228" y="9483"/>
                  <a:pt x="2205" y="9458"/>
                  <a:pt x="2180" y="9420"/>
                </a:cubicBezTo>
                <a:cubicBezTo>
                  <a:pt x="2168" y="9402"/>
                  <a:pt x="2153" y="9380"/>
                  <a:pt x="2146" y="9370"/>
                </a:cubicBezTo>
                <a:cubicBezTo>
                  <a:pt x="2139" y="9360"/>
                  <a:pt x="2128" y="9343"/>
                  <a:pt x="2121" y="9331"/>
                </a:cubicBezTo>
                <a:cubicBezTo>
                  <a:pt x="2107" y="9308"/>
                  <a:pt x="2091" y="9286"/>
                  <a:pt x="2073" y="9265"/>
                </a:cubicBezTo>
                <a:cubicBezTo>
                  <a:pt x="2066" y="9255"/>
                  <a:pt x="2060" y="9244"/>
                  <a:pt x="2056" y="9234"/>
                </a:cubicBezTo>
                <a:cubicBezTo>
                  <a:pt x="2045" y="9205"/>
                  <a:pt x="2029" y="9177"/>
                  <a:pt x="2010" y="9151"/>
                </a:cubicBezTo>
                <a:lnTo>
                  <a:pt x="2010" y="9151"/>
                </a:lnTo>
                <a:cubicBezTo>
                  <a:pt x="2000" y="9137"/>
                  <a:pt x="1986" y="9110"/>
                  <a:pt x="1975" y="9091"/>
                </a:cubicBezTo>
                <a:cubicBezTo>
                  <a:pt x="1964" y="9071"/>
                  <a:pt x="1950" y="9046"/>
                  <a:pt x="1942" y="9037"/>
                </a:cubicBezTo>
                <a:cubicBezTo>
                  <a:pt x="1935" y="9027"/>
                  <a:pt x="1919" y="9004"/>
                  <a:pt x="1908" y="8986"/>
                </a:cubicBezTo>
                <a:cubicBezTo>
                  <a:pt x="1896" y="8968"/>
                  <a:pt x="1879" y="8943"/>
                  <a:pt x="1869" y="8931"/>
                </a:cubicBezTo>
                <a:cubicBezTo>
                  <a:pt x="1857" y="8913"/>
                  <a:pt x="1848" y="8895"/>
                  <a:pt x="1845" y="8875"/>
                </a:cubicBezTo>
                <a:cubicBezTo>
                  <a:pt x="1841" y="8856"/>
                  <a:pt x="1833" y="8838"/>
                  <a:pt x="1819" y="8822"/>
                </a:cubicBezTo>
                <a:cubicBezTo>
                  <a:pt x="1811" y="8813"/>
                  <a:pt x="1805" y="8803"/>
                  <a:pt x="1800" y="8793"/>
                </a:cubicBezTo>
                <a:cubicBezTo>
                  <a:pt x="1794" y="8773"/>
                  <a:pt x="1785" y="8754"/>
                  <a:pt x="1775" y="8736"/>
                </a:cubicBezTo>
                <a:cubicBezTo>
                  <a:pt x="1764" y="8715"/>
                  <a:pt x="1748" y="8679"/>
                  <a:pt x="1740" y="8655"/>
                </a:cubicBezTo>
                <a:cubicBezTo>
                  <a:pt x="1734" y="8637"/>
                  <a:pt x="1733" y="8632"/>
                  <a:pt x="1738" y="8632"/>
                </a:cubicBezTo>
                <a:close/>
                <a:moveTo>
                  <a:pt x="1649" y="8594"/>
                </a:moveTo>
                <a:lnTo>
                  <a:pt x="1662" y="8599"/>
                </a:lnTo>
                <a:cubicBezTo>
                  <a:pt x="1672" y="8603"/>
                  <a:pt x="1676" y="8610"/>
                  <a:pt x="1682" y="8628"/>
                </a:cubicBezTo>
                <a:lnTo>
                  <a:pt x="1682" y="8628"/>
                </a:lnTo>
                <a:cubicBezTo>
                  <a:pt x="1688" y="8650"/>
                  <a:pt x="1688" y="8650"/>
                  <a:pt x="1678" y="8642"/>
                </a:cubicBezTo>
                <a:cubicBezTo>
                  <a:pt x="1670" y="8633"/>
                  <a:pt x="1663" y="8624"/>
                  <a:pt x="1658" y="8614"/>
                </a:cubicBezTo>
                <a:lnTo>
                  <a:pt x="1649" y="8594"/>
                </a:lnTo>
                <a:close/>
                <a:moveTo>
                  <a:pt x="1713" y="8584"/>
                </a:moveTo>
                <a:cubicBezTo>
                  <a:pt x="1716" y="8584"/>
                  <a:pt x="1719" y="8585"/>
                  <a:pt x="1720" y="8586"/>
                </a:cubicBezTo>
                <a:cubicBezTo>
                  <a:pt x="1726" y="8592"/>
                  <a:pt x="1724" y="8593"/>
                  <a:pt x="1720" y="8598"/>
                </a:cubicBezTo>
                <a:cubicBezTo>
                  <a:pt x="1716" y="8603"/>
                  <a:pt x="1714" y="8604"/>
                  <a:pt x="1709" y="8600"/>
                </a:cubicBezTo>
                <a:cubicBezTo>
                  <a:pt x="1705" y="8598"/>
                  <a:pt x="1702" y="8595"/>
                  <a:pt x="1701" y="8592"/>
                </a:cubicBezTo>
                <a:lnTo>
                  <a:pt x="1701" y="8591"/>
                </a:lnTo>
                <a:cubicBezTo>
                  <a:pt x="1701" y="8589"/>
                  <a:pt x="1703" y="8587"/>
                  <a:pt x="1705" y="8586"/>
                </a:cubicBezTo>
                <a:cubicBezTo>
                  <a:pt x="1708" y="8584"/>
                  <a:pt x="1711" y="8584"/>
                  <a:pt x="1713" y="8584"/>
                </a:cubicBezTo>
                <a:close/>
                <a:moveTo>
                  <a:pt x="1625" y="8520"/>
                </a:moveTo>
                <a:lnTo>
                  <a:pt x="1625" y="8520"/>
                </a:lnTo>
                <a:lnTo>
                  <a:pt x="1625" y="8520"/>
                </a:lnTo>
                <a:lnTo>
                  <a:pt x="1625" y="8520"/>
                </a:lnTo>
                <a:close/>
                <a:moveTo>
                  <a:pt x="1619" y="8514"/>
                </a:moveTo>
                <a:cubicBezTo>
                  <a:pt x="1621" y="8513"/>
                  <a:pt x="1623" y="8515"/>
                  <a:pt x="1624" y="8517"/>
                </a:cubicBezTo>
                <a:lnTo>
                  <a:pt x="1625" y="8520"/>
                </a:lnTo>
                <a:lnTo>
                  <a:pt x="1624" y="8522"/>
                </a:lnTo>
                <a:cubicBezTo>
                  <a:pt x="1624" y="8525"/>
                  <a:pt x="1622" y="8528"/>
                  <a:pt x="1620" y="8528"/>
                </a:cubicBezTo>
                <a:cubicBezTo>
                  <a:pt x="1618" y="8528"/>
                  <a:pt x="1615" y="8525"/>
                  <a:pt x="1615" y="8521"/>
                </a:cubicBezTo>
                <a:cubicBezTo>
                  <a:pt x="1614" y="8518"/>
                  <a:pt x="1616" y="8514"/>
                  <a:pt x="1619" y="8514"/>
                </a:cubicBezTo>
                <a:close/>
                <a:moveTo>
                  <a:pt x="1763" y="8492"/>
                </a:moveTo>
                <a:cubicBezTo>
                  <a:pt x="1763" y="8491"/>
                  <a:pt x="1762" y="8492"/>
                  <a:pt x="1762" y="8493"/>
                </a:cubicBezTo>
                <a:cubicBezTo>
                  <a:pt x="1760" y="8496"/>
                  <a:pt x="1761" y="8499"/>
                  <a:pt x="1763" y="8502"/>
                </a:cubicBezTo>
                <a:cubicBezTo>
                  <a:pt x="1765" y="8504"/>
                  <a:pt x="1766" y="8501"/>
                  <a:pt x="1765" y="8497"/>
                </a:cubicBezTo>
                <a:cubicBezTo>
                  <a:pt x="1765" y="8494"/>
                  <a:pt x="1764" y="8492"/>
                  <a:pt x="1763" y="8492"/>
                </a:cubicBezTo>
                <a:close/>
                <a:moveTo>
                  <a:pt x="1642" y="8458"/>
                </a:moveTo>
                <a:cubicBezTo>
                  <a:pt x="1642" y="8458"/>
                  <a:pt x="1643" y="8458"/>
                  <a:pt x="1643" y="8458"/>
                </a:cubicBezTo>
                <a:cubicBezTo>
                  <a:pt x="1643" y="8458"/>
                  <a:pt x="1644" y="8458"/>
                  <a:pt x="1644" y="8458"/>
                </a:cubicBezTo>
                <a:cubicBezTo>
                  <a:pt x="1649" y="8462"/>
                  <a:pt x="1653" y="8467"/>
                  <a:pt x="1656" y="8472"/>
                </a:cubicBezTo>
                <a:lnTo>
                  <a:pt x="1656" y="8471"/>
                </a:lnTo>
                <a:cubicBezTo>
                  <a:pt x="1661" y="8481"/>
                  <a:pt x="1663" y="8485"/>
                  <a:pt x="1654" y="8478"/>
                </a:cubicBezTo>
                <a:cubicBezTo>
                  <a:pt x="1645" y="8472"/>
                  <a:pt x="1638" y="8459"/>
                  <a:pt x="1642" y="8458"/>
                </a:cubicBezTo>
                <a:close/>
                <a:moveTo>
                  <a:pt x="1570" y="8419"/>
                </a:moveTo>
                <a:cubicBezTo>
                  <a:pt x="1581" y="8420"/>
                  <a:pt x="1593" y="8430"/>
                  <a:pt x="1589" y="8436"/>
                </a:cubicBezTo>
                <a:cubicBezTo>
                  <a:pt x="1590" y="8444"/>
                  <a:pt x="1594" y="8452"/>
                  <a:pt x="1599" y="8460"/>
                </a:cubicBezTo>
                <a:lnTo>
                  <a:pt x="1599" y="8459"/>
                </a:lnTo>
                <a:cubicBezTo>
                  <a:pt x="1614" y="8483"/>
                  <a:pt x="1620" y="8504"/>
                  <a:pt x="1613" y="8509"/>
                </a:cubicBezTo>
                <a:cubicBezTo>
                  <a:pt x="1610" y="8510"/>
                  <a:pt x="1605" y="8508"/>
                  <a:pt x="1602" y="8503"/>
                </a:cubicBezTo>
                <a:cubicBezTo>
                  <a:pt x="1599" y="8498"/>
                  <a:pt x="1593" y="8493"/>
                  <a:pt x="1587" y="8490"/>
                </a:cubicBezTo>
                <a:cubicBezTo>
                  <a:pt x="1576" y="8485"/>
                  <a:pt x="1568" y="8471"/>
                  <a:pt x="1561" y="8442"/>
                </a:cubicBezTo>
                <a:cubicBezTo>
                  <a:pt x="1556" y="8424"/>
                  <a:pt x="1555" y="8421"/>
                  <a:pt x="1566" y="8419"/>
                </a:cubicBezTo>
                <a:cubicBezTo>
                  <a:pt x="1567" y="8419"/>
                  <a:pt x="1569" y="8419"/>
                  <a:pt x="1570" y="8419"/>
                </a:cubicBezTo>
                <a:close/>
                <a:moveTo>
                  <a:pt x="1564" y="8402"/>
                </a:moveTo>
                <a:cubicBezTo>
                  <a:pt x="1565" y="8402"/>
                  <a:pt x="1567" y="8403"/>
                  <a:pt x="1567" y="8407"/>
                </a:cubicBezTo>
                <a:cubicBezTo>
                  <a:pt x="1568" y="8411"/>
                  <a:pt x="1567" y="8413"/>
                  <a:pt x="1565" y="8412"/>
                </a:cubicBezTo>
                <a:cubicBezTo>
                  <a:pt x="1563" y="8409"/>
                  <a:pt x="1562" y="8406"/>
                  <a:pt x="1563" y="8403"/>
                </a:cubicBezTo>
                <a:cubicBezTo>
                  <a:pt x="1564" y="8402"/>
                  <a:pt x="1564" y="8402"/>
                  <a:pt x="1564" y="8402"/>
                </a:cubicBezTo>
                <a:close/>
                <a:moveTo>
                  <a:pt x="1536" y="8327"/>
                </a:moveTo>
                <a:lnTo>
                  <a:pt x="1546" y="8333"/>
                </a:lnTo>
                <a:cubicBezTo>
                  <a:pt x="1552" y="8337"/>
                  <a:pt x="1556" y="8343"/>
                  <a:pt x="1556" y="8349"/>
                </a:cubicBezTo>
                <a:cubicBezTo>
                  <a:pt x="1556" y="8357"/>
                  <a:pt x="1558" y="8364"/>
                  <a:pt x="1562" y="8371"/>
                </a:cubicBezTo>
                <a:cubicBezTo>
                  <a:pt x="1565" y="8376"/>
                  <a:pt x="1567" y="8381"/>
                  <a:pt x="1567" y="8387"/>
                </a:cubicBezTo>
                <a:lnTo>
                  <a:pt x="1566" y="8388"/>
                </a:lnTo>
                <a:cubicBezTo>
                  <a:pt x="1564" y="8390"/>
                  <a:pt x="1561" y="8392"/>
                  <a:pt x="1557" y="8393"/>
                </a:cubicBezTo>
                <a:cubicBezTo>
                  <a:pt x="1551" y="8394"/>
                  <a:pt x="1546" y="8390"/>
                  <a:pt x="1545" y="8378"/>
                </a:cubicBezTo>
                <a:cubicBezTo>
                  <a:pt x="1542" y="8369"/>
                  <a:pt x="1539" y="8358"/>
                  <a:pt x="1537" y="8353"/>
                </a:cubicBezTo>
                <a:cubicBezTo>
                  <a:pt x="1535" y="8348"/>
                  <a:pt x="1534" y="8342"/>
                  <a:pt x="1535" y="8336"/>
                </a:cubicBezTo>
                <a:lnTo>
                  <a:pt x="1536" y="8327"/>
                </a:lnTo>
                <a:close/>
                <a:moveTo>
                  <a:pt x="1504" y="8277"/>
                </a:moveTo>
                <a:cubicBezTo>
                  <a:pt x="1505" y="8277"/>
                  <a:pt x="1507" y="8279"/>
                  <a:pt x="1507" y="8282"/>
                </a:cubicBezTo>
                <a:cubicBezTo>
                  <a:pt x="1508" y="8286"/>
                  <a:pt x="1506" y="8287"/>
                  <a:pt x="1504" y="8285"/>
                </a:cubicBezTo>
                <a:cubicBezTo>
                  <a:pt x="1502" y="8283"/>
                  <a:pt x="1501" y="8281"/>
                  <a:pt x="1503" y="8278"/>
                </a:cubicBezTo>
                <a:lnTo>
                  <a:pt x="1503" y="8278"/>
                </a:lnTo>
                <a:cubicBezTo>
                  <a:pt x="1503" y="8277"/>
                  <a:pt x="1504" y="8277"/>
                  <a:pt x="1504" y="8277"/>
                </a:cubicBezTo>
                <a:close/>
                <a:moveTo>
                  <a:pt x="1529" y="8200"/>
                </a:moveTo>
                <a:cubicBezTo>
                  <a:pt x="1540" y="8200"/>
                  <a:pt x="1555" y="8215"/>
                  <a:pt x="1558" y="8233"/>
                </a:cubicBezTo>
                <a:cubicBezTo>
                  <a:pt x="1559" y="8241"/>
                  <a:pt x="1564" y="8248"/>
                  <a:pt x="1570" y="8255"/>
                </a:cubicBezTo>
                <a:cubicBezTo>
                  <a:pt x="1585" y="8269"/>
                  <a:pt x="1591" y="8287"/>
                  <a:pt x="1587" y="8306"/>
                </a:cubicBezTo>
                <a:lnTo>
                  <a:pt x="1587" y="8305"/>
                </a:lnTo>
                <a:cubicBezTo>
                  <a:pt x="1579" y="8330"/>
                  <a:pt x="1578" y="8330"/>
                  <a:pt x="1555" y="8276"/>
                </a:cubicBezTo>
                <a:cubicBezTo>
                  <a:pt x="1549" y="8262"/>
                  <a:pt x="1542" y="8249"/>
                  <a:pt x="1540" y="8246"/>
                </a:cubicBezTo>
                <a:cubicBezTo>
                  <a:pt x="1539" y="8243"/>
                  <a:pt x="1534" y="8235"/>
                  <a:pt x="1530" y="8228"/>
                </a:cubicBezTo>
                <a:cubicBezTo>
                  <a:pt x="1526" y="8221"/>
                  <a:pt x="1521" y="8212"/>
                  <a:pt x="1519" y="8209"/>
                </a:cubicBezTo>
                <a:cubicBezTo>
                  <a:pt x="1517" y="8206"/>
                  <a:pt x="1519" y="8203"/>
                  <a:pt x="1524" y="8201"/>
                </a:cubicBezTo>
                <a:cubicBezTo>
                  <a:pt x="1526" y="8200"/>
                  <a:pt x="1527" y="8200"/>
                  <a:pt x="1529" y="8200"/>
                </a:cubicBezTo>
                <a:close/>
                <a:moveTo>
                  <a:pt x="1462" y="8178"/>
                </a:moveTo>
                <a:cubicBezTo>
                  <a:pt x="1472" y="8181"/>
                  <a:pt x="1483" y="8203"/>
                  <a:pt x="1475" y="8208"/>
                </a:cubicBezTo>
                <a:cubicBezTo>
                  <a:pt x="1468" y="8212"/>
                  <a:pt x="1465" y="8209"/>
                  <a:pt x="1460" y="8191"/>
                </a:cubicBezTo>
                <a:cubicBezTo>
                  <a:pt x="1456" y="8179"/>
                  <a:pt x="1457" y="8176"/>
                  <a:pt x="1462" y="8178"/>
                </a:cubicBezTo>
                <a:lnTo>
                  <a:pt x="1462" y="8178"/>
                </a:lnTo>
                <a:close/>
                <a:moveTo>
                  <a:pt x="1472" y="8119"/>
                </a:moveTo>
                <a:lnTo>
                  <a:pt x="1485" y="8131"/>
                </a:lnTo>
                <a:cubicBezTo>
                  <a:pt x="1491" y="8136"/>
                  <a:pt x="1493" y="8143"/>
                  <a:pt x="1493" y="8149"/>
                </a:cubicBezTo>
                <a:cubicBezTo>
                  <a:pt x="1486" y="8158"/>
                  <a:pt x="1465" y="8141"/>
                  <a:pt x="1469" y="8129"/>
                </a:cubicBezTo>
                <a:lnTo>
                  <a:pt x="1472" y="8119"/>
                </a:lnTo>
                <a:close/>
                <a:moveTo>
                  <a:pt x="1440" y="8111"/>
                </a:moveTo>
                <a:cubicBezTo>
                  <a:pt x="1445" y="8111"/>
                  <a:pt x="1444" y="8113"/>
                  <a:pt x="1440" y="8116"/>
                </a:cubicBezTo>
                <a:cubicBezTo>
                  <a:pt x="1437" y="8118"/>
                  <a:pt x="1432" y="8118"/>
                  <a:pt x="1430" y="8116"/>
                </a:cubicBezTo>
                <a:cubicBezTo>
                  <a:pt x="1428" y="8115"/>
                  <a:pt x="1430" y="8113"/>
                  <a:pt x="1435" y="8112"/>
                </a:cubicBezTo>
                <a:lnTo>
                  <a:pt x="1434" y="8112"/>
                </a:lnTo>
                <a:cubicBezTo>
                  <a:pt x="1436" y="8111"/>
                  <a:pt x="1439" y="8111"/>
                  <a:pt x="1440" y="8111"/>
                </a:cubicBezTo>
                <a:close/>
                <a:moveTo>
                  <a:pt x="6272" y="8074"/>
                </a:moveTo>
                <a:cubicBezTo>
                  <a:pt x="6288" y="8076"/>
                  <a:pt x="6320" y="8144"/>
                  <a:pt x="6310" y="8157"/>
                </a:cubicBezTo>
                <a:cubicBezTo>
                  <a:pt x="6307" y="8161"/>
                  <a:pt x="6303" y="8160"/>
                  <a:pt x="6297" y="8153"/>
                </a:cubicBezTo>
                <a:lnTo>
                  <a:pt x="6297" y="8153"/>
                </a:lnTo>
                <a:cubicBezTo>
                  <a:pt x="6278" y="8132"/>
                  <a:pt x="6255" y="8076"/>
                  <a:pt x="6270" y="8074"/>
                </a:cubicBezTo>
                <a:cubicBezTo>
                  <a:pt x="6271" y="8074"/>
                  <a:pt x="6271" y="8074"/>
                  <a:pt x="6272" y="8074"/>
                </a:cubicBezTo>
                <a:close/>
                <a:moveTo>
                  <a:pt x="6218" y="8059"/>
                </a:moveTo>
                <a:cubicBezTo>
                  <a:pt x="6222" y="8059"/>
                  <a:pt x="6226" y="8064"/>
                  <a:pt x="6230" y="8074"/>
                </a:cubicBezTo>
                <a:cubicBezTo>
                  <a:pt x="6234" y="8086"/>
                  <a:pt x="6233" y="8089"/>
                  <a:pt x="6226" y="8087"/>
                </a:cubicBezTo>
                <a:cubicBezTo>
                  <a:pt x="6213" y="8081"/>
                  <a:pt x="6205" y="8064"/>
                  <a:pt x="6215" y="8060"/>
                </a:cubicBezTo>
                <a:lnTo>
                  <a:pt x="6216" y="8060"/>
                </a:lnTo>
                <a:cubicBezTo>
                  <a:pt x="6217" y="8060"/>
                  <a:pt x="6217" y="8059"/>
                  <a:pt x="6218" y="8059"/>
                </a:cubicBezTo>
                <a:close/>
                <a:moveTo>
                  <a:pt x="6211" y="8032"/>
                </a:moveTo>
                <a:cubicBezTo>
                  <a:pt x="6213" y="8032"/>
                  <a:pt x="6215" y="8034"/>
                  <a:pt x="6216" y="8037"/>
                </a:cubicBezTo>
                <a:cubicBezTo>
                  <a:pt x="6216" y="8040"/>
                  <a:pt x="6213" y="8043"/>
                  <a:pt x="6208" y="8044"/>
                </a:cubicBezTo>
                <a:cubicBezTo>
                  <a:pt x="6204" y="8045"/>
                  <a:pt x="6200" y="8043"/>
                  <a:pt x="6203" y="8039"/>
                </a:cubicBezTo>
                <a:cubicBezTo>
                  <a:pt x="6205" y="8036"/>
                  <a:pt x="6209" y="8033"/>
                  <a:pt x="6211" y="8033"/>
                </a:cubicBezTo>
                <a:lnTo>
                  <a:pt x="6211" y="8032"/>
                </a:lnTo>
                <a:close/>
                <a:moveTo>
                  <a:pt x="1250" y="8032"/>
                </a:moveTo>
                <a:lnTo>
                  <a:pt x="1259" y="8040"/>
                </a:lnTo>
                <a:cubicBezTo>
                  <a:pt x="1265" y="8046"/>
                  <a:pt x="1266" y="8049"/>
                  <a:pt x="1263" y="8051"/>
                </a:cubicBezTo>
                <a:cubicBezTo>
                  <a:pt x="1254" y="8057"/>
                  <a:pt x="1250" y="8053"/>
                  <a:pt x="1250" y="8042"/>
                </a:cubicBezTo>
                <a:lnTo>
                  <a:pt x="1250" y="8032"/>
                </a:lnTo>
                <a:close/>
                <a:moveTo>
                  <a:pt x="6076" y="8017"/>
                </a:moveTo>
                <a:cubicBezTo>
                  <a:pt x="6086" y="8023"/>
                  <a:pt x="6090" y="8032"/>
                  <a:pt x="6089" y="8041"/>
                </a:cubicBezTo>
                <a:cubicBezTo>
                  <a:pt x="6084" y="8051"/>
                  <a:pt x="6078" y="8047"/>
                  <a:pt x="6074" y="8031"/>
                </a:cubicBezTo>
                <a:cubicBezTo>
                  <a:pt x="6071" y="8021"/>
                  <a:pt x="6072" y="8016"/>
                  <a:pt x="6075" y="8018"/>
                </a:cubicBezTo>
                <a:lnTo>
                  <a:pt x="6076" y="8017"/>
                </a:lnTo>
                <a:close/>
                <a:moveTo>
                  <a:pt x="6076" y="7998"/>
                </a:moveTo>
                <a:cubicBezTo>
                  <a:pt x="6077" y="7998"/>
                  <a:pt x="6078" y="8000"/>
                  <a:pt x="6079" y="8003"/>
                </a:cubicBezTo>
                <a:cubicBezTo>
                  <a:pt x="6079" y="8007"/>
                  <a:pt x="6078" y="8008"/>
                  <a:pt x="6075" y="8005"/>
                </a:cubicBezTo>
                <a:cubicBezTo>
                  <a:pt x="6073" y="8004"/>
                  <a:pt x="6073" y="8001"/>
                  <a:pt x="6074" y="7999"/>
                </a:cubicBezTo>
                <a:lnTo>
                  <a:pt x="6075" y="7998"/>
                </a:lnTo>
                <a:cubicBezTo>
                  <a:pt x="6075" y="7998"/>
                  <a:pt x="6076" y="7998"/>
                  <a:pt x="6076" y="7998"/>
                </a:cubicBezTo>
                <a:close/>
                <a:moveTo>
                  <a:pt x="6062" y="7976"/>
                </a:moveTo>
                <a:cubicBezTo>
                  <a:pt x="6066" y="7978"/>
                  <a:pt x="6069" y="7981"/>
                  <a:pt x="6069" y="7984"/>
                </a:cubicBezTo>
                <a:cubicBezTo>
                  <a:pt x="6070" y="7988"/>
                  <a:pt x="6068" y="7992"/>
                  <a:pt x="6065" y="7992"/>
                </a:cubicBezTo>
                <a:cubicBezTo>
                  <a:pt x="6062" y="7993"/>
                  <a:pt x="6058" y="7989"/>
                  <a:pt x="6057" y="7984"/>
                </a:cubicBezTo>
                <a:cubicBezTo>
                  <a:pt x="6056" y="7979"/>
                  <a:pt x="6058" y="7976"/>
                  <a:pt x="6062" y="7976"/>
                </a:cubicBezTo>
                <a:lnTo>
                  <a:pt x="6062" y="7976"/>
                </a:lnTo>
                <a:close/>
                <a:moveTo>
                  <a:pt x="1207" y="7957"/>
                </a:moveTo>
                <a:cubicBezTo>
                  <a:pt x="1215" y="7957"/>
                  <a:pt x="1225" y="7963"/>
                  <a:pt x="1224" y="7970"/>
                </a:cubicBezTo>
                <a:lnTo>
                  <a:pt x="1224" y="7970"/>
                </a:lnTo>
                <a:cubicBezTo>
                  <a:pt x="1225" y="7974"/>
                  <a:pt x="1220" y="7977"/>
                  <a:pt x="1216" y="7977"/>
                </a:cubicBezTo>
                <a:cubicBezTo>
                  <a:pt x="1207" y="7979"/>
                  <a:pt x="1197" y="7966"/>
                  <a:pt x="1201" y="7960"/>
                </a:cubicBezTo>
                <a:cubicBezTo>
                  <a:pt x="1203" y="7958"/>
                  <a:pt x="1205" y="7957"/>
                  <a:pt x="1207" y="7957"/>
                </a:cubicBezTo>
                <a:close/>
                <a:moveTo>
                  <a:pt x="1361" y="7956"/>
                </a:moveTo>
                <a:cubicBezTo>
                  <a:pt x="1369" y="7956"/>
                  <a:pt x="1401" y="7987"/>
                  <a:pt x="1410" y="8004"/>
                </a:cubicBezTo>
                <a:cubicBezTo>
                  <a:pt x="1416" y="8016"/>
                  <a:pt x="1424" y="8027"/>
                  <a:pt x="1434" y="8037"/>
                </a:cubicBezTo>
                <a:cubicBezTo>
                  <a:pt x="1442" y="8044"/>
                  <a:pt x="1447" y="8052"/>
                  <a:pt x="1447" y="8061"/>
                </a:cubicBezTo>
                <a:cubicBezTo>
                  <a:pt x="1447" y="8067"/>
                  <a:pt x="1449" y="8073"/>
                  <a:pt x="1454" y="8079"/>
                </a:cubicBezTo>
                <a:cubicBezTo>
                  <a:pt x="1458" y="8081"/>
                  <a:pt x="1459" y="8086"/>
                  <a:pt x="1457" y="8090"/>
                </a:cubicBezTo>
                <a:cubicBezTo>
                  <a:pt x="1453" y="8094"/>
                  <a:pt x="1447" y="8096"/>
                  <a:pt x="1441" y="8098"/>
                </a:cubicBezTo>
                <a:cubicBezTo>
                  <a:pt x="1434" y="8100"/>
                  <a:pt x="1430" y="8101"/>
                  <a:pt x="1434" y="8099"/>
                </a:cubicBezTo>
                <a:cubicBezTo>
                  <a:pt x="1438" y="8097"/>
                  <a:pt x="1438" y="8094"/>
                  <a:pt x="1433" y="8090"/>
                </a:cubicBezTo>
                <a:cubicBezTo>
                  <a:pt x="1429" y="8088"/>
                  <a:pt x="1427" y="8084"/>
                  <a:pt x="1428" y="8081"/>
                </a:cubicBezTo>
                <a:cubicBezTo>
                  <a:pt x="1427" y="8074"/>
                  <a:pt x="1424" y="8068"/>
                  <a:pt x="1418" y="8062"/>
                </a:cubicBezTo>
                <a:cubicBezTo>
                  <a:pt x="1413" y="8057"/>
                  <a:pt x="1410" y="8050"/>
                  <a:pt x="1410" y="8043"/>
                </a:cubicBezTo>
                <a:cubicBezTo>
                  <a:pt x="1411" y="8041"/>
                  <a:pt x="1405" y="8036"/>
                  <a:pt x="1395" y="8033"/>
                </a:cubicBezTo>
                <a:cubicBezTo>
                  <a:pt x="1383" y="8031"/>
                  <a:pt x="1376" y="8025"/>
                  <a:pt x="1378" y="8017"/>
                </a:cubicBezTo>
                <a:cubicBezTo>
                  <a:pt x="1378" y="8007"/>
                  <a:pt x="1372" y="8003"/>
                  <a:pt x="1368" y="8010"/>
                </a:cubicBezTo>
                <a:cubicBezTo>
                  <a:pt x="1367" y="8012"/>
                  <a:pt x="1366" y="8011"/>
                  <a:pt x="1367" y="8007"/>
                </a:cubicBezTo>
                <a:cubicBezTo>
                  <a:pt x="1374" y="7984"/>
                  <a:pt x="1374" y="7970"/>
                  <a:pt x="1366" y="7965"/>
                </a:cubicBezTo>
                <a:cubicBezTo>
                  <a:pt x="1361" y="7961"/>
                  <a:pt x="1359" y="7957"/>
                  <a:pt x="1360" y="7956"/>
                </a:cubicBezTo>
                <a:cubicBezTo>
                  <a:pt x="1360" y="7956"/>
                  <a:pt x="1361" y="7956"/>
                  <a:pt x="1361" y="7956"/>
                </a:cubicBezTo>
                <a:close/>
                <a:moveTo>
                  <a:pt x="6044" y="7928"/>
                </a:moveTo>
                <a:cubicBezTo>
                  <a:pt x="6046" y="7928"/>
                  <a:pt x="6046" y="7930"/>
                  <a:pt x="6047" y="7933"/>
                </a:cubicBezTo>
                <a:cubicBezTo>
                  <a:pt x="6048" y="7937"/>
                  <a:pt x="6046" y="7941"/>
                  <a:pt x="6043" y="7942"/>
                </a:cubicBezTo>
                <a:cubicBezTo>
                  <a:pt x="6036" y="7943"/>
                  <a:pt x="6035" y="7939"/>
                  <a:pt x="6041" y="7931"/>
                </a:cubicBezTo>
                <a:lnTo>
                  <a:pt x="6041" y="7931"/>
                </a:lnTo>
                <a:cubicBezTo>
                  <a:pt x="6043" y="7929"/>
                  <a:pt x="6044" y="7928"/>
                  <a:pt x="6044" y="7928"/>
                </a:cubicBezTo>
                <a:close/>
                <a:moveTo>
                  <a:pt x="5944" y="7928"/>
                </a:moveTo>
                <a:cubicBezTo>
                  <a:pt x="5941" y="7928"/>
                  <a:pt x="5939" y="7931"/>
                  <a:pt x="5939" y="7934"/>
                </a:cubicBezTo>
                <a:cubicBezTo>
                  <a:pt x="5940" y="7937"/>
                  <a:pt x="5943" y="7939"/>
                  <a:pt x="5946" y="7938"/>
                </a:cubicBezTo>
                <a:cubicBezTo>
                  <a:pt x="5949" y="7938"/>
                  <a:pt x="5952" y="7935"/>
                  <a:pt x="5951" y="7932"/>
                </a:cubicBezTo>
                <a:cubicBezTo>
                  <a:pt x="5951" y="7929"/>
                  <a:pt x="5947" y="7927"/>
                  <a:pt x="5944" y="7928"/>
                </a:cubicBezTo>
                <a:close/>
                <a:moveTo>
                  <a:pt x="6028" y="7893"/>
                </a:moveTo>
                <a:cubicBezTo>
                  <a:pt x="6030" y="7893"/>
                  <a:pt x="6033" y="7897"/>
                  <a:pt x="6034" y="7901"/>
                </a:cubicBezTo>
                <a:cubicBezTo>
                  <a:pt x="6035" y="7906"/>
                  <a:pt x="6033" y="7911"/>
                  <a:pt x="6030" y="7911"/>
                </a:cubicBezTo>
                <a:cubicBezTo>
                  <a:pt x="6027" y="7912"/>
                  <a:pt x="6023" y="7908"/>
                  <a:pt x="6022" y="7903"/>
                </a:cubicBezTo>
                <a:cubicBezTo>
                  <a:pt x="6022" y="7899"/>
                  <a:pt x="6023" y="7894"/>
                  <a:pt x="6027" y="7894"/>
                </a:cubicBezTo>
                <a:lnTo>
                  <a:pt x="6028" y="7893"/>
                </a:lnTo>
                <a:close/>
                <a:moveTo>
                  <a:pt x="1160" y="7884"/>
                </a:moveTo>
                <a:cubicBezTo>
                  <a:pt x="1161" y="7884"/>
                  <a:pt x="1163" y="7885"/>
                  <a:pt x="1165" y="7887"/>
                </a:cubicBezTo>
                <a:lnTo>
                  <a:pt x="1164" y="7887"/>
                </a:lnTo>
                <a:cubicBezTo>
                  <a:pt x="1173" y="7896"/>
                  <a:pt x="1174" y="7901"/>
                  <a:pt x="1166" y="7896"/>
                </a:cubicBezTo>
                <a:cubicBezTo>
                  <a:pt x="1162" y="7894"/>
                  <a:pt x="1160" y="7890"/>
                  <a:pt x="1159" y="7887"/>
                </a:cubicBezTo>
                <a:cubicBezTo>
                  <a:pt x="1159" y="7885"/>
                  <a:pt x="1159" y="7884"/>
                  <a:pt x="1160" y="7884"/>
                </a:cubicBezTo>
                <a:close/>
                <a:moveTo>
                  <a:pt x="2173" y="7883"/>
                </a:moveTo>
                <a:cubicBezTo>
                  <a:pt x="2171" y="7883"/>
                  <a:pt x="2169" y="7885"/>
                  <a:pt x="2169" y="7888"/>
                </a:cubicBezTo>
                <a:cubicBezTo>
                  <a:pt x="2171" y="7900"/>
                  <a:pt x="2175" y="7912"/>
                  <a:pt x="2181" y="7923"/>
                </a:cubicBezTo>
                <a:cubicBezTo>
                  <a:pt x="2189" y="7939"/>
                  <a:pt x="2199" y="7961"/>
                  <a:pt x="2204" y="7972"/>
                </a:cubicBezTo>
                <a:cubicBezTo>
                  <a:pt x="2209" y="7982"/>
                  <a:pt x="2222" y="8004"/>
                  <a:pt x="2231" y="8019"/>
                </a:cubicBezTo>
                <a:cubicBezTo>
                  <a:pt x="2240" y="8033"/>
                  <a:pt x="2247" y="8047"/>
                  <a:pt x="2252" y="8062"/>
                </a:cubicBezTo>
                <a:cubicBezTo>
                  <a:pt x="2255" y="8072"/>
                  <a:pt x="2259" y="8081"/>
                  <a:pt x="2264" y="8090"/>
                </a:cubicBezTo>
                <a:cubicBezTo>
                  <a:pt x="2269" y="8098"/>
                  <a:pt x="2280" y="8122"/>
                  <a:pt x="2289" y="8144"/>
                </a:cubicBezTo>
                <a:cubicBezTo>
                  <a:pt x="2301" y="8174"/>
                  <a:pt x="2307" y="8184"/>
                  <a:pt x="2315" y="8186"/>
                </a:cubicBezTo>
                <a:cubicBezTo>
                  <a:pt x="2324" y="8188"/>
                  <a:pt x="2329" y="8196"/>
                  <a:pt x="2335" y="8216"/>
                </a:cubicBezTo>
                <a:cubicBezTo>
                  <a:pt x="2337" y="8227"/>
                  <a:pt x="2342" y="8237"/>
                  <a:pt x="2352" y="8245"/>
                </a:cubicBezTo>
                <a:cubicBezTo>
                  <a:pt x="2357" y="8246"/>
                  <a:pt x="2361" y="8253"/>
                  <a:pt x="2363" y="8261"/>
                </a:cubicBezTo>
                <a:cubicBezTo>
                  <a:pt x="2365" y="8271"/>
                  <a:pt x="2369" y="8281"/>
                  <a:pt x="2375" y="8290"/>
                </a:cubicBezTo>
                <a:cubicBezTo>
                  <a:pt x="2381" y="8298"/>
                  <a:pt x="2386" y="8307"/>
                  <a:pt x="2390" y="8316"/>
                </a:cubicBezTo>
                <a:cubicBezTo>
                  <a:pt x="2398" y="8336"/>
                  <a:pt x="2409" y="8356"/>
                  <a:pt x="2422" y="8375"/>
                </a:cubicBezTo>
                <a:cubicBezTo>
                  <a:pt x="2429" y="8385"/>
                  <a:pt x="2435" y="8394"/>
                  <a:pt x="2440" y="8405"/>
                </a:cubicBezTo>
                <a:cubicBezTo>
                  <a:pt x="2465" y="8454"/>
                  <a:pt x="2474" y="8468"/>
                  <a:pt x="2483" y="8474"/>
                </a:cubicBezTo>
                <a:cubicBezTo>
                  <a:pt x="2488" y="8478"/>
                  <a:pt x="2491" y="8482"/>
                  <a:pt x="2490" y="8484"/>
                </a:cubicBezTo>
                <a:cubicBezTo>
                  <a:pt x="2490" y="8490"/>
                  <a:pt x="2493" y="8496"/>
                  <a:pt x="2496" y="8502"/>
                </a:cubicBezTo>
                <a:cubicBezTo>
                  <a:pt x="2501" y="8509"/>
                  <a:pt x="2505" y="8517"/>
                  <a:pt x="2508" y="8525"/>
                </a:cubicBezTo>
                <a:cubicBezTo>
                  <a:pt x="2509" y="8530"/>
                  <a:pt x="2514" y="8533"/>
                  <a:pt x="2518" y="8531"/>
                </a:cubicBezTo>
                <a:cubicBezTo>
                  <a:pt x="2527" y="8529"/>
                  <a:pt x="2537" y="8535"/>
                  <a:pt x="2543" y="8548"/>
                </a:cubicBezTo>
                <a:cubicBezTo>
                  <a:pt x="2554" y="8576"/>
                  <a:pt x="2571" y="8603"/>
                  <a:pt x="2593" y="8628"/>
                </a:cubicBezTo>
                <a:cubicBezTo>
                  <a:pt x="2603" y="8635"/>
                  <a:pt x="2611" y="8643"/>
                  <a:pt x="2619" y="8652"/>
                </a:cubicBezTo>
                <a:cubicBezTo>
                  <a:pt x="2628" y="8661"/>
                  <a:pt x="2636" y="8666"/>
                  <a:pt x="2643" y="8665"/>
                </a:cubicBezTo>
                <a:cubicBezTo>
                  <a:pt x="2650" y="8664"/>
                  <a:pt x="2652" y="8661"/>
                  <a:pt x="2647" y="8647"/>
                </a:cubicBezTo>
                <a:cubicBezTo>
                  <a:pt x="2641" y="8633"/>
                  <a:pt x="2633" y="8620"/>
                  <a:pt x="2624" y="8608"/>
                </a:cubicBezTo>
                <a:cubicBezTo>
                  <a:pt x="2615" y="8595"/>
                  <a:pt x="2603" y="8579"/>
                  <a:pt x="2597" y="8573"/>
                </a:cubicBezTo>
                <a:cubicBezTo>
                  <a:pt x="2590" y="8566"/>
                  <a:pt x="2587" y="8558"/>
                  <a:pt x="2587" y="8549"/>
                </a:cubicBezTo>
                <a:cubicBezTo>
                  <a:pt x="2587" y="8538"/>
                  <a:pt x="2583" y="8529"/>
                  <a:pt x="2575" y="8520"/>
                </a:cubicBezTo>
                <a:cubicBezTo>
                  <a:pt x="2568" y="8511"/>
                  <a:pt x="2562" y="8501"/>
                  <a:pt x="2557" y="8491"/>
                </a:cubicBezTo>
                <a:cubicBezTo>
                  <a:pt x="2540" y="8456"/>
                  <a:pt x="2519" y="8423"/>
                  <a:pt x="2494" y="8390"/>
                </a:cubicBezTo>
                <a:cubicBezTo>
                  <a:pt x="2486" y="8380"/>
                  <a:pt x="2481" y="8369"/>
                  <a:pt x="2479" y="8357"/>
                </a:cubicBezTo>
                <a:cubicBezTo>
                  <a:pt x="2476" y="8344"/>
                  <a:pt x="2470" y="8331"/>
                  <a:pt x="2459" y="8319"/>
                </a:cubicBezTo>
                <a:cubicBezTo>
                  <a:pt x="2453" y="8312"/>
                  <a:pt x="2447" y="8305"/>
                  <a:pt x="2443" y="8297"/>
                </a:cubicBezTo>
                <a:cubicBezTo>
                  <a:pt x="2442" y="8292"/>
                  <a:pt x="2438" y="8288"/>
                  <a:pt x="2432" y="8284"/>
                </a:cubicBezTo>
                <a:cubicBezTo>
                  <a:pt x="2423" y="8276"/>
                  <a:pt x="2416" y="8267"/>
                  <a:pt x="2412" y="8258"/>
                </a:cubicBezTo>
                <a:cubicBezTo>
                  <a:pt x="2407" y="8249"/>
                  <a:pt x="2401" y="8240"/>
                  <a:pt x="2393" y="8232"/>
                </a:cubicBezTo>
                <a:cubicBezTo>
                  <a:pt x="2377" y="8215"/>
                  <a:pt x="2364" y="8196"/>
                  <a:pt x="2356" y="8176"/>
                </a:cubicBezTo>
                <a:cubicBezTo>
                  <a:pt x="2354" y="8169"/>
                  <a:pt x="2351" y="8162"/>
                  <a:pt x="2345" y="8155"/>
                </a:cubicBezTo>
                <a:cubicBezTo>
                  <a:pt x="2330" y="8134"/>
                  <a:pt x="2318" y="8112"/>
                  <a:pt x="2308" y="8090"/>
                </a:cubicBezTo>
                <a:cubicBezTo>
                  <a:pt x="2302" y="8072"/>
                  <a:pt x="2292" y="8054"/>
                  <a:pt x="2278" y="8039"/>
                </a:cubicBezTo>
                <a:cubicBezTo>
                  <a:pt x="2271" y="8032"/>
                  <a:pt x="2266" y="8024"/>
                  <a:pt x="2262" y="8016"/>
                </a:cubicBezTo>
                <a:cubicBezTo>
                  <a:pt x="2256" y="8005"/>
                  <a:pt x="2244" y="7987"/>
                  <a:pt x="2236" y="7975"/>
                </a:cubicBezTo>
                <a:cubicBezTo>
                  <a:pt x="2220" y="7956"/>
                  <a:pt x="2208" y="7936"/>
                  <a:pt x="2199" y="7915"/>
                </a:cubicBezTo>
                <a:cubicBezTo>
                  <a:pt x="2199" y="7911"/>
                  <a:pt x="2196" y="7908"/>
                  <a:pt x="2191" y="7905"/>
                </a:cubicBezTo>
                <a:cubicBezTo>
                  <a:pt x="2186" y="7903"/>
                  <a:pt x="2183" y="7899"/>
                  <a:pt x="2183" y="7894"/>
                </a:cubicBezTo>
                <a:cubicBezTo>
                  <a:pt x="2182" y="7887"/>
                  <a:pt x="2177" y="7883"/>
                  <a:pt x="2173" y="7883"/>
                </a:cubicBezTo>
                <a:close/>
                <a:moveTo>
                  <a:pt x="1147" y="7846"/>
                </a:moveTo>
                <a:cubicBezTo>
                  <a:pt x="1149" y="7846"/>
                  <a:pt x="1153" y="7848"/>
                  <a:pt x="1157" y="7851"/>
                </a:cubicBezTo>
                <a:cubicBezTo>
                  <a:pt x="1167" y="7859"/>
                  <a:pt x="1170" y="7874"/>
                  <a:pt x="1160" y="7876"/>
                </a:cubicBezTo>
                <a:cubicBezTo>
                  <a:pt x="1150" y="7877"/>
                  <a:pt x="1143" y="7869"/>
                  <a:pt x="1141" y="7857"/>
                </a:cubicBezTo>
                <a:cubicBezTo>
                  <a:pt x="1139" y="7850"/>
                  <a:pt x="1142" y="7846"/>
                  <a:pt x="1147" y="7846"/>
                </a:cubicBezTo>
                <a:close/>
                <a:moveTo>
                  <a:pt x="6176" y="7838"/>
                </a:moveTo>
                <a:cubicBezTo>
                  <a:pt x="6172" y="7837"/>
                  <a:pt x="6170" y="7839"/>
                  <a:pt x="6165" y="7844"/>
                </a:cubicBezTo>
                <a:cubicBezTo>
                  <a:pt x="6156" y="7855"/>
                  <a:pt x="6157" y="7860"/>
                  <a:pt x="6174" y="7879"/>
                </a:cubicBezTo>
                <a:cubicBezTo>
                  <a:pt x="6190" y="7898"/>
                  <a:pt x="6197" y="7902"/>
                  <a:pt x="6207" y="7898"/>
                </a:cubicBezTo>
                <a:cubicBezTo>
                  <a:pt x="6217" y="7894"/>
                  <a:pt x="6203" y="7848"/>
                  <a:pt x="6185" y="7841"/>
                </a:cubicBezTo>
                <a:cubicBezTo>
                  <a:pt x="6181" y="7839"/>
                  <a:pt x="6178" y="7838"/>
                  <a:pt x="6176" y="7838"/>
                </a:cubicBezTo>
                <a:close/>
                <a:moveTo>
                  <a:pt x="2146" y="7830"/>
                </a:moveTo>
                <a:cubicBezTo>
                  <a:pt x="2146" y="7830"/>
                  <a:pt x="2145" y="7830"/>
                  <a:pt x="2145" y="7830"/>
                </a:cubicBezTo>
                <a:cubicBezTo>
                  <a:pt x="2142" y="7831"/>
                  <a:pt x="2142" y="7834"/>
                  <a:pt x="2144" y="7844"/>
                </a:cubicBezTo>
                <a:cubicBezTo>
                  <a:pt x="2144" y="7850"/>
                  <a:pt x="2147" y="7856"/>
                  <a:pt x="2153" y="7861"/>
                </a:cubicBezTo>
                <a:cubicBezTo>
                  <a:pt x="2157" y="7863"/>
                  <a:pt x="2160" y="7866"/>
                  <a:pt x="2161" y="7869"/>
                </a:cubicBezTo>
                <a:cubicBezTo>
                  <a:pt x="2161" y="7872"/>
                  <a:pt x="2163" y="7875"/>
                  <a:pt x="2167" y="7877"/>
                </a:cubicBezTo>
                <a:cubicBezTo>
                  <a:pt x="2170" y="7877"/>
                  <a:pt x="2170" y="7868"/>
                  <a:pt x="2168" y="7857"/>
                </a:cubicBezTo>
                <a:cubicBezTo>
                  <a:pt x="2165" y="7842"/>
                  <a:pt x="2160" y="7835"/>
                  <a:pt x="2152" y="7832"/>
                </a:cubicBezTo>
                <a:cubicBezTo>
                  <a:pt x="2149" y="7831"/>
                  <a:pt x="2147" y="7831"/>
                  <a:pt x="2146" y="7830"/>
                </a:cubicBezTo>
                <a:close/>
                <a:moveTo>
                  <a:pt x="1264" y="7759"/>
                </a:moveTo>
                <a:cubicBezTo>
                  <a:pt x="1272" y="7760"/>
                  <a:pt x="1286" y="7774"/>
                  <a:pt x="1299" y="7800"/>
                </a:cubicBezTo>
                <a:lnTo>
                  <a:pt x="1299" y="7799"/>
                </a:lnTo>
                <a:cubicBezTo>
                  <a:pt x="1313" y="7826"/>
                  <a:pt x="1339" y="7905"/>
                  <a:pt x="1330" y="7895"/>
                </a:cubicBezTo>
                <a:cubicBezTo>
                  <a:pt x="1328" y="7893"/>
                  <a:pt x="1318" y="7884"/>
                  <a:pt x="1308" y="7875"/>
                </a:cubicBezTo>
                <a:cubicBezTo>
                  <a:pt x="1284" y="7847"/>
                  <a:pt x="1268" y="7816"/>
                  <a:pt x="1261" y="7783"/>
                </a:cubicBezTo>
                <a:cubicBezTo>
                  <a:pt x="1256" y="7766"/>
                  <a:pt x="1258" y="7759"/>
                  <a:pt x="1264" y="7759"/>
                </a:cubicBezTo>
                <a:close/>
                <a:moveTo>
                  <a:pt x="2085" y="7703"/>
                </a:moveTo>
                <a:cubicBezTo>
                  <a:pt x="2076" y="7702"/>
                  <a:pt x="2086" y="7731"/>
                  <a:pt x="2111" y="7783"/>
                </a:cubicBezTo>
                <a:cubicBezTo>
                  <a:pt x="2129" y="7822"/>
                  <a:pt x="2130" y="7824"/>
                  <a:pt x="2143" y="7822"/>
                </a:cubicBezTo>
                <a:cubicBezTo>
                  <a:pt x="2151" y="7821"/>
                  <a:pt x="2151" y="7817"/>
                  <a:pt x="2144" y="7797"/>
                </a:cubicBezTo>
                <a:cubicBezTo>
                  <a:pt x="2139" y="7785"/>
                  <a:pt x="2130" y="7765"/>
                  <a:pt x="2124" y="7753"/>
                </a:cubicBezTo>
                <a:cubicBezTo>
                  <a:pt x="2118" y="7742"/>
                  <a:pt x="2110" y="7732"/>
                  <a:pt x="2101" y="7722"/>
                </a:cubicBezTo>
                <a:cubicBezTo>
                  <a:pt x="2095" y="7719"/>
                  <a:pt x="2092" y="7714"/>
                  <a:pt x="2091" y="7709"/>
                </a:cubicBezTo>
                <a:cubicBezTo>
                  <a:pt x="2091" y="7706"/>
                  <a:pt x="2089" y="7704"/>
                  <a:pt x="2085" y="7703"/>
                </a:cubicBezTo>
                <a:close/>
                <a:moveTo>
                  <a:pt x="5986" y="7664"/>
                </a:moveTo>
                <a:cubicBezTo>
                  <a:pt x="5987" y="7664"/>
                  <a:pt x="5989" y="7665"/>
                  <a:pt x="5989" y="7668"/>
                </a:cubicBezTo>
                <a:cubicBezTo>
                  <a:pt x="5990" y="7672"/>
                  <a:pt x="5988" y="7673"/>
                  <a:pt x="5986" y="7671"/>
                </a:cubicBezTo>
                <a:cubicBezTo>
                  <a:pt x="5983" y="7669"/>
                  <a:pt x="5983" y="7666"/>
                  <a:pt x="5985" y="7664"/>
                </a:cubicBezTo>
                <a:cubicBezTo>
                  <a:pt x="5985" y="7664"/>
                  <a:pt x="5986" y="7664"/>
                  <a:pt x="5986" y="7664"/>
                </a:cubicBezTo>
                <a:close/>
                <a:moveTo>
                  <a:pt x="2061" y="7657"/>
                </a:moveTo>
                <a:cubicBezTo>
                  <a:pt x="2060" y="7657"/>
                  <a:pt x="2060" y="7660"/>
                  <a:pt x="2061" y="7668"/>
                </a:cubicBezTo>
                <a:cubicBezTo>
                  <a:pt x="2062" y="7674"/>
                  <a:pt x="2065" y="7681"/>
                  <a:pt x="2070" y="7686"/>
                </a:cubicBezTo>
                <a:cubicBezTo>
                  <a:pt x="2075" y="7689"/>
                  <a:pt x="2076" y="7688"/>
                  <a:pt x="2074" y="7680"/>
                </a:cubicBezTo>
                <a:cubicBezTo>
                  <a:pt x="2073" y="7674"/>
                  <a:pt x="2070" y="7667"/>
                  <a:pt x="2065" y="7662"/>
                </a:cubicBezTo>
                <a:cubicBezTo>
                  <a:pt x="2063" y="7659"/>
                  <a:pt x="2062" y="7658"/>
                  <a:pt x="2061" y="7657"/>
                </a:cubicBezTo>
                <a:close/>
                <a:moveTo>
                  <a:pt x="1016" y="7568"/>
                </a:moveTo>
                <a:cubicBezTo>
                  <a:pt x="1026" y="7566"/>
                  <a:pt x="1046" y="7608"/>
                  <a:pt x="1040" y="7617"/>
                </a:cubicBezTo>
                <a:lnTo>
                  <a:pt x="1040" y="7618"/>
                </a:lnTo>
                <a:cubicBezTo>
                  <a:pt x="1038" y="7619"/>
                  <a:pt x="1036" y="7620"/>
                  <a:pt x="1034" y="7620"/>
                </a:cubicBezTo>
                <a:cubicBezTo>
                  <a:pt x="1027" y="7623"/>
                  <a:pt x="1017" y="7622"/>
                  <a:pt x="1014" y="7618"/>
                </a:cubicBezTo>
                <a:cubicBezTo>
                  <a:pt x="1013" y="7613"/>
                  <a:pt x="1012" y="7608"/>
                  <a:pt x="1012" y="7603"/>
                </a:cubicBezTo>
                <a:cubicBezTo>
                  <a:pt x="1013" y="7597"/>
                  <a:pt x="1012" y="7588"/>
                  <a:pt x="1011" y="7583"/>
                </a:cubicBezTo>
                <a:cubicBezTo>
                  <a:pt x="1010" y="7569"/>
                  <a:pt x="1011" y="7568"/>
                  <a:pt x="1016" y="7568"/>
                </a:cubicBezTo>
                <a:close/>
                <a:moveTo>
                  <a:pt x="1350" y="7555"/>
                </a:moveTo>
                <a:cubicBezTo>
                  <a:pt x="1348" y="7555"/>
                  <a:pt x="1347" y="7555"/>
                  <a:pt x="1345" y="7555"/>
                </a:cubicBezTo>
                <a:cubicBezTo>
                  <a:pt x="1336" y="7557"/>
                  <a:pt x="1334" y="7560"/>
                  <a:pt x="1336" y="7571"/>
                </a:cubicBezTo>
                <a:cubicBezTo>
                  <a:pt x="1340" y="7584"/>
                  <a:pt x="1345" y="7596"/>
                  <a:pt x="1352" y="7609"/>
                </a:cubicBezTo>
                <a:cubicBezTo>
                  <a:pt x="1360" y="7623"/>
                  <a:pt x="1371" y="7649"/>
                  <a:pt x="1377" y="7669"/>
                </a:cubicBezTo>
                <a:cubicBezTo>
                  <a:pt x="1383" y="7688"/>
                  <a:pt x="1391" y="7714"/>
                  <a:pt x="1394" y="7725"/>
                </a:cubicBezTo>
                <a:cubicBezTo>
                  <a:pt x="1398" y="7736"/>
                  <a:pt x="1405" y="7758"/>
                  <a:pt x="1410" y="7773"/>
                </a:cubicBezTo>
                <a:cubicBezTo>
                  <a:pt x="1422" y="7812"/>
                  <a:pt x="1440" y="7849"/>
                  <a:pt x="1463" y="7885"/>
                </a:cubicBezTo>
                <a:cubicBezTo>
                  <a:pt x="1468" y="7895"/>
                  <a:pt x="1472" y="7906"/>
                  <a:pt x="1475" y="7917"/>
                </a:cubicBezTo>
                <a:cubicBezTo>
                  <a:pt x="1479" y="7931"/>
                  <a:pt x="1494" y="7964"/>
                  <a:pt x="1507" y="7988"/>
                </a:cubicBezTo>
                <a:cubicBezTo>
                  <a:pt x="1534" y="8039"/>
                  <a:pt x="1550" y="8070"/>
                  <a:pt x="1555" y="8084"/>
                </a:cubicBezTo>
                <a:cubicBezTo>
                  <a:pt x="1558" y="8090"/>
                  <a:pt x="1566" y="8105"/>
                  <a:pt x="1574" y="8117"/>
                </a:cubicBezTo>
                <a:cubicBezTo>
                  <a:pt x="1582" y="8130"/>
                  <a:pt x="1591" y="8148"/>
                  <a:pt x="1594" y="8157"/>
                </a:cubicBezTo>
                <a:cubicBezTo>
                  <a:pt x="1597" y="8166"/>
                  <a:pt x="1602" y="8174"/>
                  <a:pt x="1608" y="8182"/>
                </a:cubicBezTo>
                <a:cubicBezTo>
                  <a:pt x="1614" y="8191"/>
                  <a:pt x="1619" y="8200"/>
                  <a:pt x="1622" y="8210"/>
                </a:cubicBezTo>
                <a:cubicBezTo>
                  <a:pt x="1627" y="8221"/>
                  <a:pt x="1638" y="8242"/>
                  <a:pt x="1647" y="8256"/>
                </a:cubicBezTo>
                <a:cubicBezTo>
                  <a:pt x="1657" y="8271"/>
                  <a:pt x="1668" y="8291"/>
                  <a:pt x="1673" y="8303"/>
                </a:cubicBezTo>
                <a:cubicBezTo>
                  <a:pt x="1679" y="8314"/>
                  <a:pt x="1686" y="8326"/>
                  <a:pt x="1695" y="8337"/>
                </a:cubicBezTo>
                <a:cubicBezTo>
                  <a:pt x="1701" y="8344"/>
                  <a:pt x="1706" y="8351"/>
                  <a:pt x="1709" y="8359"/>
                </a:cubicBezTo>
                <a:cubicBezTo>
                  <a:pt x="1722" y="8385"/>
                  <a:pt x="1739" y="8409"/>
                  <a:pt x="1760" y="8432"/>
                </a:cubicBezTo>
                <a:cubicBezTo>
                  <a:pt x="1767" y="8440"/>
                  <a:pt x="1773" y="8449"/>
                  <a:pt x="1777" y="8459"/>
                </a:cubicBezTo>
                <a:cubicBezTo>
                  <a:pt x="1778" y="8470"/>
                  <a:pt x="1801" y="8492"/>
                  <a:pt x="1809" y="8491"/>
                </a:cubicBezTo>
                <a:cubicBezTo>
                  <a:pt x="1816" y="8490"/>
                  <a:pt x="1804" y="8459"/>
                  <a:pt x="1789" y="8446"/>
                </a:cubicBezTo>
                <a:cubicBezTo>
                  <a:pt x="1784" y="8442"/>
                  <a:pt x="1780" y="8437"/>
                  <a:pt x="1778" y="8432"/>
                </a:cubicBezTo>
                <a:cubicBezTo>
                  <a:pt x="1779" y="8431"/>
                  <a:pt x="1778" y="8429"/>
                  <a:pt x="1777" y="8428"/>
                </a:cubicBezTo>
                <a:cubicBezTo>
                  <a:pt x="1767" y="8409"/>
                  <a:pt x="1760" y="8389"/>
                  <a:pt x="1757" y="8369"/>
                </a:cubicBezTo>
                <a:cubicBezTo>
                  <a:pt x="1752" y="8348"/>
                  <a:pt x="1744" y="8327"/>
                  <a:pt x="1732" y="8307"/>
                </a:cubicBezTo>
                <a:cubicBezTo>
                  <a:pt x="1723" y="8293"/>
                  <a:pt x="1717" y="8279"/>
                  <a:pt x="1712" y="8264"/>
                </a:cubicBezTo>
                <a:cubicBezTo>
                  <a:pt x="1708" y="8251"/>
                  <a:pt x="1701" y="8239"/>
                  <a:pt x="1692" y="8228"/>
                </a:cubicBezTo>
                <a:cubicBezTo>
                  <a:pt x="1681" y="8220"/>
                  <a:pt x="1678" y="8209"/>
                  <a:pt x="1683" y="8198"/>
                </a:cubicBezTo>
                <a:cubicBezTo>
                  <a:pt x="1688" y="8182"/>
                  <a:pt x="1687" y="8180"/>
                  <a:pt x="1654" y="8128"/>
                </a:cubicBezTo>
                <a:cubicBezTo>
                  <a:pt x="1647" y="8115"/>
                  <a:pt x="1641" y="8100"/>
                  <a:pt x="1637" y="8085"/>
                </a:cubicBezTo>
                <a:cubicBezTo>
                  <a:pt x="1635" y="8073"/>
                  <a:pt x="1630" y="8061"/>
                  <a:pt x="1623" y="8050"/>
                </a:cubicBezTo>
                <a:cubicBezTo>
                  <a:pt x="1616" y="8039"/>
                  <a:pt x="1611" y="8027"/>
                  <a:pt x="1608" y="8015"/>
                </a:cubicBezTo>
                <a:cubicBezTo>
                  <a:pt x="1606" y="8004"/>
                  <a:pt x="1601" y="7994"/>
                  <a:pt x="1593" y="7984"/>
                </a:cubicBezTo>
                <a:cubicBezTo>
                  <a:pt x="1589" y="7983"/>
                  <a:pt x="1587" y="7979"/>
                  <a:pt x="1588" y="7976"/>
                </a:cubicBezTo>
                <a:cubicBezTo>
                  <a:pt x="1590" y="7974"/>
                  <a:pt x="1588" y="7973"/>
                  <a:pt x="1585" y="7973"/>
                </a:cubicBezTo>
                <a:cubicBezTo>
                  <a:pt x="1583" y="7973"/>
                  <a:pt x="1576" y="7964"/>
                  <a:pt x="1572" y="7953"/>
                </a:cubicBezTo>
                <a:cubicBezTo>
                  <a:pt x="1568" y="7941"/>
                  <a:pt x="1562" y="7926"/>
                  <a:pt x="1560" y="7920"/>
                </a:cubicBezTo>
                <a:cubicBezTo>
                  <a:pt x="1557" y="7912"/>
                  <a:pt x="1552" y="7905"/>
                  <a:pt x="1546" y="7898"/>
                </a:cubicBezTo>
                <a:cubicBezTo>
                  <a:pt x="1538" y="7888"/>
                  <a:pt x="1531" y="7877"/>
                  <a:pt x="1526" y="7866"/>
                </a:cubicBezTo>
                <a:cubicBezTo>
                  <a:pt x="1521" y="7853"/>
                  <a:pt x="1513" y="7840"/>
                  <a:pt x="1504" y="7828"/>
                </a:cubicBezTo>
                <a:cubicBezTo>
                  <a:pt x="1497" y="7817"/>
                  <a:pt x="1491" y="7806"/>
                  <a:pt x="1486" y="7795"/>
                </a:cubicBezTo>
                <a:cubicBezTo>
                  <a:pt x="1481" y="7783"/>
                  <a:pt x="1475" y="7771"/>
                  <a:pt x="1467" y="7760"/>
                </a:cubicBezTo>
                <a:cubicBezTo>
                  <a:pt x="1447" y="7727"/>
                  <a:pt x="1430" y="7693"/>
                  <a:pt x="1416" y="7659"/>
                </a:cubicBezTo>
                <a:cubicBezTo>
                  <a:pt x="1413" y="7649"/>
                  <a:pt x="1408" y="7639"/>
                  <a:pt x="1401" y="7629"/>
                </a:cubicBezTo>
                <a:cubicBezTo>
                  <a:pt x="1394" y="7620"/>
                  <a:pt x="1389" y="7610"/>
                  <a:pt x="1384" y="7600"/>
                </a:cubicBezTo>
                <a:cubicBezTo>
                  <a:pt x="1370" y="7569"/>
                  <a:pt x="1361" y="7556"/>
                  <a:pt x="1350" y="7555"/>
                </a:cubicBezTo>
                <a:close/>
                <a:moveTo>
                  <a:pt x="992" y="7512"/>
                </a:moveTo>
                <a:cubicBezTo>
                  <a:pt x="996" y="7512"/>
                  <a:pt x="1002" y="7516"/>
                  <a:pt x="1007" y="7522"/>
                </a:cubicBezTo>
                <a:lnTo>
                  <a:pt x="1006" y="7522"/>
                </a:lnTo>
                <a:cubicBezTo>
                  <a:pt x="1017" y="7538"/>
                  <a:pt x="1021" y="7553"/>
                  <a:pt x="1017" y="7554"/>
                </a:cubicBezTo>
                <a:cubicBezTo>
                  <a:pt x="1005" y="7556"/>
                  <a:pt x="995" y="7547"/>
                  <a:pt x="988" y="7530"/>
                </a:cubicBezTo>
                <a:cubicBezTo>
                  <a:pt x="982" y="7516"/>
                  <a:pt x="985" y="7513"/>
                  <a:pt x="990" y="7512"/>
                </a:cubicBezTo>
                <a:cubicBezTo>
                  <a:pt x="990" y="7512"/>
                  <a:pt x="991" y="7512"/>
                  <a:pt x="992" y="7512"/>
                </a:cubicBezTo>
                <a:close/>
                <a:moveTo>
                  <a:pt x="1156" y="7511"/>
                </a:moveTo>
                <a:cubicBezTo>
                  <a:pt x="1156" y="7511"/>
                  <a:pt x="1156" y="7511"/>
                  <a:pt x="1156" y="7511"/>
                </a:cubicBezTo>
                <a:cubicBezTo>
                  <a:pt x="1160" y="7512"/>
                  <a:pt x="1161" y="7514"/>
                  <a:pt x="1160" y="7516"/>
                </a:cubicBezTo>
                <a:cubicBezTo>
                  <a:pt x="1159" y="7518"/>
                  <a:pt x="1161" y="7520"/>
                  <a:pt x="1164" y="7520"/>
                </a:cubicBezTo>
                <a:cubicBezTo>
                  <a:pt x="1169" y="7523"/>
                  <a:pt x="1172" y="7526"/>
                  <a:pt x="1172" y="7530"/>
                </a:cubicBezTo>
                <a:cubicBezTo>
                  <a:pt x="1172" y="7534"/>
                  <a:pt x="1175" y="7537"/>
                  <a:pt x="1180" y="7540"/>
                </a:cubicBezTo>
                <a:cubicBezTo>
                  <a:pt x="1186" y="7545"/>
                  <a:pt x="1189" y="7552"/>
                  <a:pt x="1190" y="7559"/>
                </a:cubicBezTo>
                <a:cubicBezTo>
                  <a:pt x="1193" y="7572"/>
                  <a:pt x="1199" y="7584"/>
                  <a:pt x="1206" y="7596"/>
                </a:cubicBezTo>
                <a:cubicBezTo>
                  <a:pt x="1218" y="7618"/>
                  <a:pt x="1226" y="7640"/>
                  <a:pt x="1231" y="7662"/>
                </a:cubicBezTo>
                <a:lnTo>
                  <a:pt x="1243" y="7709"/>
                </a:lnTo>
                <a:lnTo>
                  <a:pt x="1230" y="7703"/>
                </a:lnTo>
                <a:cubicBezTo>
                  <a:pt x="1224" y="7700"/>
                  <a:pt x="1219" y="7697"/>
                  <a:pt x="1216" y="7692"/>
                </a:cubicBezTo>
                <a:cubicBezTo>
                  <a:pt x="1215" y="7690"/>
                  <a:pt x="1210" y="7678"/>
                  <a:pt x="1204" y="7665"/>
                </a:cubicBezTo>
                <a:cubicBezTo>
                  <a:pt x="1185" y="7627"/>
                  <a:pt x="1170" y="7589"/>
                  <a:pt x="1160" y="7549"/>
                </a:cubicBezTo>
                <a:cubicBezTo>
                  <a:pt x="1154" y="7524"/>
                  <a:pt x="1152" y="7510"/>
                  <a:pt x="1156" y="7511"/>
                </a:cubicBezTo>
                <a:close/>
                <a:moveTo>
                  <a:pt x="949" y="7425"/>
                </a:moveTo>
                <a:cubicBezTo>
                  <a:pt x="954" y="7425"/>
                  <a:pt x="961" y="7428"/>
                  <a:pt x="965" y="7433"/>
                </a:cubicBezTo>
                <a:cubicBezTo>
                  <a:pt x="974" y="7444"/>
                  <a:pt x="975" y="7445"/>
                  <a:pt x="972" y="7453"/>
                </a:cubicBezTo>
                <a:lnTo>
                  <a:pt x="972" y="7452"/>
                </a:lnTo>
                <a:cubicBezTo>
                  <a:pt x="965" y="7467"/>
                  <a:pt x="946" y="7453"/>
                  <a:pt x="941" y="7431"/>
                </a:cubicBezTo>
                <a:cubicBezTo>
                  <a:pt x="940" y="7426"/>
                  <a:pt x="944" y="7424"/>
                  <a:pt x="949" y="7425"/>
                </a:cubicBezTo>
                <a:close/>
                <a:moveTo>
                  <a:pt x="1053" y="7290"/>
                </a:moveTo>
                <a:cubicBezTo>
                  <a:pt x="1056" y="7290"/>
                  <a:pt x="1059" y="7290"/>
                  <a:pt x="1059" y="7291"/>
                </a:cubicBezTo>
                <a:cubicBezTo>
                  <a:pt x="1060" y="7295"/>
                  <a:pt x="1068" y="7308"/>
                  <a:pt x="1081" y="7332"/>
                </a:cubicBezTo>
                <a:cubicBezTo>
                  <a:pt x="1087" y="7342"/>
                  <a:pt x="1092" y="7353"/>
                  <a:pt x="1094" y="7364"/>
                </a:cubicBezTo>
                <a:cubicBezTo>
                  <a:pt x="1095" y="7371"/>
                  <a:pt x="1099" y="7378"/>
                  <a:pt x="1105" y="7384"/>
                </a:cubicBezTo>
                <a:cubicBezTo>
                  <a:pt x="1117" y="7396"/>
                  <a:pt x="1121" y="7401"/>
                  <a:pt x="1111" y="7402"/>
                </a:cubicBezTo>
                <a:cubicBezTo>
                  <a:pt x="1102" y="7404"/>
                  <a:pt x="1093" y="7396"/>
                  <a:pt x="1087" y="7382"/>
                </a:cubicBezTo>
                <a:cubicBezTo>
                  <a:pt x="1083" y="7372"/>
                  <a:pt x="1084" y="7368"/>
                  <a:pt x="1088" y="7369"/>
                </a:cubicBezTo>
                <a:cubicBezTo>
                  <a:pt x="1092" y="7369"/>
                  <a:pt x="1090" y="7368"/>
                  <a:pt x="1084" y="7366"/>
                </a:cubicBezTo>
                <a:cubicBezTo>
                  <a:pt x="1078" y="7364"/>
                  <a:pt x="1072" y="7361"/>
                  <a:pt x="1072" y="7359"/>
                </a:cubicBezTo>
                <a:cubicBezTo>
                  <a:pt x="1070" y="7356"/>
                  <a:pt x="1066" y="7354"/>
                  <a:pt x="1061" y="7353"/>
                </a:cubicBezTo>
                <a:cubicBezTo>
                  <a:pt x="1054" y="7351"/>
                  <a:pt x="1051" y="7345"/>
                  <a:pt x="1046" y="7321"/>
                </a:cubicBezTo>
                <a:cubicBezTo>
                  <a:pt x="1042" y="7297"/>
                  <a:pt x="1044" y="7291"/>
                  <a:pt x="1049" y="7290"/>
                </a:cubicBezTo>
                <a:cubicBezTo>
                  <a:pt x="1050" y="7290"/>
                  <a:pt x="1052" y="7290"/>
                  <a:pt x="1053" y="7290"/>
                </a:cubicBezTo>
                <a:close/>
                <a:moveTo>
                  <a:pt x="1012" y="7232"/>
                </a:moveTo>
                <a:cubicBezTo>
                  <a:pt x="1019" y="7232"/>
                  <a:pt x="1021" y="7237"/>
                  <a:pt x="1014" y="7242"/>
                </a:cubicBezTo>
                <a:lnTo>
                  <a:pt x="1015" y="7242"/>
                </a:lnTo>
                <a:cubicBezTo>
                  <a:pt x="1009" y="7246"/>
                  <a:pt x="1006" y="7244"/>
                  <a:pt x="1005" y="7240"/>
                </a:cubicBezTo>
                <a:cubicBezTo>
                  <a:pt x="1004" y="7236"/>
                  <a:pt x="1006" y="7232"/>
                  <a:pt x="1009" y="7232"/>
                </a:cubicBezTo>
                <a:cubicBezTo>
                  <a:pt x="1010" y="7232"/>
                  <a:pt x="1011" y="7232"/>
                  <a:pt x="1012" y="7232"/>
                </a:cubicBezTo>
                <a:close/>
                <a:moveTo>
                  <a:pt x="5596" y="7150"/>
                </a:moveTo>
                <a:cubicBezTo>
                  <a:pt x="5590" y="7151"/>
                  <a:pt x="5602" y="7189"/>
                  <a:pt x="5614" y="7208"/>
                </a:cubicBezTo>
                <a:cubicBezTo>
                  <a:pt x="5619" y="7218"/>
                  <a:pt x="5621" y="7228"/>
                  <a:pt x="5622" y="7238"/>
                </a:cubicBezTo>
                <a:cubicBezTo>
                  <a:pt x="5622" y="7252"/>
                  <a:pt x="5625" y="7266"/>
                  <a:pt x="5630" y="7279"/>
                </a:cubicBezTo>
                <a:cubicBezTo>
                  <a:pt x="5639" y="7302"/>
                  <a:pt x="5643" y="7310"/>
                  <a:pt x="5677" y="7381"/>
                </a:cubicBezTo>
                <a:cubicBezTo>
                  <a:pt x="5686" y="7401"/>
                  <a:pt x="5696" y="7424"/>
                  <a:pt x="5699" y="7433"/>
                </a:cubicBezTo>
                <a:cubicBezTo>
                  <a:pt x="5707" y="7457"/>
                  <a:pt x="5738" y="7534"/>
                  <a:pt x="5751" y="7558"/>
                </a:cubicBezTo>
                <a:cubicBezTo>
                  <a:pt x="5757" y="7571"/>
                  <a:pt x="5762" y="7585"/>
                  <a:pt x="5766" y="7598"/>
                </a:cubicBezTo>
                <a:cubicBezTo>
                  <a:pt x="5768" y="7609"/>
                  <a:pt x="5773" y="7620"/>
                  <a:pt x="5780" y="7629"/>
                </a:cubicBezTo>
                <a:cubicBezTo>
                  <a:pt x="5787" y="7638"/>
                  <a:pt x="5792" y="7647"/>
                  <a:pt x="5794" y="7657"/>
                </a:cubicBezTo>
                <a:cubicBezTo>
                  <a:pt x="5801" y="7678"/>
                  <a:pt x="5809" y="7698"/>
                  <a:pt x="5819" y="7717"/>
                </a:cubicBezTo>
                <a:cubicBezTo>
                  <a:pt x="5830" y="7740"/>
                  <a:pt x="5844" y="7768"/>
                  <a:pt x="5849" y="7779"/>
                </a:cubicBezTo>
                <a:cubicBezTo>
                  <a:pt x="5855" y="7791"/>
                  <a:pt x="5862" y="7802"/>
                  <a:pt x="5870" y="7813"/>
                </a:cubicBezTo>
                <a:cubicBezTo>
                  <a:pt x="5878" y="7823"/>
                  <a:pt x="5883" y="7834"/>
                  <a:pt x="5885" y="7845"/>
                </a:cubicBezTo>
                <a:cubicBezTo>
                  <a:pt x="5888" y="7864"/>
                  <a:pt x="5919" y="7913"/>
                  <a:pt x="5928" y="7914"/>
                </a:cubicBezTo>
                <a:cubicBezTo>
                  <a:pt x="5933" y="7916"/>
                  <a:pt x="5936" y="7918"/>
                  <a:pt x="5938" y="7920"/>
                </a:cubicBezTo>
                <a:cubicBezTo>
                  <a:pt x="5941" y="7923"/>
                  <a:pt x="5942" y="7919"/>
                  <a:pt x="5940" y="7911"/>
                </a:cubicBezTo>
                <a:cubicBezTo>
                  <a:pt x="5939" y="7903"/>
                  <a:pt x="5935" y="7895"/>
                  <a:pt x="5929" y="7887"/>
                </a:cubicBezTo>
                <a:cubicBezTo>
                  <a:pt x="5921" y="7879"/>
                  <a:pt x="5921" y="7875"/>
                  <a:pt x="5928" y="7867"/>
                </a:cubicBezTo>
                <a:cubicBezTo>
                  <a:pt x="5935" y="7859"/>
                  <a:pt x="5932" y="7842"/>
                  <a:pt x="5910" y="7803"/>
                </a:cubicBezTo>
                <a:cubicBezTo>
                  <a:pt x="5902" y="7794"/>
                  <a:pt x="5900" y="7784"/>
                  <a:pt x="5903" y="7774"/>
                </a:cubicBezTo>
                <a:cubicBezTo>
                  <a:pt x="5906" y="7766"/>
                  <a:pt x="5904" y="7759"/>
                  <a:pt x="5898" y="7753"/>
                </a:cubicBezTo>
                <a:cubicBezTo>
                  <a:pt x="5891" y="7741"/>
                  <a:pt x="5886" y="7729"/>
                  <a:pt x="5881" y="7717"/>
                </a:cubicBezTo>
                <a:cubicBezTo>
                  <a:pt x="5875" y="7702"/>
                  <a:pt x="5866" y="7687"/>
                  <a:pt x="5855" y="7673"/>
                </a:cubicBezTo>
                <a:cubicBezTo>
                  <a:pt x="5832" y="7640"/>
                  <a:pt x="5815" y="7604"/>
                  <a:pt x="5805" y="7568"/>
                </a:cubicBezTo>
                <a:cubicBezTo>
                  <a:pt x="5802" y="7560"/>
                  <a:pt x="5802" y="7552"/>
                  <a:pt x="5803" y="7544"/>
                </a:cubicBezTo>
                <a:cubicBezTo>
                  <a:pt x="5804" y="7531"/>
                  <a:pt x="5799" y="7518"/>
                  <a:pt x="5788" y="7507"/>
                </a:cubicBezTo>
                <a:cubicBezTo>
                  <a:pt x="5761" y="7472"/>
                  <a:pt x="5742" y="7435"/>
                  <a:pt x="5731" y="7396"/>
                </a:cubicBezTo>
                <a:cubicBezTo>
                  <a:pt x="5730" y="7388"/>
                  <a:pt x="5727" y="7379"/>
                  <a:pt x="5722" y="7371"/>
                </a:cubicBezTo>
                <a:cubicBezTo>
                  <a:pt x="5708" y="7359"/>
                  <a:pt x="5698" y="7344"/>
                  <a:pt x="5694" y="7329"/>
                </a:cubicBezTo>
                <a:cubicBezTo>
                  <a:pt x="5693" y="7323"/>
                  <a:pt x="5690" y="7319"/>
                  <a:pt x="5685" y="7315"/>
                </a:cubicBezTo>
                <a:cubicBezTo>
                  <a:pt x="5670" y="7307"/>
                  <a:pt x="5664" y="7295"/>
                  <a:pt x="5669" y="7283"/>
                </a:cubicBezTo>
                <a:cubicBezTo>
                  <a:pt x="5674" y="7274"/>
                  <a:pt x="5665" y="7238"/>
                  <a:pt x="5649" y="7211"/>
                </a:cubicBezTo>
                <a:cubicBezTo>
                  <a:pt x="5621" y="7163"/>
                  <a:pt x="5609" y="7149"/>
                  <a:pt x="5596" y="7151"/>
                </a:cubicBezTo>
                <a:lnTo>
                  <a:pt x="5596" y="7150"/>
                </a:lnTo>
                <a:close/>
                <a:moveTo>
                  <a:pt x="819" y="7138"/>
                </a:moveTo>
                <a:cubicBezTo>
                  <a:pt x="830" y="7139"/>
                  <a:pt x="838" y="7150"/>
                  <a:pt x="843" y="7169"/>
                </a:cubicBezTo>
                <a:cubicBezTo>
                  <a:pt x="847" y="7182"/>
                  <a:pt x="855" y="7203"/>
                  <a:pt x="860" y="7216"/>
                </a:cubicBezTo>
                <a:cubicBezTo>
                  <a:pt x="882" y="7263"/>
                  <a:pt x="929" y="7373"/>
                  <a:pt x="931" y="7383"/>
                </a:cubicBezTo>
                <a:lnTo>
                  <a:pt x="932" y="7383"/>
                </a:lnTo>
                <a:cubicBezTo>
                  <a:pt x="932" y="7387"/>
                  <a:pt x="930" y="7392"/>
                  <a:pt x="927" y="7396"/>
                </a:cubicBezTo>
                <a:cubicBezTo>
                  <a:pt x="918" y="7407"/>
                  <a:pt x="875" y="7328"/>
                  <a:pt x="854" y="7263"/>
                </a:cubicBezTo>
                <a:cubicBezTo>
                  <a:pt x="849" y="7246"/>
                  <a:pt x="842" y="7227"/>
                  <a:pt x="840" y="7222"/>
                </a:cubicBezTo>
                <a:cubicBezTo>
                  <a:pt x="838" y="7217"/>
                  <a:pt x="832" y="7201"/>
                  <a:pt x="827" y="7188"/>
                </a:cubicBezTo>
                <a:cubicBezTo>
                  <a:pt x="823" y="7175"/>
                  <a:pt x="817" y="7158"/>
                  <a:pt x="814" y="7151"/>
                </a:cubicBezTo>
                <a:cubicBezTo>
                  <a:pt x="811" y="7145"/>
                  <a:pt x="811" y="7138"/>
                  <a:pt x="814" y="7138"/>
                </a:cubicBezTo>
                <a:cubicBezTo>
                  <a:pt x="816" y="7138"/>
                  <a:pt x="817" y="7138"/>
                  <a:pt x="819" y="7138"/>
                </a:cubicBezTo>
                <a:close/>
                <a:moveTo>
                  <a:pt x="947" y="7088"/>
                </a:moveTo>
                <a:cubicBezTo>
                  <a:pt x="951" y="7087"/>
                  <a:pt x="959" y="7092"/>
                  <a:pt x="966" y="7103"/>
                </a:cubicBezTo>
                <a:cubicBezTo>
                  <a:pt x="977" y="7121"/>
                  <a:pt x="1017" y="7190"/>
                  <a:pt x="988" y="7182"/>
                </a:cubicBezTo>
                <a:cubicBezTo>
                  <a:pt x="984" y="7179"/>
                  <a:pt x="981" y="7175"/>
                  <a:pt x="981" y="7170"/>
                </a:cubicBezTo>
                <a:lnTo>
                  <a:pt x="980" y="7170"/>
                </a:lnTo>
                <a:cubicBezTo>
                  <a:pt x="978" y="7162"/>
                  <a:pt x="974" y="7154"/>
                  <a:pt x="968" y="7146"/>
                </a:cubicBezTo>
                <a:cubicBezTo>
                  <a:pt x="953" y="7131"/>
                  <a:pt x="944" y="7113"/>
                  <a:pt x="941" y="7095"/>
                </a:cubicBezTo>
                <a:cubicBezTo>
                  <a:pt x="942" y="7090"/>
                  <a:pt x="944" y="7088"/>
                  <a:pt x="947" y="7088"/>
                </a:cubicBezTo>
                <a:close/>
                <a:moveTo>
                  <a:pt x="6705" y="7026"/>
                </a:moveTo>
                <a:cubicBezTo>
                  <a:pt x="6709" y="7026"/>
                  <a:pt x="6716" y="7035"/>
                  <a:pt x="6724" y="7046"/>
                </a:cubicBezTo>
                <a:lnTo>
                  <a:pt x="6724" y="7046"/>
                </a:lnTo>
                <a:lnTo>
                  <a:pt x="6724" y="7076"/>
                </a:lnTo>
                <a:lnTo>
                  <a:pt x="6722" y="7072"/>
                </a:lnTo>
                <a:cubicBezTo>
                  <a:pt x="6710" y="7049"/>
                  <a:pt x="6702" y="7032"/>
                  <a:pt x="6703" y="7029"/>
                </a:cubicBezTo>
                <a:cubicBezTo>
                  <a:pt x="6703" y="7027"/>
                  <a:pt x="6704" y="7026"/>
                  <a:pt x="6705" y="7026"/>
                </a:cubicBezTo>
                <a:close/>
                <a:moveTo>
                  <a:pt x="6700" y="7002"/>
                </a:moveTo>
                <a:cubicBezTo>
                  <a:pt x="6704" y="7002"/>
                  <a:pt x="6706" y="7003"/>
                  <a:pt x="6706" y="7005"/>
                </a:cubicBezTo>
                <a:cubicBezTo>
                  <a:pt x="6707" y="7007"/>
                  <a:pt x="6705" y="7008"/>
                  <a:pt x="6702" y="7009"/>
                </a:cubicBezTo>
                <a:cubicBezTo>
                  <a:pt x="6698" y="7009"/>
                  <a:pt x="6694" y="7009"/>
                  <a:pt x="6692" y="7007"/>
                </a:cubicBezTo>
                <a:cubicBezTo>
                  <a:pt x="6689" y="7005"/>
                  <a:pt x="6692" y="7003"/>
                  <a:pt x="6697" y="7003"/>
                </a:cubicBezTo>
                <a:lnTo>
                  <a:pt x="6697" y="7002"/>
                </a:lnTo>
                <a:cubicBezTo>
                  <a:pt x="6698" y="7002"/>
                  <a:pt x="6699" y="7002"/>
                  <a:pt x="6700" y="7002"/>
                </a:cubicBezTo>
                <a:close/>
                <a:moveTo>
                  <a:pt x="984" y="6953"/>
                </a:moveTo>
                <a:cubicBezTo>
                  <a:pt x="986" y="6953"/>
                  <a:pt x="987" y="6954"/>
                  <a:pt x="989" y="6956"/>
                </a:cubicBezTo>
                <a:cubicBezTo>
                  <a:pt x="997" y="6968"/>
                  <a:pt x="1000" y="6981"/>
                  <a:pt x="997" y="6995"/>
                </a:cubicBezTo>
                <a:lnTo>
                  <a:pt x="997" y="6995"/>
                </a:lnTo>
                <a:cubicBezTo>
                  <a:pt x="992" y="7000"/>
                  <a:pt x="990" y="7000"/>
                  <a:pt x="982" y="6991"/>
                </a:cubicBezTo>
                <a:cubicBezTo>
                  <a:pt x="970" y="6977"/>
                  <a:pt x="971" y="6962"/>
                  <a:pt x="977" y="6957"/>
                </a:cubicBezTo>
                <a:cubicBezTo>
                  <a:pt x="980" y="6955"/>
                  <a:pt x="983" y="6954"/>
                  <a:pt x="984" y="6953"/>
                </a:cubicBezTo>
                <a:close/>
                <a:moveTo>
                  <a:pt x="872" y="6915"/>
                </a:moveTo>
                <a:cubicBezTo>
                  <a:pt x="873" y="6915"/>
                  <a:pt x="874" y="6916"/>
                  <a:pt x="876" y="6918"/>
                </a:cubicBezTo>
                <a:lnTo>
                  <a:pt x="876" y="6918"/>
                </a:lnTo>
                <a:cubicBezTo>
                  <a:pt x="885" y="6926"/>
                  <a:pt x="887" y="6936"/>
                  <a:pt x="879" y="6935"/>
                </a:cubicBezTo>
                <a:cubicBezTo>
                  <a:pt x="874" y="6932"/>
                  <a:pt x="871" y="6928"/>
                  <a:pt x="871" y="6923"/>
                </a:cubicBezTo>
                <a:cubicBezTo>
                  <a:pt x="871" y="6917"/>
                  <a:pt x="871" y="6915"/>
                  <a:pt x="872" y="6915"/>
                </a:cubicBezTo>
                <a:close/>
                <a:moveTo>
                  <a:pt x="868" y="6888"/>
                </a:moveTo>
                <a:lnTo>
                  <a:pt x="876" y="6894"/>
                </a:lnTo>
                <a:lnTo>
                  <a:pt x="877" y="6893"/>
                </a:lnTo>
                <a:cubicBezTo>
                  <a:pt x="884" y="6899"/>
                  <a:pt x="884" y="6900"/>
                  <a:pt x="876" y="6905"/>
                </a:cubicBezTo>
                <a:cubicBezTo>
                  <a:pt x="863" y="6910"/>
                  <a:pt x="859" y="6906"/>
                  <a:pt x="864" y="6896"/>
                </a:cubicBezTo>
                <a:lnTo>
                  <a:pt x="868" y="6888"/>
                </a:lnTo>
                <a:close/>
                <a:moveTo>
                  <a:pt x="932" y="6851"/>
                </a:moveTo>
                <a:cubicBezTo>
                  <a:pt x="933" y="6851"/>
                  <a:pt x="934" y="6852"/>
                  <a:pt x="933" y="6853"/>
                </a:cubicBezTo>
                <a:cubicBezTo>
                  <a:pt x="931" y="6855"/>
                  <a:pt x="932" y="6857"/>
                  <a:pt x="936" y="6856"/>
                </a:cubicBezTo>
                <a:cubicBezTo>
                  <a:pt x="939" y="6856"/>
                  <a:pt x="943" y="6858"/>
                  <a:pt x="944" y="6862"/>
                </a:cubicBezTo>
                <a:cubicBezTo>
                  <a:pt x="945" y="6867"/>
                  <a:pt x="947" y="6871"/>
                  <a:pt x="951" y="6875"/>
                </a:cubicBezTo>
                <a:cubicBezTo>
                  <a:pt x="962" y="6885"/>
                  <a:pt x="967" y="6898"/>
                  <a:pt x="966" y="6911"/>
                </a:cubicBezTo>
                <a:lnTo>
                  <a:pt x="966" y="6911"/>
                </a:lnTo>
                <a:cubicBezTo>
                  <a:pt x="966" y="6917"/>
                  <a:pt x="964" y="6923"/>
                  <a:pt x="961" y="6930"/>
                </a:cubicBezTo>
                <a:cubicBezTo>
                  <a:pt x="956" y="6934"/>
                  <a:pt x="940" y="6907"/>
                  <a:pt x="942" y="6895"/>
                </a:cubicBezTo>
                <a:cubicBezTo>
                  <a:pt x="942" y="6887"/>
                  <a:pt x="938" y="6878"/>
                  <a:pt x="931" y="6871"/>
                </a:cubicBezTo>
                <a:cubicBezTo>
                  <a:pt x="916" y="6856"/>
                  <a:pt x="916" y="6857"/>
                  <a:pt x="927" y="6853"/>
                </a:cubicBezTo>
                <a:cubicBezTo>
                  <a:pt x="930" y="6852"/>
                  <a:pt x="931" y="6851"/>
                  <a:pt x="932" y="6851"/>
                </a:cubicBezTo>
                <a:close/>
                <a:moveTo>
                  <a:pt x="924" y="6831"/>
                </a:moveTo>
                <a:cubicBezTo>
                  <a:pt x="927" y="6830"/>
                  <a:pt x="932" y="6834"/>
                  <a:pt x="933" y="6839"/>
                </a:cubicBezTo>
                <a:cubicBezTo>
                  <a:pt x="934" y="6845"/>
                  <a:pt x="933" y="6846"/>
                  <a:pt x="925" y="6844"/>
                </a:cubicBezTo>
                <a:cubicBezTo>
                  <a:pt x="920" y="6842"/>
                  <a:pt x="917" y="6839"/>
                  <a:pt x="918" y="6836"/>
                </a:cubicBezTo>
                <a:lnTo>
                  <a:pt x="918" y="6835"/>
                </a:lnTo>
                <a:cubicBezTo>
                  <a:pt x="919" y="6832"/>
                  <a:pt x="921" y="6831"/>
                  <a:pt x="924" y="6831"/>
                </a:cubicBezTo>
                <a:close/>
                <a:moveTo>
                  <a:pt x="902" y="6774"/>
                </a:moveTo>
                <a:cubicBezTo>
                  <a:pt x="906" y="6775"/>
                  <a:pt x="909" y="6777"/>
                  <a:pt x="909" y="6780"/>
                </a:cubicBezTo>
                <a:cubicBezTo>
                  <a:pt x="910" y="6782"/>
                  <a:pt x="908" y="6785"/>
                  <a:pt x="904" y="6786"/>
                </a:cubicBezTo>
                <a:lnTo>
                  <a:pt x="904" y="6785"/>
                </a:lnTo>
                <a:cubicBezTo>
                  <a:pt x="901" y="6786"/>
                  <a:pt x="898" y="6784"/>
                  <a:pt x="897" y="6780"/>
                </a:cubicBezTo>
                <a:cubicBezTo>
                  <a:pt x="896" y="6776"/>
                  <a:pt x="898" y="6773"/>
                  <a:pt x="902" y="6774"/>
                </a:cubicBezTo>
                <a:close/>
                <a:moveTo>
                  <a:pt x="802" y="6762"/>
                </a:moveTo>
                <a:cubicBezTo>
                  <a:pt x="821" y="6780"/>
                  <a:pt x="836" y="6799"/>
                  <a:pt x="848" y="6819"/>
                </a:cubicBezTo>
                <a:cubicBezTo>
                  <a:pt x="850" y="6824"/>
                  <a:pt x="854" y="6828"/>
                  <a:pt x="860" y="6831"/>
                </a:cubicBezTo>
                <a:lnTo>
                  <a:pt x="860" y="6830"/>
                </a:lnTo>
                <a:cubicBezTo>
                  <a:pt x="867" y="6832"/>
                  <a:pt x="867" y="6835"/>
                  <a:pt x="856" y="6844"/>
                </a:cubicBezTo>
                <a:cubicBezTo>
                  <a:pt x="845" y="6852"/>
                  <a:pt x="838" y="6852"/>
                  <a:pt x="836" y="6839"/>
                </a:cubicBezTo>
                <a:cubicBezTo>
                  <a:pt x="833" y="6830"/>
                  <a:pt x="827" y="6822"/>
                  <a:pt x="819" y="6814"/>
                </a:cubicBezTo>
                <a:cubicBezTo>
                  <a:pt x="805" y="6801"/>
                  <a:pt x="793" y="6763"/>
                  <a:pt x="802" y="6762"/>
                </a:cubicBezTo>
                <a:close/>
                <a:moveTo>
                  <a:pt x="1666" y="6738"/>
                </a:moveTo>
                <a:cubicBezTo>
                  <a:pt x="1659" y="6739"/>
                  <a:pt x="1659" y="6743"/>
                  <a:pt x="1668" y="6749"/>
                </a:cubicBezTo>
                <a:cubicBezTo>
                  <a:pt x="1673" y="6752"/>
                  <a:pt x="1674" y="6751"/>
                  <a:pt x="1673" y="6745"/>
                </a:cubicBezTo>
                <a:cubicBezTo>
                  <a:pt x="1673" y="6741"/>
                  <a:pt x="1669" y="6738"/>
                  <a:pt x="1666" y="6738"/>
                </a:cubicBezTo>
                <a:close/>
                <a:moveTo>
                  <a:pt x="800" y="6724"/>
                </a:moveTo>
                <a:cubicBezTo>
                  <a:pt x="801" y="6724"/>
                  <a:pt x="803" y="6725"/>
                  <a:pt x="807" y="6728"/>
                </a:cubicBezTo>
                <a:lnTo>
                  <a:pt x="807" y="6728"/>
                </a:lnTo>
                <a:cubicBezTo>
                  <a:pt x="814" y="6733"/>
                  <a:pt x="817" y="6734"/>
                  <a:pt x="808" y="6740"/>
                </a:cubicBezTo>
                <a:cubicBezTo>
                  <a:pt x="799" y="6746"/>
                  <a:pt x="794" y="6743"/>
                  <a:pt x="797" y="6731"/>
                </a:cubicBezTo>
                <a:cubicBezTo>
                  <a:pt x="798" y="6727"/>
                  <a:pt x="798" y="6724"/>
                  <a:pt x="800" y="6724"/>
                </a:cubicBezTo>
                <a:close/>
                <a:moveTo>
                  <a:pt x="653" y="6713"/>
                </a:moveTo>
                <a:cubicBezTo>
                  <a:pt x="661" y="6711"/>
                  <a:pt x="671" y="6736"/>
                  <a:pt x="665" y="6740"/>
                </a:cubicBezTo>
                <a:cubicBezTo>
                  <a:pt x="662" y="6741"/>
                  <a:pt x="657" y="6737"/>
                  <a:pt x="653" y="6730"/>
                </a:cubicBezTo>
                <a:cubicBezTo>
                  <a:pt x="646" y="6715"/>
                  <a:pt x="646" y="6714"/>
                  <a:pt x="654" y="6713"/>
                </a:cubicBezTo>
                <a:lnTo>
                  <a:pt x="653" y="6713"/>
                </a:lnTo>
                <a:close/>
                <a:moveTo>
                  <a:pt x="771" y="6681"/>
                </a:moveTo>
                <a:cubicBezTo>
                  <a:pt x="775" y="6681"/>
                  <a:pt x="782" y="6684"/>
                  <a:pt x="789" y="6691"/>
                </a:cubicBezTo>
                <a:cubicBezTo>
                  <a:pt x="806" y="6708"/>
                  <a:pt x="808" y="6714"/>
                  <a:pt x="800" y="6718"/>
                </a:cubicBezTo>
                <a:lnTo>
                  <a:pt x="800" y="6718"/>
                </a:lnTo>
                <a:cubicBezTo>
                  <a:pt x="790" y="6724"/>
                  <a:pt x="774" y="6714"/>
                  <a:pt x="768" y="6699"/>
                </a:cubicBezTo>
                <a:cubicBezTo>
                  <a:pt x="763" y="6687"/>
                  <a:pt x="765" y="6681"/>
                  <a:pt x="771" y="6681"/>
                </a:cubicBezTo>
                <a:close/>
                <a:moveTo>
                  <a:pt x="756" y="6627"/>
                </a:moveTo>
                <a:cubicBezTo>
                  <a:pt x="758" y="6627"/>
                  <a:pt x="760" y="6629"/>
                  <a:pt x="760" y="6632"/>
                </a:cubicBezTo>
                <a:cubicBezTo>
                  <a:pt x="761" y="6636"/>
                  <a:pt x="759" y="6637"/>
                  <a:pt x="757" y="6634"/>
                </a:cubicBezTo>
                <a:cubicBezTo>
                  <a:pt x="755" y="6632"/>
                  <a:pt x="754" y="6630"/>
                  <a:pt x="756" y="6628"/>
                </a:cubicBezTo>
                <a:lnTo>
                  <a:pt x="755" y="6627"/>
                </a:lnTo>
                <a:cubicBezTo>
                  <a:pt x="755" y="6627"/>
                  <a:pt x="756" y="6627"/>
                  <a:pt x="756" y="6627"/>
                </a:cubicBezTo>
                <a:close/>
                <a:moveTo>
                  <a:pt x="613" y="6614"/>
                </a:moveTo>
                <a:cubicBezTo>
                  <a:pt x="614" y="6614"/>
                  <a:pt x="616" y="6615"/>
                  <a:pt x="618" y="6615"/>
                </a:cubicBezTo>
                <a:cubicBezTo>
                  <a:pt x="628" y="6618"/>
                  <a:pt x="630" y="6622"/>
                  <a:pt x="626" y="6631"/>
                </a:cubicBezTo>
                <a:lnTo>
                  <a:pt x="627" y="6632"/>
                </a:lnTo>
                <a:cubicBezTo>
                  <a:pt x="623" y="6639"/>
                  <a:pt x="618" y="6640"/>
                  <a:pt x="607" y="6630"/>
                </a:cubicBezTo>
                <a:cubicBezTo>
                  <a:pt x="598" y="6622"/>
                  <a:pt x="602" y="6613"/>
                  <a:pt x="613" y="6614"/>
                </a:cubicBezTo>
                <a:close/>
                <a:moveTo>
                  <a:pt x="828" y="6591"/>
                </a:moveTo>
                <a:cubicBezTo>
                  <a:pt x="829" y="6591"/>
                  <a:pt x="829" y="6591"/>
                  <a:pt x="830" y="6591"/>
                </a:cubicBezTo>
                <a:cubicBezTo>
                  <a:pt x="837" y="6597"/>
                  <a:pt x="842" y="6605"/>
                  <a:pt x="844" y="6613"/>
                </a:cubicBezTo>
                <a:cubicBezTo>
                  <a:pt x="846" y="6620"/>
                  <a:pt x="851" y="6628"/>
                  <a:pt x="858" y="6634"/>
                </a:cubicBezTo>
                <a:cubicBezTo>
                  <a:pt x="867" y="6646"/>
                  <a:pt x="870" y="6661"/>
                  <a:pt x="865" y="6676"/>
                </a:cubicBezTo>
                <a:lnTo>
                  <a:pt x="864" y="6675"/>
                </a:lnTo>
                <a:cubicBezTo>
                  <a:pt x="856" y="6680"/>
                  <a:pt x="845" y="6665"/>
                  <a:pt x="842" y="6641"/>
                </a:cubicBezTo>
                <a:cubicBezTo>
                  <a:pt x="839" y="6628"/>
                  <a:pt x="835" y="6616"/>
                  <a:pt x="830" y="6604"/>
                </a:cubicBezTo>
                <a:cubicBezTo>
                  <a:pt x="826" y="6595"/>
                  <a:pt x="825" y="6591"/>
                  <a:pt x="828" y="6591"/>
                </a:cubicBezTo>
                <a:close/>
                <a:moveTo>
                  <a:pt x="733" y="6584"/>
                </a:moveTo>
                <a:cubicBezTo>
                  <a:pt x="734" y="6584"/>
                  <a:pt x="735" y="6584"/>
                  <a:pt x="736" y="6584"/>
                </a:cubicBezTo>
                <a:cubicBezTo>
                  <a:pt x="740" y="6584"/>
                  <a:pt x="744" y="6584"/>
                  <a:pt x="748" y="6584"/>
                </a:cubicBezTo>
                <a:lnTo>
                  <a:pt x="747" y="6584"/>
                </a:lnTo>
                <a:cubicBezTo>
                  <a:pt x="752" y="6583"/>
                  <a:pt x="751" y="6590"/>
                  <a:pt x="746" y="6594"/>
                </a:cubicBezTo>
                <a:cubicBezTo>
                  <a:pt x="746" y="6594"/>
                  <a:pt x="746" y="6594"/>
                  <a:pt x="746" y="6594"/>
                </a:cubicBezTo>
                <a:cubicBezTo>
                  <a:pt x="742" y="6596"/>
                  <a:pt x="737" y="6596"/>
                  <a:pt x="734" y="6593"/>
                </a:cubicBezTo>
                <a:cubicBezTo>
                  <a:pt x="726" y="6588"/>
                  <a:pt x="726" y="6584"/>
                  <a:pt x="733" y="6584"/>
                </a:cubicBezTo>
                <a:close/>
                <a:moveTo>
                  <a:pt x="830" y="6576"/>
                </a:moveTo>
                <a:cubicBezTo>
                  <a:pt x="832" y="6576"/>
                  <a:pt x="834" y="6577"/>
                  <a:pt x="834" y="6579"/>
                </a:cubicBezTo>
                <a:cubicBezTo>
                  <a:pt x="835" y="6582"/>
                  <a:pt x="833" y="6585"/>
                  <a:pt x="830" y="6586"/>
                </a:cubicBezTo>
                <a:lnTo>
                  <a:pt x="828" y="6586"/>
                </a:lnTo>
                <a:cubicBezTo>
                  <a:pt x="826" y="6586"/>
                  <a:pt x="824" y="6585"/>
                  <a:pt x="823" y="6583"/>
                </a:cubicBezTo>
                <a:cubicBezTo>
                  <a:pt x="823" y="6581"/>
                  <a:pt x="825" y="6579"/>
                  <a:pt x="828" y="6577"/>
                </a:cubicBezTo>
                <a:cubicBezTo>
                  <a:pt x="829" y="6577"/>
                  <a:pt x="829" y="6576"/>
                  <a:pt x="830" y="6576"/>
                </a:cubicBezTo>
                <a:close/>
                <a:moveTo>
                  <a:pt x="721" y="6568"/>
                </a:moveTo>
                <a:cubicBezTo>
                  <a:pt x="722" y="6568"/>
                  <a:pt x="724" y="6569"/>
                  <a:pt x="724" y="6572"/>
                </a:cubicBezTo>
                <a:cubicBezTo>
                  <a:pt x="725" y="6576"/>
                  <a:pt x="723" y="6578"/>
                  <a:pt x="721" y="6575"/>
                </a:cubicBezTo>
                <a:cubicBezTo>
                  <a:pt x="719" y="6573"/>
                  <a:pt x="719" y="6571"/>
                  <a:pt x="720" y="6568"/>
                </a:cubicBezTo>
                <a:lnTo>
                  <a:pt x="719" y="6568"/>
                </a:lnTo>
                <a:cubicBezTo>
                  <a:pt x="720" y="6568"/>
                  <a:pt x="720" y="6568"/>
                  <a:pt x="721" y="6568"/>
                </a:cubicBezTo>
                <a:close/>
                <a:moveTo>
                  <a:pt x="713" y="6531"/>
                </a:moveTo>
                <a:cubicBezTo>
                  <a:pt x="714" y="6531"/>
                  <a:pt x="717" y="6532"/>
                  <a:pt x="720" y="6533"/>
                </a:cubicBezTo>
                <a:cubicBezTo>
                  <a:pt x="732" y="6537"/>
                  <a:pt x="737" y="6554"/>
                  <a:pt x="726" y="6553"/>
                </a:cubicBezTo>
                <a:cubicBezTo>
                  <a:pt x="722" y="6553"/>
                  <a:pt x="717" y="6548"/>
                  <a:pt x="714" y="6542"/>
                </a:cubicBezTo>
                <a:lnTo>
                  <a:pt x="713" y="6541"/>
                </a:lnTo>
                <a:cubicBezTo>
                  <a:pt x="711" y="6535"/>
                  <a:pt x="709" y="6532"/>
                  <a:pt x="712" y="6531"/>
                </a:cubicBezTo>
                <a:cubicBezTo>
                  <a:pt x="712" y="6531"/>
                  <a:pt x="712" y="6531"/>
                  <a:pt x="713" y="6531"/>
                </a:cubicBezTo>
                <a:close/>
                <a:moveTo>
                  <a:pt x="562" y="6523"/>
                </a:moveTo>
                <a:cubicBezTo>
                  <a:pt x="563" y="6523"/>
                  <a:pt x="564" y="6523"/>
                  <a:pt x="566" y="6526"/>
                </a:cubicBezTo>
                <a:cubicBezTo>
                  <a:pt x="569" y="6530"/>
                  <a:pt x="575" y="6534"/>
                  <a:pt x="582" y="6536"/>
                </a:cubicBezTo>
                <a:cubicBezTo>
                  <a:pt x="594" y="6539"/>
                  <a:pt x="612" y="6562"/>
                  <a:pt x="603" y="6570"/>
                </a:cubicBezTo>
                <a:cubicBezTo>
                  <a:pt x="593" y="6578"/>
                  <a:pt x="584" y="6575"/>
                  <a:pt x="574" y="6559"/>
                </a:cubicBezTo>
                <a:cubicBezTo>
                  <a:pt x="567" y="6546"/>
                  <a:pt x="560" y="6524"/>
                  <a:pt x="562" y="6523"/>
                </a:cubicBezTo>
                <a:close/>
                <a:moveTo>
                  <a:pt x="707" y="6509"/>
                </a:moveTo>
                <a:lnTo>
                  <a:pt x="709" y="6510"/>
                </a:lnTo>
                <a:cubicBezTo>
                  <a:pt x="712" y="6512"/>
                  <a:pt x="714" y="6514"/>
                  <a:pt x="714" y="6517"/>
                </a:cubicBezTo>
                <a:cubicBezTo>
                  <a:pt x="715" y="6521"/>
                  <a:pt x="713" y="6523"/>
                  <a:pt x="710" y="6523"/>
                </a:cubicBezTo>
                <a:cubicBezTo>
                  <a:pt x="705" y="6521"/>
                  <a:pt x="702" y="6518"/>
                  <a:pt x="702" y="6514"/>
                </a:cubicBezTo>
                <a:cubicBezTo>
                  <a:pt x="701" y="6512"/>
                  <a:pt x="702" y="6509"/>
                  <a:pt x="705" y="6509"/>
                </a:cubicBezTo>
                <a:lnTo>
                  <a:pt x="707" y="6509"/>
                </a:lnTo>
                <a:close/>
                <a:moveTo>
                  <a:pt x="706" y="6508"/>
                </a:moveTo>
                <a:lnTo>
                  <a:pt x="707" y="6509"/>
                </a:lnTo>
                <a:lnTo>
                  <a:pt x="707" y="6509"/>
                </a:lnTo>
                <a:lnTo>
                  <a:pt x="706" y="6508"/>
                </a:lnTo>
                <a:close/>
                <a:moveTo>
                  <a:pt x="786" y="6482"/>
                </a:moveTo>
                <a:cubicBezTo>
                  <a:pt x="788" y="6482"/>
                  <a:pt x="791" y="6484"/>
                  <a:pt x="795" y="6486"/>
                </a:cubicBezTo>
                <a:cubicBezTo>
                  <a:pt x="807" y="6494"/>
                  <a:pt x="810" y="6506"/>
                  <a:pt x="803" y="6518"/>
                </a:cubicBezTo>
                <a:lnTo>
                  <a:pt x="802" y="6518"/>
                </a:lnTo>
                <a:cubicBezTo>
                  <a:pt x="798" y="6527"/>
                  <a:pt x="796" y="6526"/>
                  <a:pt x="789" y="6506"/>
                </a:cubicBezTo>
                <a:cubicBezTo>
                  <a:pt x="781" y="6489"/>
                  <a:pt x="780" y="6481"/>
                  <a:pt x="786" y="6482"/>
                </a:cubicBezTo>
                <a:close/>
                <a:moveTo>
                  <a:pt x="721" y="6309"/>
                </a:moveTo>
                <a:cubicBezTo>
                  <a:pt x="724" y="6308"/>
                  <a:pt x="727" y="6311"/>
                  <a:pt x="728" y="6315"/>
                </a:cubicBezTo>
                <a:cubicBezTo>
                  <a:pt x="729" y="6318"/>
                  <a:pt x="727" y="6321"/>
                  <a:pt x="724" y="6324"/>
                </a:cubicBezTo>
                <a:lnTo>
                  <a:pt x="723" y="6324"/>
                </a:lnTo>
                <a:cubicBezTo>
                  <a:pt x="720" y="6326"/>
                  <a:pt x="718" y="6323"/>
                  <a:pt x="717" y="6319"/>
                </a:cubicBezTo>
                <a:cubicBezTo>
                  <a:pt x="716" y="6314"/>
                  <a:pt x="717" y="6309"/>
                  <a:pt x="721" y="6309"/>
                </a:cubicBezTo>
                <a:close/>
                <a:moveTo>
                  <a:pt x="6616" y="6247"/>
                </a:moveTo>
                <a:cubicBezTo>
                  <a:pt x="6616" y="6247"/>
                  <a:pt x="6614" y="6247"/>
                  <a:pt x="6612" y="6247"/>
                </a:cubicBezTo>
                <a:cubicBezTo>
                  <a:pt x="6609" y="6248"/>
                  <a:pt x="6607" y="6251"/>
                  <a:pt x="6608" y="6254"/>
                </a:cubicBezTo>
                <a:cubicBezTo>
                  <a:pt x="6609" y="6258"/>
                  <a:pt x="6610" y="6260"/>
                  <a:pt x="6614" y="6254"/>
                </a:cubicBezTo>
                <a:cubicBezTo>
                  <a:pt x="6618" y="6248"/>
                  <a:pt x="6619" y="6247"/>
                  <a:pt x="6616" y="6247"/>
                </a:cubicBezTo>
                <a:close/>
                <a:moveTo>
                  <a:pt x="608" y="6231"/>
                </a:moveTo>
                <a:cubicBezTo>
                  <a:pt x="612" y="6232"/>
                  <a:pt x="614" y="6234"/>
                  <a:pt x="615" y="6237"/>
                </a:cubicBezTo>
                <a:cubicBezTo>
                  <a:pt x="615" y="6239"/>
                  <a:pt x="613" y="6241"/>
                  <a:pt x="610" y="6243"/>
                </a:cubicBezTo>
                <a:cubicBezTo>
                  <a:pt x="607" y="6244"/>
                  <a:pt x="604" y="6242"/>
                  <a:pt x="603" y="6238"/>
                </a:cubicBezTo>
                <a:cubicBezTo>
                  <a:pt x="602" y="6234"/>
                  <a:pt x="604" y="6232"/>
                  <a:pt x="608" y="6232"/>
                </a:cubicBezTo>
                <a:lnTo>
                  <a:pt x="608" y="6231"/>
                </a:lnTo>
                <a:close/>
                <a:moveTo>
                  <a:pt x="6388" y="6216"/>
                </a:moveTo>
                <a:cubicBezTo>
                  <a:pt x="6392" y="6215"/>
                  <a:pt x="6396" y="6220"/>
                  <a:pt x="6397" y="6229"/>
                </a:cubicBezTo>
                <a:lnTo>
                  <a:pt x="6398" y="6229"/>
                </a:lnTo>
                <a:cubicBezTo>
                  <a:pt x="6401" y="6243"/>
                  <a:pt x="6400" y="6243"/>
                  <a:pt x="6390" y="6240"/>
                </a:cubicBezTo>
                <a:cubicBezTo>
                  <a:pt x="6382" y="6237"/>
                  <a:pt x="6379" y="6232"/>
                  <a:pt x="6381" y="6226"/>
                </a:cubicBezTo>
                <a:cubicBezTo>
                  <a:pt x="6382" y="6219"/>
                  <a:pt x="6385" y="6216"/>
                  <a:pt x="6388" y="6216"/>
                </a:cubicBezTo>
                <a:close/>
                <a:moveTo>
                  <a:pt x="682" y="6209"/>
                </a:moveTo>
                <a:cubicBezTo>
                  <a:pt x="685" y="6209"/>
                  <a:pt x="686" y="6210"/>
                  <a:pt x="688" y="6211"/>
                </a:cubicBezTo>
                <a:cubicBezTo>
                  <a:pt x="693" y="6215"/>
                  <a:pt x="691" y="6221"/>
                  <a:pt x="684" y="6224"/>
                </a:cubicBezTo>
                <a:cubicBezTo>
                  <a:pt x="677" y="6229"/>
                  <a:pt x="673" y="6227"/>
                  <a:pt x="675" y="6217"/>
                </a:cubicBezTo>
                <a:cubicBezTo>
                  <a:pt x="676" y="6213"/>
                  <a:pt x="680" y="6210"/>
                  <a:pt x="683" y="6210"/>
                </a:cubicBezTo>
                <a:lnTo>
                  <a:pt x="682" y="6209"/>
                </a:lnTo>
                <a:close/>
                <a:moveTo>
                  <a:pt x="580" y="6156"/>
                </a:moveTo>
                <a:cubicBezTo>
                  <a:pt x="585" y="6156"/>
                  <a:pt x="587" y="6159"/>
                  <a:pt x="590" y="6170"/>
                </a:cubicBezTo>
                <a:cubicBezTo>
                  <a:pt x="592" y="6182"/>
                  <a:pt x="591" y="6184"/>
                  <a:pt x="583" y="6181"/>
                </a:cubicBezTo>
                <a:lnTo>
                  <a:pt x="583" y="6180"/>
                </a:lnTo>
                <a:cubicBezTo>
                  <a:pt x="576" y="6177"/>
                  <a:pt x="572" y="6173"/>
                  <a:pt x="571" y="6168"/>
                </a:cubicBezTo>
                <a:cubicBezTo>
                  <a:pt x="570" y="6161"/>
                  <a:pt x="571" y="6157"/>
                  <a:pt x="578" y="6156"/>
                </a:cubicBezTo>
                <a:cubicBezTo>
                  <a:pt x="579" y="6156"/>
                  <a:pt x="579" y="6156"/>
                  <a:pt x="580" y="6156"/>
                </a:cubicBezTo>
                <a:close/>
                <a:moveTo>
                  <a:pt x="1445" y="6117"/>
                </a:moveTo>
                <a:cubicBezTo>
                  <a:pt x="1447" y="6117"/>
                  <a:pt x="1447" y="6119"/>
                  <a:pt x="1447" y="6122"/>
                </a:cubicBezTo>
                <a:cubicBezTo>
                  <a:pt x="1448" y="6126"/>
                  <a:pt x="1447" y="6127"/>
                  <a:pt x="1444" y="6124"/>
                </a:cubicBezTo>
                <a:cubicBezTo>
                  <a:pt x="1442" y="6122"/>
                  <a:pt x="1440" y="6119"/>
                  <a:pt x="1443" y="6118"/>
                </a:cubicBezTo>
                <a:cubicBezTo>
                  <a:pt x="1444" y="6117"/>
                  <a:pt x="1445" y="6117"/>
                  <a:pt x="1445" y="6117"/>
                </a:cubicBezTo>
                <a:close/>
                <a:moveTo>
                  <a:pt x="646" y="6095"/>
                </a:moveTo>
                <a:cubicBezTo>
                  <a:pt x="647" y="6095"/>
                  <a:pt x="647" y="6096"/>
                  <a:pt x="648" y="6099"/>
                </a:cubicBezTo>
                <a:cubicBezTo>
                  <a:pt x="648" y="6102"/>
                  <a:pt x="647" y="6106"/>
                  <a:pt x="644" y="6110"/>
                </a:cubicBezTo>
                <a:cubicBezTo>
                  <a:pt x="639" y="6115"/>
                  <a:pt x="639" y="6115"/>
                  <a:pt x="638" y="6111"/>
                </a:cubicBezTo>
                <a:lnTo>
                  <a:pt x="638" y="6110"/>
                </a:lnTo>
                <a:cubicBezTo>
                  <a:pt x="638" y="6106"/>
                  <a:pt x="640" y="6103"/>
                  <a:pt x="642" y="6099"/>
                </a:cubicBezTo>
                <a:cubicBezTo>
                  <a:pt x="645" y="6097"/>
                  <a:pt x="646" y="6095"/>
                  <a:pt x="646" y="6095"/>
                </a:cubicBezTo>
                <a:close/>
                <a:moveTo>
                  <a:pt x="556" y="6069"/>
                </a:moveTo>
                <a:cubicBezTo>
                  <a:pt x="564" y="6070"/>
                  <a:pt x="565" y="6077"/>
                  <a:pt x="561" y="6083"/>
                </a:cubicBezTo>
                <a:cubicBezTo>
                  <a:pt x="555" y="6090"/>
                  <a:pt x="543" y="6088"/>
                  <a:pt x="542" y="6079"/>
                </a:cubicBezTo>
                <a:cubicBezTo>
                  <a:pt x="541" y="6079"/>
                  <a:pt x="541" y="6078"/>
                  <a:pt x="541" y="6078"/>
                </a:cubicBezTo>
                <a:cubicBezTo>
                  <a:pt x="541" y="6074"/>
                  <a:pt x="546" y="6071"/>
                  <a:pt x="552" y="6071"/>
                </a:cubicBezTo>
                <a:lnTo>
                  <a:pt x="552" y="6070"/>
                </a:lnTo>
                <a:cubicBezTo>
                  <a:pt x="553" y="6069"/>
                  <a:pt x="555" y="6069"/>
                  <a:pt x="556" y="6069"/>
                </a:cubicBezTo>
                <a:close/>
                <a:moveTo>
                  <a:pt x="531" y="6046"/>
                </a:moveTo>
                <a:cubicBezTo>
                  <a:pt x="532" y="6046"/>
                  <a:pt x="534" y="6047"/>
                  <a:pt x="536" y="6048"/>
                </a:cubicBezTo>
                <a:cubicBezTo>
                  <a:pt x="544" y="6054"/>
                  <a:pt x="545" y="6058"/>
                  <a:pt x="538" y="6059"/>
                </a:cubicBezTo>
                <a:cubicBezTo>
                  <a:pt x="534" y="6059"/>
                  <a:pt x="531" y="6056"/>
                  <a:pt x="530" y="6052"/>
                </a:cubicBezTo>
                <a:lnTo>
                  <a:pt x="530" y="6051"/>
                </a:lnTo>
                <a:cubicBezTo>
                  <a:pt x="529" y="6047"/>
                  <a:pt x="529" y="6045"/>
                  <a:pt x="531" y="6046"/>
                </a:cubicBezTo>
                <a:close/>
                <a:moveTo>
                  <a:pt x="629" y="6035"/>
                </a:moveTo>
                <a:cubicBezTo>
                  <a:pt x="639" y="6047"/>
                  <a:pt x="641" y="6060"/>
                  <a:pt x="637" y="6073"/>
                </a:cubicBezTo>
                <a:cubicBezTo>
                  <a:pt x="630" y="6077"/>
                  <a:pt x="623" y="6070"/>
                  <a:pt x="619" y="6058"/>
                </a:cubicBezTo>
                <a:cubicBezTo>
                  <a:pt x="615" y="6046"/>
                  <a:pt x="621" y="6031"/>
                  <a:pt x="629" y="6036"/>
                </a:cubicBezTo>
                <a:lnTo>
                  <a:pt x="629" y="6035"/>
                </a:lnTo>
                <a:close/>
                <a:moveTo>
                  <a:pt x="1488" y="5999"/>
                </a:moveTo>
                <a:cubicBezTo>
                  <a:pt x="1488" y="5999"/>
                  <a:pt x="1487" y="6000"/>
                  <a:pt x="1485" y="6002"/>
                </a:cubicBezTo>
                <a:cubicBezTo>
                  <a:pt x="1482" y="6010"/>
                  <a:pt x="1481" y="6017"/>
                  <a:pt x="1483" y="6024"/>
                </a:cubicBezTo>
                <a:cubicBezTo>
                  <a:pt x="1485" y="6039"/>
                  <a:pt x="1487" y="6039"/>
                  <a:pt x="1494" y="6031"/>
                </a:cubicBezTo>
                <a:cubicBezTo>
                  <a:pt x="1500" y="6024"/>
                  <a:pt x="1501" y="6010"/>
                  <a:pt x="1493" y="6012"/>
                </a:cubicBezTo>
                <a:cubicBezTo>
                  <a:pt x="1490" y="6012"/>
                  <a:pt x="1488" y="6009"/>
                  <a:pt x="1489" y="6004"/>
                </a:cubicBezTo>
                <a:cubicBezTo>
                  <a:pt x="1490" y="6001"/>
                  <a:pt x="1490" y="5999"/>
                  <a:pt x="1488" y="5999"/>
                </a:cubicBezTo>
                <a:close/>
                <a:moveTo>
                  <a:pt x="518" y="5989"/>
                </a:moveTo>
                <a:lnTo>
                  <a:pt x="528" y="6000"/>
                </a:lnTo>
                <a:cubicBezTo>
                  <a:pt x="541" y="6014"/>
                  <a:pt x="542" y="6016"/>
                  <a:pt x="537" y="6023"/>
                </a:cubicBezTo>
                <a:cubicBezTo>
                  <a:pt x="531" y="6031"/>
                  <a:pt x="524" y="6022"/>
                  <a:pt x="520" y="6004"/>
                </a:cubicBezTo>
                <a:lnTo>
                  <a:pt x="518" y="5989"/>
                </a:lnTo>
                <a:close/>
                <a:moveTo>
                  <a:pt x="509" y="5968"/>
                </a:moveTo>
                <a:cubicBezTo>
                  <a:pt x="511" y="5968"/>
                  <a:pt x="512" y="5970"/>
                  <a:pt x="513" y="5975"/>
                </a:cubicBezTo>
                <a:cubicBezTo>
                  <a:pt x="515" y="5981"/>
                  <a:pt x="514" y="5982"/>
                  <a:pt x="508" y="5978"/>
                </a:cubicBezTo>
                <a:cubicBezTo>
                  <a:pt x="501" y="5973"/>
                  <a:pt x="500" y="5969"/>
                  <a:pt x="507" y="5968"/>
                </a:cubicBezTo>
                <a:cubicBezTo>
                  <a:pt x="508" y="5968"/>
                  <a:pt x="508" y="5968"/>
                  <a:pt x="509" y="5968"/>
                </a:cubicBezTo>
                <a:close/>
                <a:moveTo>
                  <a:pt x="583" y="5922"/>
                </a:moveTo>
                <a:cubicBezTo>
                  <a:pt x="584" y="5922"/>
                  <a:pt x="585" y="5922"/>
                  <a:pt x="586" y="5922"/>
                </a:cubicBezTo>
                <a:cubicBezTo>
                  <a:pt x="595" y="5931"/>
                  <a:pt x="598" y="5942"/>
                  <a:pt x="596" y="5954"/>
                </a:cubicBezTo>
                <a:lnTo>
                  <a:pt x="596" y="5953"/>
                </a:lnTo>
                <a:cubicBezTo>
                  <a:pt x="592" y="5962"/>
                  <a:pt x="587" y="5959"/>
                  <a:pt x="579" y="5944"/>
                </a:cubicBezTo>
                <a:cubicBezTo>
                  <a:pt x="574" y="5934"/>
                  <a:pt x="577" y="5922"/>
                  <a:pt x="583" y="5922"/>
                </a:cubicBezTo>
                <a:close/>
                <a:moveTo>
                  <a:pt x="1452" y="5896"/>
                </a:moveTo>
                <a:cubicBezTo>
                  <a:pt x="1451" y="5896"/>
                  <a:pt x="1451" y="5896"/>
                  <a:pt x="1450" y="5896"/>
                </a:cubicBezTo>
                <a:cubicBezTo>
                  <a:pt x="1443" y="5897"/>
                  <a:pt x="1466" y="5984"/>
                  <a:pt x="1475" y="5987"/>
                </a:cubicBezTo>
                <a:cubicBezTo>
                  <a:pt x="1484" y="5991"/>
                  <a:pt x="1493" y="5982"/>
                  <a:pt x="1487" y="5970"/>
                </a:cubicBezTo>
                <a:cubicBezTo>
                  <a:pt x="1483" y="5959"/>
                  <a:pt x="1480" y="5948"/>
                  <a:pt x="1477" y="5937"/>
                </a:cubicBezTo>
                <a:cubicBezTo>
                  <a:pt x="1473" y="5915"/>
                  <a:pt x="1461" y="5897"/>
                  <a:pt x="1452" y="5896"/>
                </a:cubicBezTo>
                <a:close/>
                <a:moveTo>
                  <a:pt x="1445" y="5870"/>
                </a:moveTo>
                <a:cubicBezTo>
                  <a:pt x="1442" y="5871"/>
                  <a:pt x="1440" y="5872"/>
                  <a:pt x="1439" y="5875"/>
                </a:cubicBezTo>
                <a:cubicBezTo>
                  <a:pt x="1436" y="5882"/>
                  <a:pt x="1445" y="5894"/>
                  <a:pt x="1451" y="5891"/>
                </a:cubicBezTo>
                <a:cubicBezTo>
                  <a:pt x="1457" y="5887"/>
                  <a:pt x="1454" y="5872"/>
                  <a:pt x="1447" y="5870"/>
                </a:cubicBezTo>
                <a:cubicBezTo>
                  <a:pt x="1446" y="5870"/>
                  <a:pt x="1445" y="5870"/>
                  <a:pt x="1445" y="5870"/>
                </a:cubicBezTo>
                <a:close/>
                <a:moveTo>
                  <a:pt x="473" y="5832"/>
                </a:moveTo>
                <a:cubicBezTo>
                  <a:pt x="474" y="5832"/>
                  <a:pt x="475" y="5833"/>
                  <a:pt x="475" y="5835"/>
                </a:cubicBezTo>
                <a:cubicBezTo>
                  <a:pt x="476" y="5838"/>
                  <a:pt x="474" y="5842"/>
                  <a:pt x="472" y="5845"/>
                </a:cubicBezTo>
                <a:cubicBezTo>
                  <a:pt x="469" y="5850"/>
                  <a:pt x="467" y="5850"/>
                  <a:pt x="464" y="5847"/>
                </a:cubicBezTo>
                <a:lnTo>
                  <a:pt x="464" y="5846"/>
                </a:lnTo>
                <a:cubicBezTo>
                  <a:pt x="462" y="5843"/>
                  <a:pt x="463" y="5839"/>
                  <a:pt x="467" y="5836"/>
                </a:cubicBezTo>
                <a:cubicBezTo>
                  <a:pt x="470" y="5834"/>
                  <a:pt x="472" y="5833"/>
                  <a:pt x="473" y="5832"/>
                </a:cubicBezTo>
                <a:close/>
                <a:moveTo>
                  <a:pt x="445" y="5732"/>
                </a:moveTo>
                <a:cubicBezTo>
                  <a:pt x="448" y="5732"/>
                  <a:pt x="450" y="5733"/>
                  <a:pt x="454" y="5735"/>
                </a:cubicBezTo>
                <a:cubicBezTo>
                  <a:pt x="464" y="5740"/>
                  <a:pt x="482" y="5797"/>
                  <a:pt x="475" y="5801"/>
                </a:cubicBezTo>
                <a:cubicBezTo>
                  <a:pt x="470" y="5803"/>
                  <a:pt x="464" y="5803"/>
                  <a:pt x="459" y="5802"/>
                </a:cubicBezTo>
                <a:cubicBezTo>
                  <a:pt x="452" y="5799"/>
                  <a:pt x="448" y="5790"/>
                  <a:pt x="443" y="5766"/>
                </a:cubicBezTo>
                <a:lnTo>
                  <a:pt x="443" y="5765"/>
                </a:lnTo>
                <a:cubicBezTo>
                  <a:pt x="439" y="5742"/>
                  <a:pt x="439" y="5732"/>
                  <a:pt x="445" y="5732"/>
                </a:cubicBezTo>
                <a:close/>
                <a:moveTo>
                  <a:pt x="514" y="5724"/>
                </a:moveTo>
                <a:cubicBezTo>
                  <a:pt x="514" y="5724"/>
                  <a:pt x="515" y="5724"/>
                  <a:pt x="516" y="5724"/>
                </a:cubicBezTo>
                <a:cubicBezTo>
                  <a:pt x="518" y="5725"/>
                  <a:pt x="521" y="5726"/>
                  <a:pt x="524" y="5728"/>
                </a:cubicBezTo>
                <a:cubicBezTo>
                  <a:pt x="533" y="5733"/>
                  <a:pt x="539" y="5746"/>
                  <a:pt x="534" y="5750"/>
                </a:cubicBezTo>
                <a:cubicBezTo>
                  <a:pt x="532" y="5756"/>
                  <a:pt x="532" y="5762"/>
                  <a:pt x="533" y="5768"/>
                </a:cubicBezTo>
                <a:cubicBezTo>
                  <a:pt x="536" y="5789"/>
                  <a:pt x="529" y="5789"/>
                  <a:pt x="519" y="5767"/>
                </a:cubicBezTo>
                <a:lnTo>
                  <a:pt x="519" y="5767"/>
                </a:lnTo>
                <a:cubicBezTo>
                  <a:pt x="508" y="5740"/>
                  <a:pt x="506" y="5725"/>
                  <a:pt x="514" y="5724"/>
                </a:cubicBezTo>
                <a:close/>
                <a:moveTo>
                  <a:pt x="589" y="5724"/>
                </a:moveTo>
                <a:cubicBezTo>
                  <a:pt x="591" y="5724"/>
                  <a:pt x="595" y="5727"/>
                  <a:pt x="597" y="5731"/>
                </a:cubicBezTo>
                <a:cubicBezTo>
                  <a:pt x="598" y="5734"/>
                  <a:pt x="597" y="5736"/>
                  <a:pt x="594" y="5735"/>
                </a:cubicBezTo>
                <a:lnTo>
                  <a:pt x="594" y="5734"/>
                </a:lnTo>
                <a:cubicBezTo>
                  <a:pt x="590" y="5733"/>
                  <a:pt x="588" y="5731"/>
                  <a:pt x="587" y="5728"/>
                </a:cubicBezTo>
                <a:cubicBezTo>
                  <a:pt x="586" y="5726"/>
                  <a:pt x="587" y="5725"/>
                  <a:pt x="589" y="5724"/>
                </a:cubicBezTo>
                <a:close/>
                <a:moveTo>
                  <a:pt x="6516" y="5700"/>
                </a:moveTo>
                <a:cubicBezTo>
                  <a:pt x="6524" y="5699"/>
                  <a:pt x="6538" y="5718"/>
                  <a:pt x="6540" y="5735"/>
                </a:cubicBezTo>
                <a:cubicBezTo>
                  <a:pt x="6542" y="5743"/>
                  <a:pt x="6546" y="5751"/>
                  <a:pt x="6551" y="5757"/>
                </a:cubicBezTo>
                <a:lnTo>
                  <a:pt x="6552" y="5758"/>
                </a:lnTo>
                <a:cubicBezTo>
                  <a:pt x="6557" y="5762"/>
                  <a:pt x="6559" y="5768"/>
                  <a:pt x="6556" y="5774"/>
                </a:cubicBezTo>
                <a:cubicBezTo>
                  <a:pt x="6555" y="5790"/>
                  <a:pt x="6560" y="5806"/>
                  <a:pt x="6573" y="5819"/>
                </a:cubicBezTo>
                <a:cubicBezTo>
                  <a:pt x="6576" y="5821"/>
                  <a:pt x="6582" y="5838"/>
                  <a:pt x="6605" y="5916"/>
                </a:cubicBezTo>
                <a:cubicBezTo>
                  <a:pt x="6608" y="5927"/>
                  <a:pt x="6613" y="5941"/>
                  <a:pt x="6616" y="5946"/>
                </a:cubicBezTo>
                <a:cubicBezTo>
                  <a:pt x="6619" y="5952"/>
                  <a:pt x="6625" y="5970"/>
                  <a:pt x="6630" y="5986"/>
                </a:cubicBezTo>
                <a:cubicBezTo>
                  <a:pt x="6635" y="6001"/>
                  <a:pt x="6642" y="6019"/>
                  <a:pt x="6644" y="6025"/>
                </a:cubicBezTo>
                <a:cubicBezTo>
                  <a:pt x="6649" y="6038"/>
                  <a:pt x="6665" y="6084"/>
                  <a:pt x="6672" y="6107"/>
                </a:cubicBezTo>
                <a:cubicBezTo>
                  <a:pt x="6674" y="6114"/>
                  <a:pt x="6677" y="6121"/>
                  <a:pt x="6682" y="6128"/>
                </a:cubicBezTo>
                <a:cubicBezTo>
                  <a:pt x="6685" y="6131"/>
                  <a:pt x="6686" y="6134"/>
                  <a:pt x="6685" y="6138"/>
                </a:cubicBezTo>
                <a:cubicBezTo>
                  <a:pt x="6685" y="6146"/>
                  <a:pt x="6687" y="6154"/>
                  <a:pt x="6692" y="6161"/>
                </a:cubicBezTo>
                <a:cubicBezTo>
                  <a:pt x="6700" y="6176"/>
                  <a:pt x="6706" y="6191"/>
                  <a:pt x="6710" y="6206"/>
                </a:cubicBezTo>
                <a:cubicBezTo>
                  <a:pt x="6713" y="6219"/>
                  <a:pt x="6718" y="6231"/>
                  <a:pt x="6724" y="6244"/>
                </a:cubicBezTo>
                <a:lnTo>
                  <a:pt x="6724" y="6244"/>
                </a:lnTo>
                <a:lnTo>
                  <a:pt x="6724" y="6306"/>
                </a:lnTo>
                <a:lnTo>
                  <a:pt x="6714" y="6286"/>
                </a:lnTo>
                <a:cubicBezTo>
                  <a:pt x="6707" y="6271"/>
                  <a:pt x="6700" y="6255"/>
                  <a:pt x="6695" y="6239"/>
                </a:cubicBezTo>
                <a:cubicBezTo>
                  <a:pt x="6688" y="6221"/>
                  <a:pt x="6678" y="6199"/>
                  <a:pt x="6674" y="6192"/>
                </a:cubicBezTo>
                <a:cubicBezTo>
                  <a:pt x="6664" y="6172"/>
                  <a:pt x="6656" y="6152"/>
                  <a:pt x="6650" y="6131"/>
                </a:cubicBezTo>
                <a:cubicBezTo>
                  <a:pt x="6645" y="6115"/>
                  <a:pt x="6639" y="6098"/>
                  <a:pt x="6631" y="6082"/>
                </a:cubicBezTo>
                <a:cubicBezTo>
                  <a:pt x="6613" y="6051"/>
                  <a:pt x="6600" y="6018"/>
                  <a:pt x="6592" y="5984"/>
                </a:cubicBezTo>
                <a:cubicBezTo>
                  <a:pt x="6571" y="5908"/>
                  <a:pt x="6565" y="5887"/>
                  <a:pt x="6557" y="5877"/>
                </a:cubicBezTo>
                <a:cubicBezTo>
                  <a:pt x="6549" y="5861"/>
                  <a:pt x="6544" y="5845"/>
                  <a:pt x="6541" y="5828"/>
                </a:cubicBezTo>
                <a:cubicBezTo>
                  <a:pt x="6538" y="5812"/>
                  <a:pt x="6533" y="5797"/>
                  <a:pt x="6526" y="5782"/>
                </a:cubicBezTo>
                <a:cubicBezTo>
                  <a:pt x="6517" y="5771"/>
                  <a:pt x="6506" y="5703"/>
                  <a:pt x="6514" y="5700"/>
                </a:cubicBezTo>
                <a:cubicBezTo>
                  <a:pt x="6515" y="5700"/>
                  <a:pt x="6515" y="5700"/>
                  <a:pt x="6516" y="5700"/>
                </a:cubicBezTo>
                <a:close/>
                <a:moveTo>
                  <a:pt x="6512" y="5680"/>
                </a:moveTo>
                <a:cubicBezTo>
                  <a:pt x="6515" y="5680"/>
                  <a:pt x="6518" y="5682"/>
                  <a:pt x="6518" y="5684"/>
                </a:cubicBezTo>
                <a:cubicBezTo>
                  <a:pt x="6518" y="5686"/>
                  <a:pt x="6515" y="5689"/>
                  <a:pt x="6510" y="5688"/>
                </a:cubicBezTo>
                <a:cubicBezTo>
                  <a:pt x="6504" y="5687"/>
                  <a:pt x="6500" y="5685"/>
                  <a:pt x="6500" y="5683"/>
                </a:cubicBezTo>
                <a:cubicBezTo>
                  <a:pt x="6499" y="5682"/>
                  <a:pt x="6503" y="5681"/>
                  <a:pt x="6508" y="5680"/>
                </a:cubicBezTo>
                <a:lnTo>
                  <a:pt x="6507" y="5680"/>
                </a:lnTo>
                <a:cubicBezTo>
                  <a:pt x="6508" y="5680"/>
                  <a:pt x="6508" y="5680"/>
                  <a:pt x="6508" y="5680"/>
                </a:cubicBezTo>
                <a:cubicBezTo>
                  <a:pt x="6509" y="5680"/>
                  <a:pt x="6511" y="5680"/>
                  <a:pt x="6512" y="5680"/>
                </a:cubicBezTo>
                <a:close/>
                <a:moveTo>
                  <a:pt x="426" y="5678"/>
                </a:moveTo>
                <a:cubicBezTo>
                  <a:pt x="429" y="5678"/>
                  <a:pt x="433" y="5680"/>
                  <a:pt x="433" y="5682"/>
                </a:cubicBezTo>
                <a:cubicBezTo>
                  <a:pt x="434" y="5685"/>
                  <a:pt x="432" y="5688"/>
                  <a:pt x="429" y="5691"/>
                </a:cubicBezTo>
                <a:lnTo>
                  <a:pt x="428" y="5689"/>
                </a:lnTo>
                <a:cubicBezTo>
                  <a:pt x="425" y="5691"/>
                  <a:pt x="422" y="5691"/>
                  <a:pt x="422" y="5687"/>
                </a:cubicBezTo>
                <a:cubicBezTo>
                  <a:pt x="421" y="5683"/>
                  <a:pt x="423" y="5679"/>
                  <a:pt x="426" y="5678"/>
                </a:cubicBezTo>
                <a:close/>
                <a:moveTo>
                  <a:pt x="425" y="5658"/>
                </a:moveTo>
                <a:cubicBezTo>
                  <a:pt x="428" y="5658"/>
                  <a:pt x="430" y="5658"/>
                  <a:pt x="432" y="5659"/>
                </a:cubicBezTo>
                <a:cubicBezTo>
                  <a:pt x="434" y="5660"/>
                  <a:pt x="431" y="5664"/>
                  <a:pt x="425" y="5667"/>
                </a:cubicBezTo>
                <a:lnTo>
                  <a:pt x="425" y="5666"/>
                </a:lnTo>
                <a:cubicBezTo>
                  <a:pt x="414" y="5672"/>
                  <a:pt x="408" y="5670"/>
                  <a:pt x="407" y="5665"/>
                </a:cubicBezTo>
                <a:cubicBezTo>
                  <a:pt x="407" y="5661"/>
                  <a:pt x="418" y="5658"/>
                  <a:pt x="425" y="5658"/>
                </a:cubicBezTo>
                <a:close/>
                <a:moveTo>
                  <a:pt x="709" y="5657"/>
                </a:moveTo>
                <a:cubicBezTo>
                  <a:pt x="711" y="5657"/>
                  <a:pt x="712" y="5659"/>
                  <a:pt x="712" y="5662"/>
                </a:cubicBezTo>
                <a:cubicBezTo>
                  <a:pt x="712" y="5666"/>
                  <a:pt x="711" y="5667"/>
                  <a:pt x="709" y="5664"/>
                </a:cubicBezTo>
                <a:cubicBezTo>
                  <a:pt x="707" y="5663"/>
                  <a:pt x="706" y="5660"/>
                  <a:pt x="708" y="5658"/>
                </a:cubicBezTo>
                <a:cubicBezTo>
                  <a:pt x="708" y="5657"/>
                  <a:pt x="709" y="5657"/>
                  <a:pt x="709" y="5657"/>
                </a:cubicBezTo>
                <a:close/>
                <a:moveTo>
                  <a:pt x="6498" y="5646"/>
                </a:moveTo>
                <a:cubicBezTo>
                  <a:pt x="6501" y="5646"/>
                  <a:pt x="6503" y="5647"/>
                  <a:pt x="6505" y="5648"/>
                </a:cubicBezTo>
                <a:lnTo>
                  <a:pt x="6505" y="5648"/>
                </a:lnTo>
                <a:cubicBezTo>
                  <a:pt x="6505" y="5648"/>
                  <a:pt x="6505" y="5648"/>
                  <a:pt x="6505" y="5648"/>
                </a:cubicBezTo>
                <a:cubicBezTo>
                  <a:pt x="6509" y="5650"/>
                  <a:pt x="6508" y="5654"/>
                  <a:pt x="6503" y="5656"/>
                </a:cubicBezTo>
                <a:cubicBezTo>
                  <a:pt x="6503" y="5657"/>
                  <a:pt x="6503" y="5657"/>
                  <a:pt x="6503" y="5657"/>
                </a:cubicBezTo>
                <a:cubicBezTo>
                  <a:pt x="6499" y="5659"/>
                  <a:pt x="6493" y="5659"/>
                  <a:pt x="6489" y="5657"/>
                </a:cubicBezTo>
                <a:cubicBezTo>
                  <a:pt x="6486" y="5654"/>
                  <a:pt x="6487" y="5651"/>
                  <a:pt x="6491" y="5648"/>
                </a:cubicBezTo>
                <a:cubicBezTo>
                  <a:pt x="6493" y="5647"/>
                  <a:pt x="6496" y="5646"/>
                  <a:pt x="6498" y="5646"/>
                </a:cubicBezTo>
                <a:close/>
                <a:moveTo>
                  <a:pt x="1259" y="5625"/>
                </a:moveTo>
                <a:lnTo>
                  <a:pt x="1259" y="5625"/>
                </a:lnTo>
                <a:lnTo>
                  <a:pt x="1259" y="5625"/>
                </a:lnTo>
                <a:lnTo>
                  <a:pt x="1259" y="5625"/>
                </a:lnTo>
                <a:close/>
                <a:moveTo>
                  <a:pt x="1251" y="5614"/>
                </a:moveTo>
                <a:cubicBezTo>
                  <a:pt x="1253" y="5614"/>
                  <a:pt x="1255" y="5616"/>
                  <a:pt x="1258" y="5618"/>
                </a:cubicBezTo>
                <a:cubicBezTo>
                  <a:pt x="1261" y="5621"/>
                  <a:pt x="1262" y="5623"/>
                  <a:pt x="1261" y="5625"/>
                </a:cubicBezTo>
                <a:lnTo>
                  <a:pt x="1259" y="5625"/>
                </a:lnTo>
                <a:lnTo>
                  <a:pt x="1257" y="5625"/>
                </a:lnTo>
                <a:cubicBezTo>
                  <a:pt x="1251" y="5624"/>
                  <a:pt x="1247" y="5616"/>
                  <a:pt x="1249" y="5615"/>
                </a:cubicBezTo>
                <a:cubicBezTo>
                  <a:pt x="1250" y="5614"/>
                  <a:pt x="1251" y="5614"/>
                  <a:pt x="1251" y="5614"/>
                </a:cubicBezTo>
                <a:close/>
                <a:moveTo>
                  <a:pt x="681" y="5579"/>
                </a:moveTo>
                <a:cubicBezTo>
                  <a:pt x="683" y="5579"/>
                  <a:pt x="684" y="5581"/>
                  <a:pt x="684" y="5584"/>
                </a:cubicBezTo>
                <a:cubicBezTo>
                  <a:pt x="685" y="5588"/>
                  <a:pt x="683" y="5589"/>
                  <a:pt x="681" y="5586"/>
                </a:cubicBezTo>
                <a:cubicBezTo>
                  <a:pt x="679" y="5584"/>
                  <a:pt x="679" y="5582"/>
                  <a:pt x="680" y="5579"/>
                </a:cubicBezTo>
                <a:cubicBezTo>
                  <a:pt x="681" y="5579"/>
                  <a:pt x="681" y="5579"/>
                  <a:pt x="681" y="5579"/>
                </a:cubicBezTo>
                <a:close/>
                <a:moveTo>
                  <a:pt x="400" y="5575"/>
                </a:moveTo>
                <a:cubicBezTo>
                  <a:pt x="407" y="5574"/>
                  <a:pt x="411" y="5589"/>
                  <a:pt x="404" y="5593"/>
                </a:cubicBezTo>
                <a:cubicBezTo>
                  <a:pt x="401" y="5595"/>
                  <a:pt x="397" y="5593"/>
                  <a:pt x="397" y="5589"/>
                </a:cubicBezTo>
                <a:lnTo>
                  <a:pt x="397" y="5588"/>
                </a:lnTo>
                <a:cubicBezTo>
                  <a:pt x="396" y="5585"/>
                  <a:pt x="395" y="5583"/>
                  <a:pt x="393" y="5580"/>
                </a:cubicBezTo>
                <a:cubicBezTo>
                  <a:pt x="392" y="5579"/>
                  <a:pt x="394" y="5577"/>
                  <a:pt x="398" y="5575"/>
                </a:cubicBezTo>
                <a:cubicBezTo>
                  <a:pt x="399" y="5575"/>
                  <a:pt x="399" y="5575"/>
                  <a:pt x="400" y="5575"/>
                </a:cubicBezTo>
                <a:close/>
                <a:moveTo>
                  <a:pt x="6473" y="5568"/>
                </a:moveTo>
                <a:cubicBezTo>
                  <a:pt x="6483" y="5568"/>
                  <a:pt x="6491" y="5574"/>
                  <a:pt x="6492" y="5581"/>
                </a:cubicBezTo>
                <a:cubicBezTo>
                  <a:pt x="6494" y="5590"/>
                  <a:pt x="6490" y="5598"/>
                  <a:pt x="6483" y="5599"/>
                </a:cubicBezTo>
                <a:cubicBezTo>
                  <a:pt x="6477" y="5600"/>
                  <a:pt x="6467" y="5596"/>
                  <a:pt x="6461" y="5590"/>
                </a:cubicBezTo>
                <a:cubicBezTo>
                  <a:pt x="6447" y="5574"/>
                  <a:pt x="6447" y="5572"/>
                  <a:pt x="6469" y="5569"/>
                </a:cubicBezTo>
                <a:lnTo>
                  <a:pt x="6469" y="5569"/>
                </a:lnTo>
                <a:cubicBezTo>
                  <a:pt x="6470" y="5568"/>
                  <a:pt x="6472" y="5568"/>
                  <a:pt x="6473" y="5568"/>
                </a:cubicBezTo>
                <a:close/>
                <a:moveTo>
                  <a:pt x="675" y="5552"/>
                </a:moveTo>
                <a:cubicBezTo>
                  <a:pt x="676" y="5551"/>
                  <a:pt x="677" y="5555"/>
                  <a:pt x="679" y="5561"/>
                </a:cubicBezTo>
                <a:cubicBezTo>
                  <a:pt x="680" y="5569"/>
                  <a:pt x="680" y="5573"/>
                  <a:pt x="678" y="5569"/>
                </a:cubicBezTo>
                <a:cubicBezTo>
                  <a:pt x="675" y="5564"/>
                  <a:pt x="674" y="5559"/>
                  <a:pt x="675" y="5553"/>
                </a:cubicBezTo>
                <a:cubicBezTo>
                  <a:pt x="675" y="5552"/>
                  <a:pt x="675" y="5552"/>
                  <a:pt x="675" y="5552"/>
                </a:cubicBezTo>
                <a:close/>
                <a:moveTo>
                  <a:pt x="462" y="5529"/>
                </a:moveTo>
                <a:cubicBezTo>
                  <a:pt x="463" y="5529"/>
                  <a:pt x="463" y="5529"/>
                  <a:pt x="464" y="5529"/>
                </a:cubicBezTo>
                <a:cubicBezTo>
                  <a:pt x="468" y="5530"/>
                  <a:pt x="470" y="5532"/>
                  <a:pt x="471" y="5534"/>
                </a:cubicBezTo>
                <a:cubicBezTo>
                  <a:pt x="472" y="5535"/>
                  <a:pt x="469" y="5537"/>
                  <a:pt x="466" y="5536"/>
                </a:cubicBezTo>
                <a:lnTo>
                  <a:pt x="465" y="5536"/>
                </a:lnTo>
                <a:cubicBezTo>
                  <a:pt x="462" y="5535"/>
                  <a:pt x="459" y="5534"/>
                  <a:pt x="459" y="5532"/>
                </a:cubicBezTo>
                <a:cubicBezTo>
                  <a:pt x="458" y="5531"/>
                  <a:pt x="460" y="5529"/>
                  <a:pt x="462" y="5529"/>
                </a:cubicBezTo>
                <a:close/>
                <a:moveTo>
                  <a:pt x="203" y="5504"/>
                </a:moveTo>
                <a:lnTo>
                  <a:pt x="212" y="5514"/>
                </a:lnTo>
                <a:cubicBezTo>
                  <a:pt x="225" y="5523"/>
                  <a:pt x="226" y="5537"/>
                  <a:pt x="217" y="5549"/>
                </a:cubicBezTo>
                <a:cubicBezTo>
                  <a:pt x="213" y="5554"/>
                  <a:pt x="212" y="5558"/>
                  <a:pt x="216" y="5557"/>
                </a:cubicBezTo>
                <a:cubicBezTo>
                  <a:pt x="219" y="5557"/>
                  <a:pt x="224" y="5561"/>
                  <a:pt x="224" y="5568"/>
                </a:cubicBezTo>
                <a:cubicBezTo>
                  <a:pt x="226" y="5574"/>
                  <a:pt x="230" y="5580"/>
                  <a:pt x="237" y="5585"/>
                </a:cubicBezTo>
                <a:cubicBezTo>
                  <a:pt x="245" y="5590"/>
                  <a:pt x="251" y="5604"/>
                  <a:pt x="261" y="5647"/>
                </a:cubicBezTo>
                <a:cubicBezTo>
                  <a:pt x="265" y="5667"/>
                  <a:pt x="271" y="5686"/>
                  <a:pt x="279" y="5705"/>
                </a:cubicBezTo>
                <a:cubicBezTo>
                  <a:pt x="285" y="5714"/>
                  <a:pt x="288" y="5722"/>
                  <a:pt x="290" y="5732"/>
                </a:cubicBezTo>
                <a:cubicBezTo>
                  <a:pt x="301" y="5771"/>
                  <a:pt x="315" y="5815"/>
                  <a:pt x="330" y="5851"/>
                </a:cubicBezTo>
                <a:cubicBezTo>
                  <a:pt x="337" y="5871"/>
                  <a:pt x="345" y="5894"/>
                  <a:pt x="348" y="5903"/>
                </a:cubicBezTo>
                <a:cubicBezTo>
                  <a:pt x="353" y="5920"/>
                  <a:pt x="373" y="5981"/>
                  <a:pt x="378" y="5993"/>
                </a:cubicBezTo>
                <a:cubicBezTo>
                  <a:pt x="380" y="5996"/>
                  <a:pt x="386" y="6016"/>
                  <a:pt x="392" y="6037"/>
                </a:cubicBezTo>
                <a:cubicBezTo>
                  <a:pt x="398" y="6058"/>
                  <a:pt x="408" y="6083"/>
                  <a:pt x="413" y="6093"/>
                </a:cubicBezTo>
                <a:cubicBezTo>
                  <a:pt x="419" y="6109"/>
                  <a:pt x="424" y="6124"/>
                  <a:pt x="428" y="6140"/>
                </a:cubicBezTo>
                <a:cubicBezTo>
                  <a:pt x="430" y="6153"/>
                  <a:pt x="434" y="6164"/>
                  <a:pt x="441" y="6175"/>
                </a:cubicBezTo>
                <a:cubicBezTo>
                  <a:pt x="446" y="6180"/>
                  <a:pt x="449" y="6186"/>
                  <a:pt x="450" y="6192"/>
                </a:cubicBezTo>
                <a:cubicBezTo>
                  <a:pt x="452" y="6209"/>
                  <a:pt x="481" y="6292"/>
                  <a:pt x="493" y="6317"/>
                </a:cubicBezTo>
                <a:cubicBezTo>
                  <a:pt x="498" y="6329"/>
                  <a:pt x="511" y="6360"/>
                  <a:pt x="521" y="6386"/>
                </a:cubicBezTo>
                <a:cubicBezTo>
                  <a:pt x="531" y="6412"/>
                  <a:pt x="542" y="6439"/>
                  <a:pt x="545" y="6445"/>
                </a:cubicBezTo>
                <a:cubicBezTo>
                  <a:pt x="548" y="6452"/>
                  <a:pt x="554" y="6471"/>
                  <a:pt x="559" y="6487"/>
                </a:cubicBezTo>
                <a:lnTo>
                  <a:pt x="559" y="6486"/>
                </a:lnTo>
                <a:cubicBezTo>
                  <a:pt x="565" y="6510"/>
                  <a:pt x="566" y="6516"/>
                  <a:pt x="560" y="6518"/>
                </a:cubicBezTo>
                <a:cubicBezTo>
                  <a:pt x="550" y="6520"/>
                  <a:pt x="525" y="6472"/>
                  <a:pt x="501" y="6407"/>
                </a:cubicBezTo>
                <a:cubicBezTo>
                  <a:pt x="499" y="6399"/>
                  <a:pt x="495" y="6390"/>
                  <a:pt x="490" y="6382"/>
                </a:cubicBezTo>
                <a:cubicBezTo>
                  <a:pt x="484" y="6369"/>
                  <a:pt x="478" y="6356"/>
                  <a:pt x="474" y="6343"/>
                </a:cubicBezTo>
                <a:cubicBezTo>
                  <a:pt x="467" y="6323"/>
                  <a:pt x="456" y="6293"/>
                  <a:pt x="449" y="6278"/>
                </a:cubicBezTo>
                <a:cubicBezTo>
                  <a:pt x="443" y="6262"/>
                  <a:pt x="434" y="6238"/>
                  <a:pt x="429" y="6225"/>
                </a:cubicBezTo>
                <a:cubicBezTo>
                  <a:pt x="427" y="6216"/>
                  <a:pt x="423" y="6208"/>
                  <a:pt x="418" y="6200"/>
                </a:cubicBezTo>
                <a:cubicBezTo>
                  <a:pt x="415" y="6192"/>
                  <a:pt x="412" y="6184"/>
                  <a:pt x="411" y="6176"/>
                </a:cubicBezTo>
                <a:cubicBezTo>
                  <a:pt x="408" y="6164"/>
                  <a:pt x="398" y="6137"/>
                  <a:pt x="390" y="6116"/>
                </a:cubicBezTo>
                <a:cubicBezTo>
                  <a:pt x="368" y="6065"/>
                  <a:pt x="350" y="6014"/>
                  <a:pt x="325" y="5938"/>
                </a:cubicBezTo>
                <a:cubicBezTo>
                  <a:pt x="308" y="5889"/>
                  <a:pt x="288" y="5831"/>
                  <a:pt x="282" y="5814"/>
                </a:cubicBezTo>
                <a:cubicBezTo>
                  <a:pt x="271" y="5784"/>
                  <a:pt x="259" y="5750"/>
                  <a:pt x="251" y="5722"/>
                </a:cubicBezTo>
                <a:cubicBezTo>
                  <a:pt x="247" y="5707"/>
                  <a:pt x="238" y="5679"/>
                  <a:pt x="232" y="5660"/>
                </a:cubicBezTo>
                <a:cubicBezTo>
                  <a:pt x="218" y="5613"/>
                  <a:pt x="207" y="5564"/>
                  <a:pt x="202" y="5515"/>
                </a:cubicBezTo>
                <a:lnTo>
                  <a:pt x="203" y="5504"/>
                </a:lnTo>
                <a:close/>
                <a:moveTo>
                  <a:pt x="190" y="5485"/>
                </a:moveTo>
                <a:cubicBezTo>
                  <a:pt x="193" y="5485"/>
                  <a:pt x="196" y="5486"/>
                  <a:pt x="201" y="5488"/>
                </a:cubicBezTo>
                <a:cubicBezTo>
                  <a:pt x="205" y="5490"/>
                  <a:pt x="206" y="5493"/>
                  <a:pt x="204" y="5496"/>
                </a:cubicBezTo>
                <a:cubicBezTo>
                  <a:pt x="202" y="5500"/>
                  <a:pt x="198" y="5499"/>
                  <a:pt x="192" y="5494"/>
                </a:cubicBezTo>
                <a:cubicBezTo>
                  <a:pt x="187" y="5489"/>
                  <a:pt x="187" y="5485"/>
                  <a:pt x="190" y="5485"/>
                </a:cubicBezTo>
                <a:close/>
                <a:moveTo>
                  <a:pt x="669" y="5465"/>
                </a:moveTo>
                <a:cubicBezTo>
                  <a:pt x="669" y="5465"/>
                  <a:pt x="668" y="5466"/>
                  <a:pt x="668" y="5466"/>
                </a:cubicBezTo>
                <a:cubicBezTo>
                  <a:pt x="665" y="5466"/>
                  <a:pt x="663" y="5468"/>
                  <a:pt x="663" y="5470"/>
                </a:cubicBezTo>
                <a:cubicBezTo>
                  <a:pt x="663" y="5470"/>
                  <a:pt x="663" y="5470"/>
                  <a:pt x="663" y="5470"/>
                </a:cubicBezTo>
                <a:cubicBezTo>
                  <a:pt x="663" y="5472"/>
                  <a:pt x="666" y="5473"/>
                  <a:pt x="669" y="5473"/>
                </a:cubicBezTo>
                <a:lnTo>
                  <a:pt x="669" y="5473"/>
                </a:lnTo>
                <a:cubicBezTo>
                  <a:pt x="672" y="5472"/>
                  <a:pt x="675" y="5470"/>
                  <a:pt x="674" y="5468"/>
                </a:cubicBezTo>
                <a:cubicBezTo>
                  <a:pt x="674" y="5466"/>
                  <a:pt x="672" y="5465"/>
                  <a:pt x="669" y="5465"/>
                </a:cubicBezTo>
                <a:close/>
                <a:moveTo>
                  <a:pt x="1185" y="5409"/>
                </a:moveTo>
                <a:cubicBezTo>
                  <a:pt x="1186" y="5409"/>
                  <a:pt x="1186" y="5409"/>
                  <a:pt x="1187" y="5409"/>
                </a:cubicBezTo>
                <a:cubicBezTo>
                  <a:pt x="1191" y="5410"/>
                  <a:pt x="1193" y="5412"/>
                  <a:pt x="1194" y="5415"/>
                </a:cubicBezTo>
                <a:cubicBezTo>
                  <a:pt x="1194" y="5418"/>
                  <a:pt x="1193" y="5421"/>
                  <a:pt x="1189" y="5423"/>
                </a:cubicBezTo>
                <a:cubicBezTo>
                  <a:pt x="1186" y="5425"/>
                  <a:pt x="1183" y="5422"/>
                  <a:pt x="1182" y="5417"/>
                </a:cubicBezTo>
                <a:cubicBezTo>
                  <a:pt x="1181" y="5412"/>
                  <a:pt x="1183" y="5409"/>
                  <a:pt x="1185" y="5409"/>
                </a:cubicBezTo>
                <a:close/>
                <a:moveTo>
                  <a:pt x="172" y="5408"/>
                </a:moveTo>
                <a:cubicBezTo>
                  <a:pt x="173" y="5408"/>
                  <a:pt x="174" y="5408"/>
                  <a:pt x="175" y="5409"/>
                </a:cubicBezTo>
                <a:cubicBezTo>
                  <a:pt x="184" y="5419"/>
                  <a:pt x="188" y="5431"/>
                  <a:pt x="188" y="5444"/>
                </a:cubicBezTo>
                <a:cubicBezTo>
                  <a:pt x="187" y="5449"/>
                  <a:pt x="188" y="5454"/>
                  <a:pt x="190" y="5458"/>
                </a:cubicBezTo>
                <a:lnTo>
                  <a:pt x="190" y="5458"/>
                </a:lnTo>
                <a:cubicBezTo>
                  <a:pt x="194" y="5468"/>
                  <a:pt x="193" y="5470"/>
                  <a:pt x="187" y="5467"/>
                </a:cubicBezTo>
                <a:cubicBezTo>
                  <a:pt x="180" y="5458"/>
                  <a:pt x="175" y="5448"/>
                  <a:pt x="173" y="5437"/>
                </a:cubicBezTo>
                <a:cubicBezTo>
                  <a:pt x="167" y="5417"/>
                  <a:pt x="167" y="5408"/>
                  <a:pt x="172" y="5408"/>
                </a:cubicBezTo>
                <a:close/>
                <a:moveTo>
                  <a:pt x="1343" y="5407"/>
                </a:moveTo>
                <a:cubicBezTo>
                  <a:pt x="1350" y="5461"/>
                  <a:pt x="1362" y="5514"/>
                  <a:pt x="1378" y="5567"/>
                </a:cubicBezTo>
                <a:cubicBezTo>
                  <a:pt x="1379" y="5574"/>
                  <a:pt x="1384" y="5584"/>
                  <a:pt x="1386" y="5591"/>
                </a:cubicBezTo>
                <a:cubicBezTo>
                  <a:pt x="1390" y="5605"/>
                  <a:pt x="1404" y="5615"/>
                  <a:pt x="1413" y="5610"/>
                </a:cubicBezTo>
                <a:cubicBezTo>
                  <a:pt x="1422" y="5604"/>
                  <a:pt x="1419" y="5604"/>
                  <a:pt x="1393" y="5519"/>
                </a:cubicBezTo>
                <a:cubicBezTo>
                  <a:pt x="1388" y="5505"/>
                  <a:pt x="1381" y="5481"/>
                  <a:pt x="1377" y="5466"/>
                </a:cubicBezTo>
                <a:cubicBezTo>
                  <a:pt x="1365" y="5429"/>
                  <a:pt x="1352" y="5406"/>
                  <a:pt x="1343" y="5407"/>
                </a:cubicBezTo>
                <a:close/>
                <a:moveTo>
                  <a:pt x="650" y="5401"/>
                </a:moveTo>
                <a:cubicBezTo>
                  <a:pt x="644" y="5401"/>
                  <a:pt x="644" y="5408"/>
                  <a:pt x="649" y="5430"/>
                </a:cubicBezTo>
                <a:cubicBezTo>
                  <a:pt x="656" y="5458"/>
                  <a:pt x="659" y="5463"/>
                  <a:pt x="667" y="5457"/>
                </a:cubicBezTo>
                <a:cubicBezTo>
                  <a:pt x="669" y="5445"/>
                  <a:pt x="665" y="5434"/>
                  <a:pt x="657" y="5425"/>
                </a:cubicBezTo>
                <a:cubicBezTo>
                  <a:pt x="654" y="5423"/>
                  <a:pt x="655" y="5421"/>
                  <a:pt x="659" y="5420"/>
                </a:cubicBezTo>
                <a:cubicBezTo>
                  <a:pt x="668" y="5419"/>
                  <a:pt x="660" y="5401"/>
                  <a:pt x="650" y="5401"/>
                </a:cubicBezTo>
                <a:close/>
                <a:moveTo>
                  <a:pt x="643" y="5384"/>
                </a:moveTo>
                <a:cubicBezTo>
                  <a:pt x="643" y="5384"/>
                  <a:pt x="642" y="5384"/>
                  <a:pt x="642" y="5385"/>
                </a:cubicBezTo>
                <a:cubicBezTo>
                  <a:pt x="640" y="5387"/>
                  <a:pt x="640" y="5389"/>
                  <a:pt x="643" y="5391"/>
                </a:cubicBezTo>
                <a:cubicBezTo>
                  <a:pt x="645" y="5394"/>
                  <a:pt x="646" y="5393"/>
                  <a:pt x="646" y="5388"/>
                </a:cubicBezTo>
                <a:cubicBezTo>
                  <a:pt x="646" y="5386"/>
                  <a:pt x="644" y="5384"/>
                  <a:pt x="643" y="5384"/>
                </a:cubicBezTo>
                <a:close/>
                <a:moveTo>
                  <a:pt x="6560" y="5383"/>
                </a:moveTo>
                <a:cubicBezTo>
                  <a:pt x="6566" y="5383"/>
                  <a:pt x="6572" y="5388"/>
                  <a:pt x="6573" y="5393"/>
                </a:cubicBezTo>
                <a:cubicBezTo>
                  <a:pt x="6574" y="5400"/>
                  <a:pt x="6569" y="5406"/>
                  <a:pt x="6562" y="5407"/>
                </a:cubicBezTo>
                <a:cubicBezTo>
                  <a:pt x="6555" y="5408"/>
                  <a:pt x="6548" y="5404"/>
                  <a:pt x="6546" y="5398"/>
                </a:cubicBezTo>
                <a:cubicBezTo>
                  <a:pt x="6545" y="5391"/>
                  <a:pt x="6550" y="5385"/>
                  <a:pt x="6557" y="5384"/>
                </a:cubicBezTo>
                <a:lnTo>
                  <a:pt x="6557" y="5383"/>
                </a:lnTo>
                <a:cubicBezTo>
                  <a:pt x="6558" y="5383"/>
                  <a:pt x="6559" y="5383"/>
                  <a:pt x="6560" y="5383"/>
                </a:cubicBezTo>
                <a:close/>
                <a:moveTo>
                  <a:pt x="423" y="5354"/>
                </a:moveTo>
                <a:cubicBezTo>
                  <a:pt x="426" y="5354"/>
                  <a:pt x="428" y="5356"/>
                  <a:pt x="432" y="5362"/>
                </a:cubicBezTo>
                <a:cubicBezTo>
                  <a:pt x="435" y="5365"/>
                  <a:pt x="435" y="5370"/>
                  <a:pt x="432" y="5374"/>
                </a:cubicBezTo>
                <a:cubicBezTo>
                  <a:pt x="428" y="5380"/>
                  <a:pt x="427" y="5380"/>
                  <a:pt x="420" y="5376"/>
                </a:cubicBezTo>
                <a:cubicBezTo>
                  <a:pt x="412" y="5370"/>
                  <a:pt x="411" y="5361"/>
                  <a:pt x="417" y="5357"/>
                </a:cubicBezTo>
                <a:cubicBezTo>
                  <a:pt x="420" y="5355"/>
                  <a:pt x="422" y="5354"/>
                  <a:pt x="423" y="5354"/>
                </a:cubicBezTo>
                <a:close/>
                <a:moveTo>
                  <a:pt x="159" y="5347"/>
                </a:moveTo>
                <a:cubicBezTo>
                  <a:pt x="163" y="5347"/>
                  <a:pt x="168" y="5353"/>
                  <a:pt x="171" y="5363"/>
                </a:cubicBezTo>
                <a:cubicBezTo>
                  <a:pt x="174" y="5374"/>
                  <a:pt x="173" y="5379"/>
                  <a:pt x="168" y="5379"/>
                </a:cubicBezTo>
                <a:cubicBezTo>
                  <a:pt x="159" y="5379"/>
                  <a:pt x="152" y="5369"/>
                  <a:pt x="154" y="5355"/>
                </a:cubicBezTo>
                <a:cubicBezTo>
                  <a:pt x="155" y="5350"/>
                  <a:pt x="157" y="5347"/>
                  <a:pt x="159" y="5347"/>
                </a:cubicBezTo>
                <a:close/>
                <a:moveTo>
                  <a:pt x="156" y="5318"/>
                </a:moveTo>
                <a:cubicBezTo>
                  <a:pt x="158" y="5318"/>
                  <a:pt x="160" y="5319"/>
                  <a:pt x="160" y="5322"/>
                </a:cubicBezTo>
                <a:cubicBezTo>
                  <a:pt x="162" y="5326"/>
                  <a:pt x="160" y="5329"/>
                  <a:pt x="157" y="5332"/>
                </a:cubicBezTo>
                <a:cubicBezTo>
                  <a:pt x="154" y="5334"/>
                  <a:pt x="151" y="5333"/>
                  <a:pt x="150" y="5329"/>
                </a:cubicBezTo>
                <a:cubicBezTo>
                  <a:pt x="149" y="5326"/>
                  <a:pt x="150" y="5322"/>
                  <a:pt x="153" y="5319"/>
                </a:cubicBezTo>
                <a:cubicBezTo>
                  <a:pt x="154" y="5318"/>
                  <a:pt x="155" y="5318"/>
                  <a:pt x="156" y="5318"/>
                </a:cubicBezTo>
                <a:close/>
                <a:moveTo>
                  <a:pt x="150" y="5301"/>
                </a:moveTo>
                <a:cubicBezTo>
                  <a:pt x="151" y="5301"/>
                  <a:pt x="153" y="5302"/>
                  <a:pt x="153" y="5304"/>
                </a:cubicBezTo>
                <a:cubicBezTo>
                  <a:pt x="154" y="5306"/>
                  <a:pt x="152" y="5308"/>
                  <a:pt x="148" y="5309"/>
                </a:cubicBezTo>
                <a:cubicBezTo>
                  <a:pt x="145" y="5310"/>
                  <a:pt x="143" y="5308"/>
                  <a:pt x="145" y="5306"/>
                </a:cubicBezTo>
                <a:cubicBezTo>
                  <a:pt x="146" y="5304"/>
                  <a:pt x="148" y="5302"/>
                  <a:pt x="150" y="5301"/>
                </a:cubicBezTo>
                <a:close/>
                <a:moveTo>
                  <a:pt x="423" y="5276"/>
                </a:moveTo>
                <a:cubicBezTo>
                  <a:pt x="424" y="5276"/>
                  <a:pt x="425" y="5277"/>
                  <a:pt x="426" y="5280"/>
                </a:cubicBezTo>
                <a:cubicBezTo>
                  <a:pt x="426" y="5284"/>
                  <a:pt x="425" y="5286"/>
                  <a:pt x="423" y="5283"/>
                </a:cubicBezTo>
                <a:cubicBezTo>
                  <a:pt x="420" y="5281"/>
                  <a:pt x="420" y="5279"/>
                  <a:pt x="422" y="5276"/>
                </a:cubicBezTo>
                <a:cubicBezTo>
                  <a:pt x="422" y="5276"/>
                  <a:pt x="422" y="5276"/>
                  <a:pt x="423" y="5276"/>
                </a:cubicBezTo>
                <a:close/>
                <a:moveTo>
                  <a:pt x="6329" y="5261"/>
                </a:moveTo>
                <a:cubicBezTo>
                  <a:pt x="6331" y="5260"/>
                  <a:pt x="6334" y="5265"/>
                  <a:pt x="6340" y="5277"/>
                </a:cubicBezTo>
                <a:cubicBezTo>
                  <a:pt x="6347" y="5292"/>
                  <a:pt x="6347" y="5300"/>
                  <a:pt x="6339" y="5296"/>
                </a:cubicBezTo>
                <a:cubicBezTo>
                  <a:pt x="6329" y="5290"/>
                  <a:pt x="6325" y="5281"/>
                  <a:pt x="6327" y="5272"/>
                </a:cubicBezTo>
                <a:cubicBezTo>
                  <a:pt x="6327" y="5265"/>
                  <a:pt x="6328" y="5261"/>
                  <a:pt x="6329" y="5261"/>
                </a:cubicBezTo>
                <a:close/>
                <a:moveTo>
                  <a:pt x="6646" y="5245"/>
                </a:moveTo>
                <a:cubicBezTo>
                  <a:pt x="6647" y="5245"/>
                  <a:pt x="6647" y="5245"/>
                  <a:pt x="6648" y="5246"/>
                </a:cubicBezTo>
                <a:cubicBezTo>
                  <a:pt x="6650" y="5246"/>
                  <a:pt x="6652" y="5247"/>
                  <a:pt x="6653" y="5249"/>
                </a:cubicBezTo>
                <a:cubicBezTo>
                  <a:pt x="6659" y="5260"/>
                  <a:pt x="6663" y="5270"/>
                  <a:pt x="6666" y="5281"/>
                </a:cubicBezTo>
                <a:cubicBezTo>
                  <a:pt x="6669" y="5292"/>
                  <a:pt x="6674" y="5304"/>
                  <a:pt x="6680" y="5314"/>
                </a:cubicBezTo>
                <a:cubicBezTo>
                  <a:pt x="6687" y="5324"/>
                  <a:pt x="6691" y="5334"/>
                  <a:pt x="6693" y="5344"/>
                </a:cubicBezTo>
                <a:cubicBezTo>
                  <a:pt x="6703" y="5386"/>
                  <a:pt x="6715" y="5429"/>
                  <a:pt x="6723" y="5453"/>
                </a:cubicBezTo>
                <a:lnTo>
                  <a:pt x="6724" y="5456"/>
                </a:lnTo>
                <a:lnTo>
                  <a:pt x="6724" y="5526"/>
                </a:lnTo>
                <a:lnTo>
                  <a:pt x="6724" y="5527"/>
                </a:lnTo>
                <a:cubicBezTo>
                  <a:pt x="6721" y="5530"/>
                  <a:pt x="6718" y="5529"/>
                  <a:pt x="6715" y="5525"/>
                </a:cubicBezTo>
                <a:cubicBezTo>
                  <a:pt x="6709" y="5519"/>
                  <a:pt x="6694" y="5459"/>
                  <a:pt x="6665" y="5337"/>
                </a:cubicBezTo>
                <a:cubicBezTo>
                  <a:pt x="6656" y="5299"/>
                  <a:pt x="6647" y="5264"/>
                  <a:pt x="6644" y="5259"/>
                </a:cubicBezTo>
                <a:cubicBezTo>
                  <a:pt x="6640" y="5252"/>
                  <a:pt x="6642" y="5246"/>
                  <a:pt x="6646" y="5245"/>
                </a:cubicBezTo>
                <a:close/>
                <a:moveTo>
                  <a:pt x="134" y="5230"/>
                </a:moveTo>
                <a:cubicBezTo>
                  <a:pt x="135" y="5230"/>
                  <a:pt x="137" y="5231"/>
                  <a:pt x="139" y="5233"/>
                </a:cubicBezTo>
                <a:cubicBezTo>
                  <a:pt x="147" y="5244"/>
                  <a:pt x="152" y="5257"/>
                  <a:pt x="151" y="5270"/>
                </a:cubicBezTo>
                <a:cubicBezTo>
                  <a:pt x="151" y="5274"/>
                  <a:pt x="149" y="5278"/>
                  <a:pt x="146" y="5282"/>
                </a:cubicBezTo>
                <a:cubicBezTo>
                  <a:pt x="141" y="5287"/>
                  <a:pt x="131" y="5257"/>
                  <a:pt x="132" y="5239"/>
                </a:cubicBezTo>
                <a:cubicBezTo>
                  <a:pt x="132" y="5233"/>
                  <a:pt x="133" y="5230"/>
                  <a:pt x="134" y="5230"/>
                </a:cubicBezTo>
                <a:close/>
                <a:moveTo>
                  <a:pt x="381" y="5216"/>
                </a:moveTo>
                <a:cubicBezTo>
                  <a:pt x="382" y="5216"/>
                  <a:pt x="383" y="5217"/>
                  <a:pt x="384" y="5221"/>
                </a:cubicBezTo>
                <a:cubicBezTo>
                  <a:pt x="384" y="5224"/>
                  <a:pt x="382" y="5226"/>
                  <a:pt x="379" y="5225"/>
                </a:cubicBezTo>
                <a:lnTo>
                  <a:pt x="377" y="5224"/>
                </a:lnTo>
                <a:cubicBezTo>
                  <a:pt x="375" y="5223"/>
                  <a:pt x="374" y="5222"/>
                  <a:pt x="375" y="5220"/>
                </a:cubicBezTo>
                <a:cubicBezTo>
                  <a:pt x="377" y="5217"/>
                  <a:pt x="379" y="5216"/>
                  <a:pt x="381" y="5216"/>
                </a:cubicBezTo>
                <a:close/>
                <a:moveTo>
                  <a:pt x="122" y="5198"/>
                </a:moveTo>
                <a:lnTo>
                  <a:pt x="122" y="5199"/>
                </a:lnTo>
                <a:cubicBezTo>
                  <a:pt x="133" y="5199"/>
                  <a:pt x="138" y="5208"/>
                  <a:pt x="134" y="5219"/>
                </a:cubicBezTo>
                <a:cubicBezTo>
                  <a:pt x="131" y="5226"/>
                  <a:pt x="131" y="5226"/>
                  <a:pt x="128" y="5217"/>
                </a:cubicBezTo>
                <a:cubicBezTo>
                  <a:pt x="126" y="5212"/>
                  <a:pt x="123" y="5208"/>
                  <a:pt x="119" y="5204"/>
                </a:cubicBezTo>
                <a:cubicBezTo>
                  <a:pt x="115" y="5199"/>
                  <a:pt x="116" y="5199"/>
                  <a:pt x="122" y="5198"/>
                </a:cubicBezTo>
                <a:close/>
                <a:moveTo>
                  <a:pt x="6650" y="5192"/>
                </a:moveTo>
                <a:cubicBezTo>
                  <a:pt x="6651" y="5193"/>
                  <a:pt x="6650" y="5197"/>
                  <a:pt x="6646" y="5205"/>
                </a:cubicBezTo>
                <a:cubicBezTo>
                  <a:pt x="6644" y="5212"/>
                  <a:pt x="6645" y="5220"/>
                  <a:pt x="6648" y="5227"/>
                </a:cubicBezTo>
                <a:cubicBezTo>
                  <a:pt x="6653" y="5236"/>
                  <a:pt x="6652" y="5240"/>
                  <a:pt x="6646" y="5241"/>
                </a:cubicBezTo>
                <a:lnTo>
                  <a:pt x="6646" y="5240"/>
                </a:lnTo>
                <a:cubicBezTo>
                  <a:pt x="6632" y="5242"/>
                  <a:pt x="6630" y="5207"/>
                  <a:pt x="6641" y="5198"/>
                </a:cubicBezTo>
                <a:cubicBezTo>
                  <a:pt x="6645" y="5194"/>
                  <a:pt x="6647" y="5193"/>
                  <a:pt x="6649" y="5192"/>
                </a:cubicBezTo>
                <a:cubicBezTo>
                  <a:pt x="6649" y="5192"/>
                  <a:pt x="6649" y="5192"/>
                  <a:pt x="6650" y="5192"/>
                </a:cubicBezTo>
                <a:close/>
                <a:moveTo>
                  <a:pt x="6292" y="5189"/>
                </a:moveTo>
                <a:cubicBezTo>
                  <a:pt x="6296" y="5188"/>
                  <a:pt x="6303" y="5197"/>
                  <a:pt x="6309" y="5209"/>
                </a:cubicBezTo>
                <a:cubicBezTo>
                  <a:pt x="6313" y="5217"/>
                  <a:pt x="6318" y="5226"/>
                  <a:pt x="6324" y="5234"/>
                </a:cubicBezTo>
                <a:lnTo>
                  <a:pt x="6324" y="5234"/>
                </a:lnTo>
                <a:cubicBezTo>
                  <a:pt x="6326" y="5237"/>
                  <a:pt x="6326" y="5241"/>
                  <a:pt x="6324" y="5244"/>
                </a:cubicBezTo>
                <a:cubicBezTo>
                  <a:pt x="6318" y="5252"/>
                  <a:pt x="6300" y="5250"/>
                  <a:pt x="6299" y="5241"/>
                </a:cubicBezTo>
                <a:cubicBezTo>
                  <a:pt x="6298" y="5237"/>
                  <a:pt x="6294" y="5223"/>
                  <a:pt x="6291" y="5212"/>
                </a:cubicBezTo>
                <a:cubicBezTo>
                  <a:pt x="6287" y="5197"/>
                  <a:pt x="6288" y="5190"/>
                  <a:pt x="6292" y="5189"/>
                </a:cubicBezTo>
                <a:close/>
                <a:moveTo>
                  <a:pt x="120" y="5171"/>
                </a:moveTo>
                <a:cubicBezTo>
                  <a:pt x="123" y="5171"/>
                  <a:pt x="125" y="5172"/>
                  <a:pt x="127" y="5173"/>
                </a:cubicBezTo>
                <a:lnTo>
                  <a:pt x="127" y="5174"/>
                </a:lnTo>
                <a:cubicBezTo>
                  <a:pt x="129" y="5175"/>
                  <a:pt x="127" y="5177"/>
                  <a:pt x="122" y="5178"/>
                </a:cubicBezTo>
                <a:cubicBezTo>
                  <a:pt x="117" y="5178"/>
                  <a:pt x="113" y="5177"/>
                  <a:pt x="112" y="5176"/>
                </a:cubicBezTo>
                <a:cubicBezTo>
                  <a:pt x="112" y="5176"/>
                  <a:pt x="112" y="5176"/>
                  <a:pt x="112" y="5176"/>
                </a:cubicBezTo>
                <a:cubicBezTo>
                  <a:pt x="112" y="5174"/>
                  <a:pt x="114" y="5172"/>
                  <a:pt x="117" y="5171"/>
                </a:cubicBezTo>
                <a:cubicBezTo>
                  <a:pt x="118" y="5171"/>
                  <a:pt x="119" y="5171"/>
                  <a:pt x="120" y="5171"/>
                </a:cubicBezTo>
                <a:close/>
                <a:moveTo>
                  <a:pt x="112" y="5152"/>
                </a:moveTo>
                <a:cubicBezTo>
                  <a:pt x="112" y="5152"/>
                  <a:pt x="113" y="5152"/>
                  <a:pt x="114" y="5152"/>
                </a:cubicBezTo>
                <a:cubicBezTo>
                  <a:pt x="117" y="5153"/>
                  <a:pt x="120" y="5155"/>
                  <a:pt x="121" y="5157"/>
                </a:cubicBezTo>
                <a:cubicBezTo>
                  <a:pt x="121" y="5157"/>
                  <a:pt x="121" y="5157"/>
                  <a:pt x="121" y="5157"/>
                </a:cubicBezTo>
                <a:cubicBezTo>
                  <a:pt x="121" y="5159"/>
                  <a:pt x="119" y="5161"/>
                  <a:pt x="116" y="5161"/>
                </a:cubicBezTo>
                <a:cubicBezTo>
                  <a:pt x="112" y="5162"/>
                  <a:pt x="109" y="5160"/>
                  <a:pt x="109" y="5156"/>
                </a:cubicBezTo>
                <a:cubicBezTo>
                  <a:pt x="108" y="5154"/>
                  <a:pt x="109" y="5152"/>
                  <a:pt x="112" y="5152"/>
                </a:cubicBezTo>
                <a:close/>
                <a:moveTo>
                  <a:pt x="1027" y="5131"/>
                </a:moveTo>
                <a:cubicBezTo>
                  <a:pt x="1034" y="5130"/>
                  <a:pt x="1045" y="5164"/>
                  <a:pt x="1037" y="5165"/>
                </a:cubicBezTo>
                <a:lnTo>
                  <a:pt x="1037" y="5166"/>
                </a:lnTo>
                <a:cubicBezTo>
                  <a:pt x="1030" y="5167"/>
                  <a:pt x="1018" y="5147"/>
                  <a:pt x="1020" y="5138"/>
                </a:cubicBezTo>
                <a:cubicBezTo>
                  <a:pt x="1021" y="5135"/>
                  <a:pt x="1024" y="5131"/>
                  <a:pt x="1027" y="5131"/>
                </a:cubicBezTo>
                <a:close/>
                <a:moveTo>
                  <a:pt x="447" y="5124"/>
                </a:moveTo>
                <a:cubicBezTo>
                  <a:pt x="446" y="5124"/>
                  <a:pt x="443" y="5126"/>
                  <a:pt x="442" y="5128"/>
                </a:cubicBezTo>
                <a:cubicBezTo>
                  <a:pt x="440" y="5131"/>
                  <a:pt x="441" y="5132"/>
                  <a:pt x="445" y="5131"/>
                </a:cubicBezTo>
                <a:lnTo>
                  <a:pt x="445" y="5131"/>
                </a:lnTo>
                <a:cubicBezTo>
                  <a:pt x="448" y="5131"/>
                  <a:pt x="451" y="5129"/>
                  <a:pt x="451" y="5127"/>
                </a:cubicBezTo>
                <a:cubicBezTo>
                  <a:pt x="450" y="5125"/>
                  <a:pt x="449" y="5124"/>
                  <a:pt x="447" y="5124"/>
                </a:cubicBezTo>
                <a:close/>
                <a:moveTo>
                  <a:pt x="114" y="5122"/>
                </a:moveTo>
                <a:cubicBezTo>
                  <a:pt x="117" y="5122"/>
                  <a:pt x="120" y="5124"/>
                  <a:pt x="121" y="5127"/>
                </a:cubicBezTo>
                <a:lnTo>
                  <a:pt x="121" y="5127"/>
                </a:lnTo>
                <a:cubicBezTo>
                  <a:pt x="121" y="5130"/>
                  <a:pt x="119" y="5132"/>
                  <a:pt x="116" y="5133"/>
                </a:cubicBezTo>
                <a:cubicBezTo>
                  <a:pt x="112" y="5133"/>
                  <a:pt x="110" y="5131"/>
                  <a:pt x="109" y="5128"/>
                </a:cubicBezTo>
                <a:cubicBezTo>
                  <a:pt x="108" y="5126"/>
                  <a:pt x="110" y="5123"/>
                  <a:pt x="114" y="5122"/>
                </a:cubicBezTo>
                <a:close/>
                <a:moveTo>
                  <a:pt x="370" y="5111"/>
                </a:moveTo>
                <a:cubicBezTo>
                  <a:pt x="375" y="5111"/>
                  <a:pt x="375" y="5114"/>
                  <a:pt x="374" y="5120"/>
                </a:cubicBezTo>
                <a:cubicBezTo>
                  <a:pt x="372" y="5141"/>
                  <a:pt x="376" y="5162"/>
                  <a:pt x="386" y="5182"/>
                </a:cubicBezTo>
                <a:lnTo>
                  <a:pt x="386" y="5182"/>
                </a:lnTo>
                <a:cubicBezTo>
                  <a:pt x="390" y="5189"/>
                  <a:pt x="390" y="5191"/>
                  <a:pt x="385" y="5190"/>
                </a:cubicBezTo>
                <a:cubicBezTo>
                  <a:pt x="380" y="5187"/>
                  <a:pt x="377" y="5184"/>
                  <a:pt x="376" y="5180"/>
                </a:cubicBezTo>
                <a:cubicBezTo>
                  <a:pt x="376" y="5176"/>
                  <a:pt x="373" y="5173"/>
                  <a:pt x="368" y="5170"/>
                </a:cubicBezTo>
                <a:cubicBezTo>
                  <a:pt x="364" y="5168"/>
                  <a:pt x="361" y="5165"/>
                  <a:pt x="361" y="5162"/>
                </a:cubicBezTo>
                <a:cubicBezTo>
                  <a:pt x="360" y="5157"/>
                  <a:pt x="357" y="5148"/>
                  <a:pt x="356" y="5140"/>
                </a:cubicBezTo>
                <a:cubicBezTo>
                  <a:pt x="350" y="5116"/>
                  <a:pt x="353" y="5114"/>
                  <a:pt x="363" y="5112"/>
                </a:cubicBezTo>
                <a:cubicBezTo>
                  <a:pt x="366" y="5112"/>
                  <a:pt x="368" y="5111"/>
                  <a:pt x="370" y="5111"/>
                </a:cubicBezTo>
                <a:close/>
                <a:moveTo>
                  <a:pt x="1022" y="5105"/>
                </a:moveTo>
                <a:cubicBezTo>
                  <a:pt x="1024" y="5105"/>
                  <a:pt x="1025" y="5107"/>
                  <a:pt x="1026" y="5113"/>
                </a:cubicBezTo>
                <a:cubicBezTo>
                  <a:pt x="1027" y="5119"/>
                  <a:pt x="1025" y="5124"/>
                  <a:pt x="1022" y="5125"/>
                </a:cubicBezTo>
                <a:cubicBezTo>
                  <a:pt x="1015" y="5126"/>
                  <a:pt x="1013" y="5115"/>
                  <a:pt x="1018" y="5107"/>
                </a:cubicBezTo>
                <a:cubicBezTo>
                  <a:pt x="1020" y="5106"/>
                  <a:pt x="1021" y="5105"/>
                  <a:pt x="1022" y="5105"/>
                </a:cubicBezTo>
                <a:close/>
                <a:moveTo>
                  <a:pt x="1224" y="5099"/>
                </a:moveTo>
                <a:cubicBezTo>
                  <a:pt x="1231" y="5099"/>
                  <a:pt x="1235" y="5106"/>
                  <a:pt x="1237" y="5126"/>
                </a:cubicBezTo>
                <a:cubicBezTo>
                  <a:pt x="1240" y="5141"/>
                  <a:pt x="1245" y="5162"/>
                  <a:pt x="1250" y="5174"/>
                </a:cubicBezTo>
                <a:cubicBezTo>
                  <a:pt x="1255" y="5186"/>
                  <a:pt x="1256" y="5196"/>
                  <a:pt x="1253" y="5196"/>
                </a:cubicBezTo>
                <a:cubicBezTo>
                  <a:pt x="1246" y="5197"/>
                  <a:pt x="1241" y="5191"/>
                  <a:pt x="1228" y="5161"/>
                </a:cubicBezTo>
                <a:cubicBezTo>
                  <a:pt x="1216" y="5143"/>
                  <a:pt x="1211" y="5123"/>
                  <a:pt x="1213" y="5102"/>
                </a:cubicBezTo>
                <a:cubicBezTo>
                  <a:pt x="1215" y="5100"/>
                  <a:pt x="1220" y="5098"/>
                  <a:pt x="1224" y="5099"/>
                </a:cubicBezTo>
                <a:close/>
                <a:moveTo>
                  <a:pt x="105" y="5089"/>
                </a:moveTo>
                <a:cubicBezTo>
                  <a:pt x="105" y="5089"/>
                  <a:pt x="106" y="5089"/>
                  <a:pt x="107" y="5089"/>
                </a:cubicBezTo>
                <a:cubicBezTo>
                  <a:pt x="113" y="5090"/>
                  <a:pt x="114" y="5092"/>
                  <a:pt x="109" y="5103"/>
                </a:cubicBezTo>
                <a:cubicBezTo>
                  <a:pt x="106" y="5109"/>
                  <a:pt x="105" y="5109"/>
                  <a:pt x="103" y="5099"/>
                </a:cubicBezTo>
                <a:cubicBezTo>
                  <a:pt x="102" y="5093"/>
                  <a:pt x="101" y="5089"/>
                  <a:pt x="105" y="5089"/>
                </a:cubicBezTo>
                <a:close/>
                <a:moveTo>
                  <a:pt x="6640" y="5062"/>
                </a:moveTo>
                <a:cubicBezTo>
                  <a:pt x="6639" y="5062"/>
                  <a:pt x="6637" y="5062"/>
                  <a:pt x="6636" y="5062"/>
                </a:cubicBezTo>
                <a:lnTo>
                  <a:pt x="6635" y="5062"/>
                </a:lnTo>
                <a:cubicBezTo>
                  <a:pt x="6628" y="5063"/>
                  <a:pt x="6640" y="5097"/>
                  <a:pt x="6648" y="5099"/>
                </a:cubicBezTo>
                <a:cubicBezTo>
                  <a:pt x="6653" y="5102"/>
                  <a:pt x="6655" y="5106"/>
                  <a:pt x="6655" y="5111"/>
                </a:cubicBezTo>
                <a:cubicBezTo>
                  <a:pt x="6656" y="5117"/>
                  <a:pt x="6658" y="5124"/>
                  <a:pt x="6661" y="5130"/>
                </a:cubicBezTo>
                <a:cubicBezTo>
                  <a:pt x="6666" y="5138"/>
                  <a:pt x="6666" y="5138"/>
                  <a:pt x="6668" y="5127"/>
                </a:cubicBezTo>
                <a:cubicBezTo>
                  <a:pt x="6669" y="5121"/>
                  <a:pt x="6668" y="5115"/>
                  <a:pt x="6666" y="5110"/>
                </a:cubicBezTo>
                <a:cubicBezTo>
                  <a:pt x="6662" y="5102"/>
                  <a:pt x="6660" y="5094"/>
                  <a:pt x="6659" y="5086"/>
                </a:cubicBezTo>
                <a:cubicBezTo>
                  <a:pt x="6656" y="5071"/>
                  <a:pt x="6650" y="5062"/>
                  <a:pt x="6640" y="5062"/>
                </a:cubicBezTo>
                <a:close/>
                <a:moveTo>
                  <a:pt x="350" y="5054"/>
                </a:moveTo>
                <a:cubicBezTo>
                  <a:pt x="350" y="5054"/>
                  <a:pt x="351" y="5054"/>
                  <a:pt x="352" y="5054"/>
                </a:cubicBezTo>
                <a:cubicBezTo>
                  <a:pt x="361" y="5065"/>
                  <a:pt x="364" y="5078"/>
                  <a:pt x="359" y="5091"/>
                </a:cubicBezTo>
                <a:cubicBezTo>
                  <a:pt x="355" y="5093"/>
                  <a:pt x="351" y="5086"/>
                  <a:pt x="349" y="5072"/>
                </a:cubicBezTo>
                <a:lnTo>
                  <a:pt x="349" y="5073"/>
                </a:lnTo>
                <a:cubicBezTo>
                  <a:pt x="346" y="5059"/>
                  <a:pt x="347" y="5053"/>
                  <a:pt x="350" y="5054"/>
                </a:cubicBezTo>
                <a:close/>
                <a:moveTo>
                  <a:pt x="6235" y="5049"/>
                </a:moveTo>
                <a:cubicBezTo>
                  <a:pt x="6238" y="5049"/>
                  <a:pt x="6241" y="5051"/>
                  <a:pt x="6244" y="5055"/>
                </a:cubicBezTo>
                <a:cubicBezTo>
                  <a:pt x="6248" y="5059"/>
                  <a:pt x="6256" y="5063"/>
                  <a:pt x="6265" y="5063"/>
                </a:cubicBezTo>
                <a:cubicBezTo>
                  <a:pt x="6275" y="5064"/>
                  <a:pt x="6278" y="5065"/>
                  <a:pt x="6277" y="5079"/>
                </a:cubicBezTo>
                <a:cubicBezTo>
                  <a:pt x="6278" y="5089"/>
                  <a:pt x="6281" y="5095"/>
                  <a:pt x="6287" y="5097"/>
                </a:cubicBezTo>
                <a:cubicBezTo>
                  <a:pt x="6296" y="5100"/>
                  <a:pt x="6297" y="5103"/>
                  <a:pt x="6294" y="5114"/>
                </a:cubicBezTo>
                <a:cubicBezTo>
                  <a:pt x="6293" y="5119"/>
                  <a:pt x="6291" y="5120"/>
                  <a:pt x="6281" y="5118"/>
                </a:cubicBezTo>
                <a:cubicBezTo>
                  <a:pt x="6270" y="5117"/>
                  <a:pt x="6268" y="5115"/>
                  <a:pt x="6266" y="5098"/>
                </a:cubicBezTo>
                <a:cubicBezTo>
                  <a:pt x="6265" y="5082"/>
                  <a:pt x="6262" y="5079"/>
                  <a:pt x="6252" y="5081"/>
                </a:cubicBezTo>
                <a:cubicBezTo>
                  <a:pt x="6241" y="5082"/>
                  <a:pt x="6238" y="5080"/>
                  <a:pt x="6233" y="5068"/>
                </a:cubicBezTo>
                <a:cubicBezTo>
                  <a:pt x="6229" y="5056"/>
                  <a:pt x="6230" y="5049"/>
                  <a:pt x="6235" y="5049"/>
                </a:cubicBezTo>
                <a:close/>
                <a:moveTo>
                  <a:pt x="92" y="5047"/>
                </a:moveTo>
                <a:cubicBezTo>
                  <a:pt x="94" y="5047"/>
                  <a:pt x="96" y="5047"/>
                  <a:pt x="99" y="5048"/>
                </a:cubicBezTo>
                <a:lnTo>
                  <a:pt x="98" y="5047"/>
                </a:lnTo>
                <a:cubicBezTo>
                  <a:pt x="103" y="5050"/>
                  <a:pt x="104" y="5052"/>
                  <a:pt x="100" y="5054"/>
                </a:cubicBezTo>
                <a:cubicBezTo>
                  <a:pt x="91" y="5059"/>
                  <a:pt x="82" y="5053"/>
                  <a:pt x="86" y="5050"/>
                </a:cubicBezTo>
                <a:cubicBezTo>
                  <a:pt x="88" y="5049"/>
                  <a:pt x="90" y="5048"/>
                  <a:pt x="92" y="5047"/>
                </a:cubicBezTo>
                <a:close/>
                <a:moveTo>
                  <a:pt x="6407" y="5010"/>
                </a:moveTo>
                <a:cubicBezTo>
                  <a:pt x="6412" y="5009"/>
                  <a:pt x="6418" y="5012"/>
                  <a:pt x="6421" y="5016"/>
                </a:cubicBezTo>
                <a:cubicBezTo>
                  <a:pt x="6424" y="5020"/>
                  <a:pt x="6428" y="5024"/>
                  <a:pt x="6434" y="5027"/>
                </a:cubicBezTo>
                <a:cubicBezTo>
                  <a:pt x="6440" y="5030"/>
                  <a:pt x="6443" y="5035"/>
                  <a:pt x="6442" y="5041"/>
                </a:cubicBezTo>
                <a:cubicBezTo>
                  <a:pt x="6440" y="5055"/>
                  <a:pt x="6445" y="5069"/>
                  <a:pt x="6454" y="5081"/>
                </a:cubicBezTo>
                <a:cubicBezTo>
                  <a:pt x="6461" y="5089"/>
                  <a:pt x="6466" y="5098"/>
                  <a:pt x="6467" y="5107"/>
                </a:cubicBezTo>
                <a:cubicBezTo>
                  <a:pt x="6469" y="5117"/>
                  <a:pt x="6473" y="5126"/>
                  <a:pt x="6480" y="5134"/>
                </a:cubicBezTo>
                <a:lnTo>
                  <a:pt x="6480" y="5133"/>
                </a:lnTo>
                <a:cubicBezTo>
                  <a:pt x="6487" y="5141"/>
                  <a:pt x="6492" y="5151"/>
                  <a:pt x="6493" y="5161"/>
                </a:cubicBezTo>
                <a:cubicBezTo>
                  <a:pt x="6496" y="5176"/>
                  <a:pt x="6503" y="5202"/>
                  <a:pt x="6508" y="5218"/>
                </a:cubicBezTo>
                <a:cubicBezTo>
                  <a:pt x="6513" y="5235"/>
                  <a:pt x="6521" y="5262"/>
                  <a:pt x="6526" y="5276"/>
                </a:cubicBezTo>
                <a:cubicBezTo>
                  <a:pt x="6531" y="5294"/>
                  <a:pt x="6539" y="5311"/>
                  <a:pt x="6548" y="5328"/>
                </a:cubicBezTo>
                <a:cubicBezTo>
                  <a:pt x="6564" y="5355"/>
                  <a:pt x="6566" y="5365"/>
                  <a:pt x="6561" y="5372"/>
                </a:cubicBezTo>
                <a:cubicBezTo>
                  <a:pt x="6556" y="5380"/>
                  <a:pt x="6533" y="5377"/>
                  <a:pt x="6527" y="5368"/>
                </a:cubicBezTo>
                <a:cubicBezTo>
                  <a:pt x="6518" y="5356"/>
                  <a:pt x="6511" y="5343"/>
                  <a:pt x="6506" y="5330"/>
                </a:cubicBezTo>
                <a:cubicBezTo>
                  <a:pt x="6501" y="5312"/>
                  <a:pt x="6483" y="5258"/>
                  <a:pt x="6478" y="5248"/>
                </a:cubicBezTo>
                <a:cubicBezTo>
                  <a:pt x="6476" y="5242"/>
                  <a:pt x="6469" y="5222"/>
                  <a:pt x="6463" y="5202"/>
                </a:cubicBezTo>
                <a:cubicBezTo>
                  <a:pt x="6451" y="5161"/>
                  <a:pt x="6445" y="5143"/>
                  <a:pt x="6429" y="5103"/>
                </a:cubicBezTo>
                <a:cubicBezTo>
                  <a:pt x="6422" y="5087"/>
                  <a:pt x="6414" y="5066"/>
                  <a:pt x="6410" y="5056"/>
                </a:cubicBezTo>
                <a:cubicBezTo>
                  <a:pt x="6408" y="5049"/>
                  <a:pt x="6405" y="5042"/>
                  <a:pt x="6400" y="5036"/>
                </a:cubicBezTo>
                <a:cubicBezTo>
                  <a:pt x="6393" y="5031"/>
                  <a:pt x="6399" y="5011"/>
                  <a:pt x="6407" y="5010"/>
                </a:cubicBezTo>
                <a:close/>
                <a:moveTo>
                  <a:pt x="80" y="5005"/>
                </a:moveTo>
                <a:cubicBezTo>
                  <a:pt x="88" y="5003"/>
                  <a:pt x="92" y="5016"/>
                  <a:pt x="88" y="5028"/>
                </a:cubicBezTo>
                <a:lnTo>
                  <a:pt x="88" y="5027"/>
                </a:lnTo>
                <a:cubicBezTo>
                  <a:pt x="85" y="5037"/>
                  <a:pt x="76" y="5033"/>
                  <a:pt x="73" y="5020"/>
                </a:cubicBezTo>
                <a:cubicBezTo>
                  <a:pt x="71" y="5010"/>
                  <a:pt x="71" y="5006"/>
                  <a:pt x="80" y="5005"/>
                </a:cubicBezTo>
                <a:close/>
                <a:moveTo>
                  <a:pt x="1242" y="5002"/>
                </a:moveTo>
                <a:cubicBezTo>
                  <a:pt x="1243" y="5002"/>
                  <a:pt x="1244" y="5004"/>
                  <a:pt x="1244" y="5007"/>
                </a:cubicBezTo>
                <a:cubicBezTo>
                  <a:pt x="1245" y="5012"/>
                  <a:pt x="1244" y="5014"/>
                  <a:pt x="1242" y="5012"/>
                </a:cubicBezTo>
                <a:lnTo>
                  <a:pt x="1243" y="5011"/>
                </a:lnTo>
                <a:cubicBezTo>
                  <a:pt x="1241" y="5009"/>
                  <a:pt x="1240" y="5006"/>
                  <a:pt x="1241" y="5003"/>
                </a:cubicBezTo>
                <a:cubicBezTo>
                  <a:pt x="1241" y="5003"/>
                  <a:pt x="1241" y="5002"/>
                  <a:pt x="1242" y="5002"/>
                </a:cubicBezTo>
                <a:close/>
                <a:moveTo>
                  <a:pt x="355" y="4992"/>
                </a:moveTo>
                <a:cubicBezTo>
                  <a:pt x="350" y="4992"/>
                  <a:pt x="352" y="4997"/>
                  <a:pt x="359" y="5002"/>
                </a:cubicBezTo>
                <a:cubicBezTo>
                  <a:pt x="365" y="5005"/>
                  <a:pt x="366" y="5005"/>
                  <a:pt x="365" y="5000"/>
                </a:cubicBezTo>
                <a:lnTo>
                  <a:pt x="365" y="5000"/>
                </a:lnTo>
                <a:cubicBezTo>
                  <a:pt x="365" y="4997"/>
                  <a:pt x="362" y="4994"/>
                  <a:pt x="358" y="4993"/>
                </a:cubicBezTo>
                <a:cubicBezTo>
                  <a:pt x="357" y="4993"/>
                  <a:pt x="356" y="4992"/>
                  <a:pt x="355" y="4992"/>
                </a:cubicBezTo>
                <a:close/>
                <a:moveTo>
                  <a:pt x="430" y="4968"/>
                </a:moveTo>
                <a:cubicBezTo>
                  <a:pt x="431" y="4968"/>
                  <a:pt x="433" y="4969"/>
                  <a:pt x="437" y="4971"/>
                </a:cubicBezTo>
                <a:cubicBezTo>
                  <a:pt x="446" y="4976"/>
                  <a:pt x="447" y="4988"/>
                  <a:pt x="442" y="5010"/>
                </a:cubicBezTo>
                <a:lnTo>
                  <a:pt x="438" y="5026"/>
                </a:lnTo>
                <a:lnTo>
                  <a:pt x="432" y="5013"/>
                </a:lnTo>
                <a:cubicBezTo>
                  <a:pt x="423" y="5001"/>
                  <a:pt x="420" y="4987"/>
                  <a:pt x="425" y="4973"/>
                </a:cubicBezTo>
                <a:cubicBezTo>
                  <a:pt x="428" y="4969"/>
                  <a:pt x="428" y="4968"/>
                  <a:pt x="430" y="4968"/>
                </a:cubicBezTo>
                <a:close/>
                <a:moveTo>
                  <a:pt x="62" y="4967"/>
                </a:moveTo>
                <a:cubicBezTo>
                  <a:pt x="65" y="4966"/>
                  <a:pt x="67" y="4969"/>
                  <a:pt x="68" y="4974"/>
                </a:cubicBezTo>
                <a:cubicBezTo>
                  <a:pt x="69" y="4979"/>
                  <a:pt x="71" y="4983"/>
                  <a:pt x="74" y="4987"/>
                </a:cubicBezTo>
                <a:lnTo>
                  <a:pt x="74" y="4986"/>
                </a:lnTo>
                <a:cubicBezTo>
                  <a:pt x="76" y="4989"/>
                  <a:pt x="77" y="4992"/>
                  <a:pt x="74" y="4994"/>
                </a:cubicBezTo>
                <a:cubicBezTo>
                  <a:pt x="64" y="5003"/>
                  <a:pt x="56" y="5001"/>
                  <a:pt x="55" y="4985"/>
                </a:cubicBezTo>
                <a:cubicBezTo>
                  <a:pt x="53" y="4975"/>
                  <a:pt x="58" y="4968"/>
                  <a:pt x="62" y="4967"/>
                </a:cubicBezTo>
                <a:close/>
                <a:moveTo>
                  <a:pt x="6704" y="4941"/>
                </a:moveTo>
                <a:cubicBezTo>
                  <a:pt x="6700" y="4941"/>
                  <a:pt x="6698" y="4944"/>
                  <a:pt x="6699" y="4948"/>
                </a:cubicBezTo>
                <a:lnTo>
                  <a:pt x="6699" y="4947"/>
                </a:lnTo>
                <a:cubicBezTo>
                  <a:pt x="6699" y="4951"/>
                  <a:pt x="6703" y="4954"/>
                  <a:pt x="6706" y="4954"/>
                </a:cubicBezTo>
                <a:cubicBezTo>
                  <a:pt x="6709" y="4953"/>
                  <a:pt x="6711" y="4951"/>
                  <a:pt x="6711" y="4948"/>
                </a:cubicBezTo>
                <a:cubicBezTo>
                  <a:pt x="6710" y="4945"/>
                  <a:pt x="6707" y="4943"/>
                  <a:pt x="6704" y="4941"/>
                </a:cubicBezTo>
                <a:close/>
                <a:moveTo>
                  <a:pt x="346" y="4940"/>
                </a:moveTo>
                <a:cubicBezTo>
                  <a:pt x="340" y="4941"/>
                  <a:pt x="343" y="4954"/>
                  <a:pt x="350" y="4960"/>
                </a:cubicBezTo>
                <a:cubicBezTo>
                  <a:pt x="356" y="4963"/>
                  <a:pt x="357" y="4961"/>
                  <a:pt x="355" y="4953"/>
                </a:cubicBezTo>
                <a:lnTo>
                  <a:pt x="356" y="4953"/>
                </a:lnTo>
                <a:cubicBezTo>
                  <a:pt x="356" y="4948"/>
                  <a:pt x="353" y="4944"/>
                  <a:pt x="347" y="4941"/>
                </a:cubicBezTo>
                <a:cubicBezTo>
                  <a:pt x="347" y="4940"/>
                  <a:pt x="346" y="4940"/>
                  <a:pt x="346" y="4940"/>
                </a:cubicBezTo>
                <a:close/>
                <a:moveTo>
                  <a:pt x="50" y="4930"/>
                </a:moveTo>
                <a:cubicBezTo>
                  <a:pt x="51" y="4930"/>
                  <a:pt x="51" y="4930"/>
                  <a:pt x="51" y="4930"/>
                </a:cubicBezTo>
                <a:cubicBezTo>
                  <a:pt x="56" y="4933"/>
                  <a:pt x="59" y="4936"/>
                  <a:pt x="59" y="4940"/>
                </a:cubicBezTo>
                <a:lnTo>
                  <a:pt x="58" y="4940"/>
                </a:lnTo>
                <a:cubicBezTo>
                  <a:pt x="59" y="4944"/>
                  <a:pt x="58" y="4949"/>
                  <a:pt x="55" y="4949"/>
                </a:cubicBezTo>
                <a:cubicBezTo>
                  <a:pt x="52" y="4950"/>
                  <a:pt x="48" y="4946"/>
                  <a:pt x="47" y="4940"/>
                </a:cubicBezTo>
                <a:cubicBezTo>
                  <a:pt x="46" y="4934"/>
                  <a:pt x="47" y="4931"/>
                  <a:pt x="50" y="4930"/>
                </a:cubicBezTo>
                <a:close/>
                <a:moveTo>
                  <a:pt x="421" y="4905"/>
                </a:moveTo>
                <a:cubicBezTo>
                  <a:pt x="435" y="4919"/>
                  <a:pt x="445" y="4935"/>
                  <a:pt x="450" y="4951"/>
                </a:cubicBezTo>
                <a:cubicBezTo>
                  <a:pt x="425" y="4960"/>
                  <a:pt x="421" y="4959"/>
                  <a:pt x="422" y="4944"/>
                </a:cubicBezTo>
                <a:cubicBezTo>
                  <a:pt x="423" y="4935"/>
                  <a:pt x="423" y="4926"/>
                  <a:pt x="421" y="4917"/>
                </a:cubicBezTo>
                <a:cubicBezTo>
                  <a:pt x="419" y="4911"/>
                  <a:pt x="419" y="4906"/>
                  <a:pt x="421" y="4905"/>
                </a:cubicBezTo>
                <a:close/>
                <a:moveTo>
                  <a:pt x="6162" y="4888"/>
                </a:moveTo>
                <a:cubicBezTo>
                  <a:pt x="6163" y="4888"/>
                  <a:pt x="6164" y="4889"/>
                  <a:pt x="6165" y="4890"/>
                </a:cubicBezTo>
                <a:cubicBezTo>
                  <a:pt x="6183" y="4908"/>
                  <a:pt x="6196" y="4927"/>
                  <a:pt x="6205" y="4947"/>
                </a:cubicBezTo>
                <a:cubicBezTo>
                  <a:pt x="6208" y="4964"/>
                  <a:pt x="6220" y="4976"/>
                  <a:pt x="6230" y="4972"/>
                </a:cubicBezTo>
                <a:cubicBezTo>
                  <a:pt x="6239" y="4968"/>
                  <a:pt x="6269" y="4979"/>
                  <a:pt x="6270" y="4986"/>
                </a:cubicBezTo>
                <a:cubicBezTo>
                  <a:pt x="6270" y="4988"/>
                  <a:pt x="6270" y="4996"/>
                  <a:pt x="6269" y="5003"/>
                </a:cubicBezTo>
                <a:cubicBezTo>
                  <a:pt x="6267" y="5016"/>
                  <a:pt x="6269" y="5018"/>
                  <a:pt x="6259" y="5008"/>
                </a:cubicBezTo>
                <a:cubicBezTo>
                  <a:pt x="6250" y="4999"/>
                  <a:pt x="6219" y="4988"/>
                  <a:pt x="6227" y="4997"/>
                </a:cubicBezTo>
                <a:cubicBezTo>
                  <a:pt x="6230" y="4999"/>
                  <a:pt x="6229" y="5002"/>
                  <a:pt x="6226" y="5005"/>
                </a:cubicBezTo>
                <a:cubicBezTo>
                  <a:pt x="6224" y="5013"/>
                  <a:pt x="6225" y="5020"/>
                  <a:pt x="6230" y="5027"/>
                </a:cubicBezTo>
                <a:cubicBezTo>
                  <a:pt x="6236" y="5044"/>
                  <a:pt x="6236" y="5046"/>
                  <a:pt x="6227" y="5042"/>
                </a:cubicBezTo>
                <a:cubicBezTo>
                  <a:pt x="6217" y="5033"/>
                  <a:pt x="6209" y="5022"/>
                  <a:pt x="6205" y="5010"/>
                </a:cubicBezTo>
                <a:cubicBezTo>
                  <a:pt x="6198" y="4994"/>
                  <a:pt x="6191" y="4979"/>
                  <a:pt x="6189" y="4975"/>
                </a:cubicBezTo>
                <a:cubicBezTo>
                  <a:pt x="6187" y="4971"/>
                  <a:pt x="6181" y="4956"/>
                  <a:pt x="6176" y="4941"/>
                </a:cubicBezTo>
                <a:cubicBezTo>
                  <a:pt x="6172" y="4930"/>
                  <a:pt x="6167" y="4919"/>
                  <a:pt x="6160" y="4909"/>
                </a:cubicBezTo>
                <a:cubicBezTo>
                  <a:pt x="6156" y="4905"/>
                  <a:pt x="6155" y="4899"/>
                  <a:pt x="6158" y="4894"/>
                </a:cubicBezTo>
                <a:cubicBezTo>
                  <a:pt x="6159" y="4890"/>
                  <a:pt x="6161" y="4888"/>
                  <a:pt x="6162" y="4888"/>
                </a:cubicBezTo>
                <a:close/>
                <a:moveTo>
                  <a:pt x="257" y="4886"/>
                </a:moveTo>
                <a:cubicBezTo>
                  <a:pt x="258" y="4886"/>
                  <a:pt x="259" y="4888"/>
                  <a:pt x="260" y="4890"/>
                </a:cubicBezTo>
                <a:lnTo>
                  <a:pt x="259" y="4890"/>
                </a:lnTo>
                <a:cubicBezTo>
                  <a:pt x="260" y="4893"/>
                  <a:pt x="259" y="4896"/>
                  <a:pt x="256" y="4898"/>
                </a:cubicBezTo>
                <a:cubicBezTo>
                  <a:pt x="253" y="4900"/>
                  <a:pt x="252" y="4898"/>
                  <a:pt x="253" y="4894"/>
                </a:cubicBezTo>
                <a:cubicBezTo>
                  <a:pt x="254" y="4888"/>
                  <a:pt x="256" y="4885"/>
                  <a:pt x="257" y="4886"/>
                </a:cubicBezTo>
                <a:close/>
                <a:moveTo>
                  <a:pt x="334" y="4874"/>
                </a:moveTo>
                <a:cubicBezTo>
                  <a:pt x="330" y="4874"/>
                  <a:pt x="330" y="4880"/>
                  <a:pt x="332" y="4892"/>
                </a:cubicBezTo>
                <a:cubicBezTo>
                  <a:pt x="332" y="4900"/>
                  <a:pt x="335" y="4907"/>
                  <a:pt x="341" y="4913"/>
                </a:cubicBezTo>
                <a:lnTo>
                  <a:pt x="342" y="4913"/>
                </a:lnTo>
                <a:cubicBezTo>
                  <a:pt x="346" y="4913"/>
                  <a:pt x="347" y="4907"/>
                  <a:pt x="344" y="4895"/>
                </a:cubicBezTo>
                <a:cubicBezTo>
                  <a:pt x="344" y="4887"/>
                  <a:pt x="341" y="4880"/>
                  <a:pt x="334" y="4874"/>
                </a:cubicBezTo>
                <a:close/>
                <a:moveTo>
                  <a:pt x="6154" y="4860"/>
                </a:moveTo>
                <a:cubicBezTo>
                  <a:pt x="6156" y="4860"/>
                  <a:pt x="6158" y="4861"/>
                  <a:pt x="6158" y="4862"/>
                </a:cubicBezTo>
                <a:cubicBezTo>
                  <a:pt x="6158" y="4864"/>
                  <a:pt x="6156" y="4866"/>
                  <a:pt x="6153" y="4867"/>
                </a:cubicBezTo>
                <a:cubicBezTo>
                  <a:pt x="6153" y="4867"/>
                  <a:pt x="6153" y="4867"/>
                  <a:pt x="6153" y="4867"/>
                </a:cubicBezTo>
                <a:cubicBezTo>
                  <a:pt x="6149" y="4867"/>
                  <a:pt x="6147" y="4866"/>
                  <a:pt x="6146" y="4864"/>
                </a:cubicBezTo>
                <a:cubicBezTo>
                  <a:pt x="6146" y="4862"/>
                  <a:pt x="6148" y="4860"/>
                  <a:pt x="6152" y="4860"/>
                </a:cubicBezTo>
                <a:cubicBezTo>
                  <a:pt x="6152" y="4860"/>
                  <a:pt x="6152" y="4860"/>
                  <a:pt x="6152" y="4860"/>
                </a:cubicBezTo>
                <a:cubicBezTo>
                  <a:pt x="6153" y="4860"/>
                  <a:pt x="6153" y="4860"/>
                  <a:pt x="6154" y="4860"/>
                </a:cubicBezTo>
                <a:close/>
                <a:moveTo>
                  <a:pt x="251" y="4859"/>
                </a:moveTo>
                <a:cubicBezTo>
                  <a:pt x="253" y="4859"/>
                  <a:pt x="254" y="4861"/>
                  <a:pt x="255" y="4865"/>
                </a:cubicBezTo>
                <a:cubicBezTo>
                  <a:pt x="256" y="4869"/>
                  <a:pt x="255" y="4874"/>
                  <a:pt x="251" y="4878"/>
                </a:cubicBezTo>
                <a:lnTo>
                  <a:pt x="250" y="4877"/>
                </a:lnTo>
                <a:cubicBezTo>
                  <a:pt x="243" y="4881"/>
                  <a:pt x="241" y="4870"/>
                  <a:pt x="248" y="4862"/>
                </a:cubicBezTo>
                <a:cubicBezTo>
                  <a:pt x="249" y="4860"/>
                  <a:pt x="250" y="4859"/>
                  <a:pt x="251" y="4859"/>
                </a:cubicBezTo>
                <a:close/>
                <a:moveTo>
                  <a:pt x="897" y="4856"/>
                </a:moveTo>
                <a:cubicBezTo>
                  <a:pt x="898" y="4856"/>
                  <a:pt x="899" y="4856"/>
                  <a:pt x="900" y="4857"/>
                </a:cubicBezTo>
                <a:cubicBezTo>
                  <a:pt x="902" y="4859"/>
                  <a:pt x="901" y="4860"/>
                  <a:pt x="898" y="4861"/>
                </a:cubicBezTo>
                <a:cubicBezTo>
                  <a:pt x="893" y="4862"/>
                  <a:pt x="894" y="4866"/>
                  <a:pt x="897" y="4872"/>
                </a:cubicBezTo>
                <a:cubicBezTo>
                  <a:pt x="900" y="4878"/>
                  <a:pt x="900" y="4882"/>
                  <a:pt x="897" y="4883"/>
                </a:cubicBezTo>
                <a:cubicBezTo>
                  <a:pt x="894" y="4883"/>
                  <a:pt x="889" y="4880"/>
                  <a:pt x="887" y="4876"/>
                </a:cubicBezTo>
                <a:cubicBezTo>
                  <a:pt x="883" y="4868"/>
                  <a:pt x="890" y="4856"/>
                  <a:pt x="897" y="4856"/>
                </a:cubicBezTo>
                <a:close/>
                <a:moveTo>
                  <a:pt x="6140" y="4842"/>
                </a:moveTo>
                <a:cubicBezTo>
                  <a:pt x="6141" y="4842"/>
                  <a:pt x="6143" y="4843"/>
                  <a:pt x="6145" y="4845"/>
                </a:cubicBezTo>
                <a:cubicBezTo>
                  <a:pt x="6149" y="4850"/>
                  <a:pt x="6147" y="4850"/>
                  <a:pt x="6142" y="4848"/>
                </a:cubicBezTo>
                <a:cubicBezTo>
                  <a:pt x="6138" y="4846"/>
                  <a:pt x="6135" y="4844"/>
                  <a:pt x="6137" y="4842"/>
                </a:cubicBezTo>
                <a:cubicBezTo>
                  <a:pt x="6138" y="4842"/>
                  <a:pt x="6138" y="4842"/>
                  <a:pt x="6139" y="4842"/>
                </a:cubicBezTo>
                <a:cubicBezTo>
                  <a:pt x="6139" y="4841"/>
                  <a:pt x="6139" y="4841"/>
                  <a:pt x="6140" y="4842"/>
                </a:cubicBezTo>
                <a:close/>
                <a:moveTo>
                  <a:pt x="6314" y="4834"/>
                </a:moveTo>
                <a:cubicBezTo>
                  <a:pt x="6312" y="4834"/>
                  <a:pt x="6311" y="4834"/>
                  <a:pt x="6309" y="4834"/>
                </a:cubicBezTo>
                <a:cubicBezTo>
                  <a:pt x="6306" y="4835"/>
                  <a:pt x="6305" y="4839"/>
                  <a:pt x="6308" y="4843"/>
                </a:cubicBezTo>
                <a:cubicBezTo>
                  <a:pt x="6317" y="4857"/>
                  <a:pt x="6323" y="4873"/>
                  <a:pt x="6325" y="4888"/>
                </a:cubicBezTo>
                <a:cubicBezTo>
                  <a:pt x="6327" y="4901"/>
                  <a:pt x="6332" y="4906"/>
                  <a:pt x="6337" y="4905"/>
                </a:cubicBezTo>
                <a:cubicBezTo>
                  <a:pt x="6342" y="4905"/>
                  <a:pt x="6342" y="4898"/>
                  <a:pt x="6331" y="4870"/>
                </a:cubicBezTo>
                <a:cubicBezTo>
                  <a:pt x="6323" y="4851"/>
                  <a:pt x="6316" y="4835"/>
                  <a:pt x="6316" y="4834"/>
                </a:cubicBezTo>
                <a:cubicBezTo>
                  <a:pt x="6316" y="4834"/>
                  <a:pt x="6315" y="4834"/>
                  <a:pt x="6314" y="4834"/>
                </a:cubicBezTo>
                <a:close/>
                <a:moveTo>
                  <a:pt x="316" y="4805"/>
                </a:moveTo>
                <a:cubicBezTo>
                  <a:pt x="311" y="4804"/>
                  <a:pt x="309" y="4809"/>
                  <a:pt x="312" y="4822"/>
                </a:cubicBezTo>
                <a:cubicBezTo>
                  <a:pt x="316" y="4843"/>
                  <a:pt x="323" y="4852"/>
                  <a:pt x="329" y="4844"/>
                </a:cubicBezTo>
                <a:lnTo>
                  <a:pt x="329" y="4844"/>
                </a:lnTo>
                <a:cubicBezTo>
                  <a:pt x="335" y="4836"/>
                  <a:pt x="325" y="4805"/>
                  <a:pt x="316" y="4805"/>
                </a:cubicBezTo>
                <a:close/>
                <a:moveTo>
                  <a:pt x="1062" y="4786"/>
                </a:moveTo>
                <a:cubicBezTo>
                  <a:pt x="1063" y="4786"/>
                  <a:pt x="1064" y="4786"/>
                  <a:pt x="1066" y="4787"/>
                </a:cubicBezTo>
                <a:cubicBezTo>
                  <a:pt x="1072" y="4789"/>
                  <a:pt x="1071" y="4795"/>
                  <a:pt x="1068" y="4804"/>
                </a:cubicBezTo>
                <a:cubicBezTo>
                  <a:pt x="1065" y="4813"/>
                  <a:pt x="1067" y="4818"/>
                  <a:pt x="1070" y="4819"/>
                </a:cubicBezTo>
                <a:cubicBezTo>
                  <a:pt x="1073" y="4819"/>
                  <a:pt x="1074" y="4822"/>
                  <a:pt x="1071" y="4826"/>
                </a:cubicBezTo>
                <a:cubicBezTo>
                  <a:pt x="1068" y="4831"/>
                  <a:pt x="1067" y="4835"/>
                  <a:pt x="1068" y="4840"/>
                </a:cubicBezTo>
                <a:cubicBezTo>
                  <a:pt x="1070" y="4849"/>
                  <a:pt x="1056" y="4853"/>
                  <a:pt x="1049" y="4845"/>
                </a:cubicBezTo>
                <a:cubicBezTo>
                  <a:pt x="1035" y="4831"/>
                  <a:pt x="1041" y="4796"/>
                  <a:pt x="1058" y="4802"/>
                </a:cubicBezTo>
                <a:cubicBezTo>
                  <a:pt x="1061" y="4803"/>
                  <a:pt x="1061" y="4802"/>
                  <a:pt x="1060" y="4794"/>
                </a:cubicBezTo>
                <a:cubicBezTo>
                  <a:pt x="1059" y="4788"/>
                  <a:pt x="1059" y="4786"/>
                  <a:pt x="1062" y="4786"/>
                </a:cubicBezTo>
                <a:close/>
                <a:moveTo>
                  <a:pt x="313" y="4776"/>
                </a:moveTo>
                <a:cubicBezTo>
                  <a:pt x="312" y="4776"/>
                  <a:pt x="312" y="4776"/>
                  <a:pt x="311" y="4777"/>
                </a:cubicBezTo>
                <a:cubicBezTo>
                  <a:pt x="310" y="4779"/>
                  <a:pt x="310" y="4782"/>
                  <a:pt x="312" y="4784"/>
                </a:cubicBezTo>
                <a:cubicBezTo>
                  <a:pt x="314" y="4786"/>
                  <a:pt x="315" y="4785"/>
                  <a:pt x="315" y="4781"/>
                </a:cubicBezTo>
                <a:lnTo>
                  <a:pt x="315" y="4781"/>
                </a:lnTo>
                <a:cubicBezTo>
                  <a:pt x="315" y="4778"/>
                  <a:pt x="314" y="4776"/>
                  <a:pt x="313" y="4776"/>
                </a:cubicBezTo>
                <a:close/>
                <a:moveTo>
                  <a:pt x="6280" y="4771"/>
                </a:moveTo>
                <a:cubicBezTo>
                  <a:pt x="6276" y="4771"/>
                  <a:pt x="6277" y="4779"/>
                  <a:pt x="6283" y="4790"/>
                </a:cubicBezTo>
                <a:cubicBezTo>
                  <a:pt x="6289" y="4799"/>
                  <a:pt x="6294" y="4807"/>
                  <a:pt x="6298" y="4816"/>
                </a:cubicBezTo>
                <a:cubicBezTo>
                  <a:pt x="6306" y="4833"/>
                  <a:pt x="6312" y="4823"/>
                  <a:pt x="6305" y="4805"/>
                </a:cubicBezTo>
                <a:cubicBezTo>
                  <a:pt x="6302" y="4796"/>
                  <a:pt x="6297" y="4787"/>
                  <a:pt x="6291" y="4779"/>
                </a:cubicBezTo>
                <a:cubicBezTo>
                  <a:pt x="6286" y="4773"/>
                  <a:pt x="6282" y="4770"/>
                  <a:pt x="6280" y="4771"/>
                </a:cubicBezTo>
                <a:close/>
                <a:moveTo>
                  <a:pt x="864" y="4768"/>
                </a:moveTo>
                <a:cubicBezTo>
                  <a:pt x="865" y="4767"/>
                  <a:pt x="866" y="4769"/>
                  <a:pt x="867" y="4773"/>
                </a:cubicBezTo>
                <a:cubicBezTo>
                  <a:pt x="868" y="4777"/>
                  <a:pt x="867" y="4779"/>
                  <a:pt x="865" y="4777"/>
                </a:cubicBezTo>
                <a:cubicBezTo>
                  <a:pt x="863" y="4775"/>
                  <a:pt x="862" y="4772"/>
                  <a:pt x="863" y="4769"/>
                </a:cubicBezTo>
                <a:cubicBezTo>
                  <a:pt x="864" y="4768"/>
                  <a:pt x="864" y="4768"/>
                  <a:pt x="864" y="4768"/>
                </a:cubicBezTo>
                <a:close/>
                <a:moveTo>
                  <a:pt x="1158" y="4767"/>
                </a:moveTo>
                <a:cubicBezTo>
                  <a:pt x="1161" y="4766"/>
                  <a:pt x="1166" y="4769"/>
                  <a:pt x="1173" y="4775"/>
                </a:cubicBezTo>
                <a:cubicBezTo>
                  <a:pt x="1186" y="4789"/>
                  <a:pt x="1185" y="4787"/>
                  <a:pt x="1179" y="4795"/>
                </a:cubicBezTo>
                <a:cubicBezTo>
                  <a:pt x="1176" y="4799"/>
                  <a:pt x="1173" y="4800"/>
                  <a:pt x="1173" y="4797"/>
                </a:cubicBezTo>
                <a:cubicBezTo>
                  <a:pt x="1172" y="4795"/>
                  <a:pt x="1171" y="4792"/>
                  <a:pt x="1170" y="4790"/>
                </a:cubicBezTo>
                <a:lnTo>
                  <a:pt x="1170" y="4789"/>
                </a:lnTo>
                <a:cubicBezTo>
                  <a:pt x="1169" y="4788"/>
                  <a:pt x="1165" y="4783"/>
                  <a:pt x="1161" y="4779"/>
                </a:cubicBezTo>
                <a:cubicBezTo>
                  <a:pt x="1157" y="4772"/>
                  <a:pt x="1156" y="4768"/>
                  <a:pt x="1158" y="4767"/>
                </a:cubicBezTo>
                <a:close/>
                <a:moveTo>
                  <a:pt x="11" y="4763"/>
                </a:moveTo>
                <a:cubicBezTo>
                  <a:pt x="13" y="4763"/>
                  <a:pt x="16" y="4764"/>
                  <a:pt x="19" y="4765"/>
                </a:cubicBezTo>
                <a:cubicBezTo>
                  <a:pt x="25" y="4768"/>
                  <a:pt x="31" y="4781"/>
                  <a:pt x="38" y="4808"/>
                </a:cubicBezTo>
                <a:cubicBezTo>
                  <a:pt x="43" y="4821"/>
                  <a:pt x="45" y="4834"/>
                  <a:pt x="46" y="4848"/>
                </a:cubicBezTo>
                <a:cubicBezTo>
                  <a:pt x="46" y="4860"/>
                  <a:pt x="47" y="4872"/>
                  <a:pt x="50" y="4884"/>
                </a:cubicBezTo>
                <a:lnTo>
                  <a:pt x="49" y="4883"/>
                </a:lnTo>
                <a:cubicBezTo>
                  <a:pt x="53" y="4911"/>
                  <a:pt x="53" y="4918"/>
                  <a:pt x="46" y="4919"/>
                </a:cubicBezTo>
                <a:cubicBezTo>
                  <a:pt x="39" y="4920"/>
                  <a:pt x="35" y="4917"/>
                  <a:pt x="33" y="4902"/>
                </a:cubicBezTo>
                <a:cubicBezTo>
                  <a:pt x="31" y="4892"/>
                  <a:pt x="25" y="4869"/>
                  <a:pt x="19" y="4851"/>
                </a:cubicBezTo>
                <a:cubicBezTo>
                  <a:pt x="-2" y="4786"/>
                  <a:pt x="-5" y="4762"/>
                  <a:pt x="11" y="4763"/>
                </a:cubicBezTo>
                <a:close/>
                <a:moveTo>
                  <a:pt x="6153" y="4749"/>
                </a:moveTo>
                <a:cubicBezTo>
                  <a:pt x="6164" y="4748"/>
                  <a:pt x="6171" y="4754"/>
                  <a:pt x="6185" y="4772"/>
                </a:cubicBezTo>
                <a:cubicBezTo>
                  <a:pt x="6200" y="4792"/>
                  <a:pt x="6200" y="4791"/>
                  <a:pt x="6194" y="4798"/>
                </a:cubicBezTo>
                <a:cubicBezTo>
                  <a:pt x="6186" y="4810"/>
                  <a:pt x="6170" y="4805"/>
                  <a:pt x="6152" y="4783"/>
                </a:cubicBezTo>
                <a:cubicBezTo>
                  <a:pt x="6132" y="4759"/>
                  <a:pt x="6133" y="4751"/>
                  <a:pt x="6148" y="4749"/>
                </a:cubicBezTo>
                <a:cubicBezTo>
                  <a:pt x="6149" y="4749"/>
                  <a:pt x="6151" y="4749"/>
                  <a:pt x="6153" y="4749"/>
                </a:cubicBezTo>
                <a:close/>
                <a:moveTo>
                  <a:pt x="378" y="4729"/>
                </a:moveTo>
                <a:cubicBezTo>
                  <a:pt x="378" y="4729"/>
                  <a:pt x="379" y="4729"/>
                  <a:pt x="380" y="4729"/>
                </a:cubicBezTo>
                <a:cubicBezTo>
                  <a:pt x="390" y="4732"/>
                  <a:pt x="393" y="4745"/>
                  <a:pt x="387" y="4762"/>
                </a:cubicBezTo>
                <a:cubicBezTo>
                  <a:pt x="384" y="4771"/>
                  <a:pt x="383" y="4779"/>
                  <a:pt x="383" y="4788"/>
                </a:cubicBezTo>
                <a:cubicBezTo>
                  <a:pt x="384" y="4793"/>
                  <a:pt x="383" y="4797"/>
                  <a:pt x="381" y="4796"/>
                </a:cubicBezTo>
                <a:cubicBezTo>
                  <a:pt x="373" y="4778"/>
                  <a:pt x="370" y="4758"/>
                  <a:pt x="371" y="4739"/>
                </a:cubicBezTo>
                <a:cubicBezTo>
                  <a:pt x="372" y="4731"/>
                  <a:pt x="374" y="4728"/>
                  <a:pt x="378" y="4729"/>
                </a:cubicBezTo>
                <a:close/>
                <a:moveTo>
                  <a:pt x="1157" y="4720"/>
                </a:moveTo>
                <a:cubicBezTo>
                  <a:pt x="1158" y="4720"/>
                  <a:pt x="1159" y="4721"/>
                  <a:pt x="1159" y="4723"/>
                </a:cubicBezTo>
                <a:cubicBezTo>
                  <a:pt x="1159" y="4725"/>
                  <a:pt x="1157" y="4727"/>
                  <a:pt x="1154" y="4729"/>
                </a:cubicBezTo>
                <a:lnTo>
                  <a:pt x="1155" y="4728"/>
                </a:lnTo>
                <a:cubicBezTo>
                  <a:pt x="1152" y="4730"/>
                  <a:pt x="1150" y="4729"/>
                  <a:pt x="1151" y="4726"/>
                </a:cubicBezTo>
                <a:cubicBezTo>
                  <a:pt x="1153" y="4722"/>
                  <a:pt x="1155" y="4720"/>
                  <a:pt x="1157" y="4720"/>
                </a:cubicBezTo>
                <a:close/>
                <a:moveTo>
                  <a:pt x="5" y="4716"/>
                </a:moveTo>
                <a:cubicBezTo>
                  <a:pt x="6" y="4716"/>
                  <a:pt x="8" y="4719"/>
                  <a:pt x="12" y="4725"/>
                </a:cubicBezTo>
                <a:cubicBezTo>
                  <a:pt x="22" y="4745"/>
                  <a:pt x="22" y="4751"/>
                  <a:pt x="12" y="4752"/>
                </a:cubicBezTo>
                <a:cubicBezTo>
                  <a:pt x="3" y="4754"/>
                  <a:pt x="-3" y="4734"/>
                  <a:pt x="2" y="4720"/>
                </a:cubicBezTo>
                <a:cubicBezTo>
                  <a:pt x="3" y="4718"/>
                  <a:pt x="4" y="4716"/>
                  <a:pt x="5" y="4716"/>
                </a:cubicBezTo>
                <a:close/>
                <a:moveTo>
                  <a:pt x="6183" y="4715"/>
                </a:moveTo>
                <a:lnTo>
                  <a:pt x="6183" y="4715"/>
                </a:lnTo>
                <a:lnTo>
                  <a:pt x="6183" y="4715"/>
                </a:lnTo>
                <a:lnTo>
                  <a:pt x="6183" y="4715"/>
                </a:lnTo>
                <a:close/>
                <a:moveTo>
                  <a:pt x="6176" y="4709"/>
                </a:moveTo>
                <a:cubicBezTo>
                  <a:pt x="6178" y="4709"/>
                  <a:pt x="6181" y="4710"/>
                  <a:pt x="6182" y="4713"/>
                </a:cubicBezTo>
                <a:lnTo>
                  <a:pt x="6183" y="4715"/>
                </a:lnTo>
                <a:lnTo>
                  <a:pt x="6183" y="4718"/>
                </a:lnTo>
                <a:cubicBezTo>
                  <a:pt x="6183" y="4720"/>
                  <a:pt x="6181" y="4721"/>
                  <a:pt x="6179" y="4721"/>
                </a:cubicBezTo>
                <a:cubicBezTo>
                  <a:pt x="6175" y="4721"/>
                  <a:pt x="6171" y="4722"/>
                  <a:pt x="6170" y="4724"/>
                </a:cubicBezTo>
                <a:cubicBezTo>
                  <a:pt x="6165" y="4731"/>
                  <a:pt x="6156" y="4731"/>
                  <a:pt x="6155" y="4725"/>
                </a:cubicBezTo>
                <a:cubicBezTo>
                  <a:pt x="6155" y="4725"/>
                  <a:pt x="6155" y="4725"/>
                  <a:pt x="6155" y="4725"/>
                </a:cubicBezTo>
                <a:cubicBezTo>
                  <a:pt x="6155" y="4722"/>
                  <a:pt x="6158" y="4719"/>
                  <a:pt x="6163" y="4718"/>
                </a:cubicBezTo>
                <a:cubicBezTo>
                  <a:pt x="6168" y="4718"/>
                  <a:pt x="6171" y="4715"/>
                  <a:pt x="6171" y="4714"/>
                </a:cubicBezTo>
                <a:cubicBezTo>
                  <a:pt x="6170" y="4712"/>
                  <a:pt x="6173" y="4710"/>
                  <a:pt x="6176" y="4709"/>
                </a:cubicBezTo>
                <a:close/>
                <a:moveTo>
                  <a:pt x="6077" y="4687"/>
                </a:moveTo>
                <a:cubicBezTo>
                  <a:pt x="6077" y="4687"/>
                  <a:pt x="6078" y="4687"/>
                  <a:pt x="6078" y="4687"/>
                </a:cubicBezTo>
                <a:cubicBezTo>
                  <a:pt x="6086" y="4688"/>
                  <a:pt x="6098" y="4708"/>
                  <a:pt x="6106" y="4734"/>
                </a:cubicBezTo>
                <a:cubicBezTo>
                  <a:pt x="6111" y="4751"/>
                  <a:pt x="6118" y="4767"/>
                  <a:pt x="6128" y="4783"/>
                </a:cubicBezTo>
                <a:cubicBezTo>
                  <a:pt x="6133" y="4789"/>
                  <a:pt x="6137" y="4796"/>
                  <a:pt x="6139" y="4803"/>
                </a:cubicBezTo>
                <a:cubicBezTo>
                  <a:pt x="6139" y="4804"/>
                  <a:pt x="6139" y="4811"/>
                  <a:pt x="6139" y="4818"/>
                </a:cubicBezTo>
                <a:cubicBezTo>
                  <a:pt x="6139" y="4824"/>
                  <a:pt x="6136" y="4829"/>
                  <a:pt x="6133" y="4828"/>
                </a:cubicBezTo>
                <a:cubicBezTo>
                  <a:pt x="6133" y="4828"/>
                  <a:pt x="6133" y="4828"/>
                  <a:pt x="6133" y="4828"/>
                </a:cubicBezTo>
                <a:cubicBezTo>
                  <a:pt x="6129" y="4828"/>
                  <a:pt x="6128" y="4826"/>
                  <a:pt x="6130" y="4823"/>
                </a:cubicBezTo>
                <a:cubicBezTo>
                  <a:pt x="6129" y="4815"/>
                  <a:pt x="6125" y="4808"/>
                  <a:pt x="6119" y="4801"/>
                </a:cubicBezTo>
                <a:cubicBezTo>
                  <a:pt x="6112" y="4793"/>
                  <a:pt x="6108" y="4783"/>
                  <a:pt x="6107" y="4773"/>
                </a:cubicBezTo>
                <a:cubicBezTo>
                  <a:pt x="6107" y="4767"/>
                  <a:pt x="6105" y="4761"/>
                  <a:pt x="6100" y="4756"/>
                </a:cubicBezTo>
                <a:cubicBezTo>
                  <a:pt x="6086" y="4735"/>
                  <a:pt x="6076" y="4712"/>
                  <a:pt x="6073" y="4689"/>
                </a:cubicBezTo>
                <a:cubicBezTo>
                  <a:pt x="6074" y="4687"/>
                  <a:pt x="6075" y="4687"/>
                  <a:pt x="6077" y="4687"/>
                </a:cubicBezTo>
                <a:close/>
                <a:moveTo>
                  <a:pt x="1139" y="4678"/>
                </a:moveTo>
                <a:cubicBezTo>
                  <a:pt x="1142" y="4678"/>
                  <a:pt x="1146" y="4682"/>
                  <a:pt x="1147" y="4687"/>
                </a:cubicBezTo>
                <a:cubicBezTo>
                  <a:pt x="1148" y="4696"/>
                  <a:pt x="1147" y="4696"/>
                  <a:pt x="1142" y="4691"/>
                </a:cubicBezTo>
                <a:cubicBezTo>
                  <a:pt x="1132" y="4682"/>
                  <a:pt x="1136" y="4679"/>
                  <a:pt x="1139" y="4678"/>
                </a:cubicBezTo>
                <a:close/>
                <a:moveTo>
                  <a:pt x="6173" y="4657"/>
                </a:moveTo>
                <a:cubicBezTo>
                  <a:pt x="6176" y="4658"/>
                  <a:pt x="6178" y="4659"/>
                  <a:pt x="6178" y="4661"/>
                </a:cubicBezTo>
                <a:cubicBezTo>
                  <a:pt x="6177" y="4663"/>
                  <a:pt x="6177" y="4669"/>
                  <a:pt x="6177" y="4675"/>
                </a:cubicBezTo>
                <a:cubicBezTo>
                  <a:pt x="6177" y="4682"/>
                  <a:pt x="6175" y="4687"/>
                  <a:pt x="6172" y="4688"/>
                </a:cubicBezTo>
                <a:cubicBezTo>
                  <a:pt x="6164" y="4689"/>
                  <a:pt x="6158" y="4664"/>
                  <a:pt x="6164" y="4660"/>
                </a:cubicBezTo>
                <a:cubicBezTo>
                  <a:pt x="6166" y="4658"/>
                  <a:pt x="6170" y="4657"/>
                  <a:pt x="6173" y="4657"/>
                </a:cubicBezTo>
                <a:close/>
                <a:moveTo>
                  <a:pt x="815" y="4652"/>
                </a:moveTo>
                <a:cubicBezTo>
                  <a:pt x="817" y="4652"/>
                  <a:pt x="818" y="4653"/>
                  <a:pt x="819" y="4654"/>
                </a:cubicBezTo>
                <a:cubicBezTo>
                  <a:pt x="823" y="4657"/>
                  <a:pt x="829" y="4660"/>
                  <a:pt x="835" y="4662"/>
                </a:cubicBezTo>
                <a:cubicBezTo>
                  <a:pt x="850" y="4667"/>
                  <a:pt x="860" y="4702"/>
                  <a:pt x="847" y="4704"/>
                </a:cubicBezTo>
                <a:cubicBezTo>
                  <a:pt x="839" y="4705"/>
                  <a:pt x="806" y="4657"/>
                  <a:pt x="812" y="4653"/>
                </a:cubicBezTo>
                <a:cubicBezTo>
                  <a:pt x="813" y="4652"/>
                  <a:pt x="813" y="4652"/>
                  <a:pt x="814" y="4652"/>
                </a:cubicBezTo>
                <a:cubicBezTo>
                  <a:pt x="814" y="4652"/>
                  <a:pt x="815" y="4652"/>
                  <a:pt x="815" y="4652"/>
                </a:cubicBezTo>
                <a:close/>
                <a:moveTo>
                  <a:pt x="6623" y="4649"/>
                </a:moveTo>
                <a:cubicBezTo>
                  <a:pt x="6619" y="4648"/>
                  <a:pt x="6618" y="4653"/>
                  <a:pt x="6622" y="4663"/>
                </a:cubicBezTo>
                <a:lnTo>
                  <a:pt x="6621" y="4662"/>
                </a:lnTo>
                <a:cubicBezTo>
                  <a:pt x="6631" y="4683"/>
                  <a:pt x="6633" y="4685"/>
                  <a:pt x="6643" y="4684"/>
                </a:cubicBezTo>
                <a:cubicBezTo>
                  <a:pt x="6653" y="4682"/>
                  <a:pt x="6654" y="4681"/>
                  <a:pt x="6640" y="4663"/>
                </a:cubicBezTo>
                <a:cubicBezTo>
                  <a:pt x="6634" y="4654"/>
                  <a:pt x="6627" y="4649"/>
                  <a:pt x="6623" y="4649"/>
                </a:cubicBezTo>
                <a:close/>
                <a:moveTo>
                  <a:pt x="1137" y="4644"/>
                </a:moveTo>
                <a:cubicBezTo>
                  <a:pt x="1145" y="4643"/>
                  <a:pt x="1147" y="4652"/>
                  <a:pt x="1143" y="4667"/>
                </a:cubicBezTo>
                <a:lnTo>
                  <a:pt x="1140" y="4677"/>
                </a:lnTo>
                <a:lnTo>
                  <a:pt x="1131" y="4668"/>
                </a:lnTo>
                <a:cubicBezTo>
                  <a:pt x="1120" y="4656"/>
                  <a:pt x="1123" y="4647"/>
                  <a:pt x="1133" y="4644"/>
                </a:cubicBezTo>
                <a:cubicBezTo>
                  <a:pt x="1135" y="4644"/>
                  <a:pt x="1136" y="4644"/>
                  <a:pt x="1137" y="4644"/>
                </a:cubicBezTo>
                <a:close/>
                <a:moveTo>
                  <a:pt x="1090" y="4612"/>
                </a:moveTo>
                <a:cubicBezTo>
                  <a:pt x="1096" y="4612"/>
                  <a:pt x="1103" y="4616"/>
                  <a:pt x="1100" y="4620"/>
                </a:cubicBezTo>
                <a:cubicBezTo>
                  <a:pt x="1102" y="4634"/>
                  <a:pt x="1105" y="4648"/>
                  <a:pt x="1110" y="4661"/>
                </a:cubicBezTo>
                <a:cubicBezTo>
                  <a:pt x="1117" y="4682"/>
                  <a:pt x="1129" y="4719"/>
                  <a:pt x="1135" y="4743"/>
                </a:cubicBezTo>
                <a:cubicBezTo>
                  <a:pt x="1142" y="4767"/>
                  <a:pt x="1155" y="4816"/>
                  <a:pt x="1166" y="4853"/>
                </a:cubicBezTo>
                <a:cubicBezTo>
                  <a:pt x="1199" y="4972"/>
                  <a:pt x="1223" y="5075"/>
                  <a:pt x="1218" y="5082"/>
                </a:cubicBezTo>
                <a:cubicBezTo>
                  <a:pt x="1215" y="5085"/>
                  <a:pt x="1211" y="5087"/>
                  <a:pt x="1209" y="5086"/>
                </a:cubicBezTo>
                <a:cubicBezTo>
                  <a:pt x="1189" y="5041"/>
                  <a:pt x="1174" y="4995"/>
                  <a:pt x="1164" y="4948"/>
                </a:cubicBezTo>
                <a:cubicBezTo>
                  <a:pt x="1161" y="4931"/>
                  <a:pt x="1154" y="4914"/>
                  <a:pt x="1145" y="4897"/>
                </a:cubicBezTo>
                <a:cubicBezTo>
                  <a:pt x="1139" y="4888"/>
                  <a:pt x="1137" y="4878"/>
                  <a:pt x="1138" y="4868"/>
                </a:cubicBezTo>
                <a:cubicBezTo>
                  <a:pt x="1138" y="4857"/>
                  <a:pt x="1137" y="4847"/>
                  <a:pt x="1135" y="4837"/>
                </a:cubicBezTo>
                <a:cubicBezTo>
                  <a:pt x="1132" y="4830"/>
                  <a:pt x="1114" y="4760"/>
                  <a:pt x="1094" y="4679"/>
                </a:cubicBezTo>
                <a:cubicBezTo>
                  <a:pt x="1083" y="4635"/>
                  <a:pt x="1078" y="4616"/>
                  <a:pt x="1084" y="4613"/>
                </a:cubicBezTo>
                <a:cubicBezTo>
                  <a:pt x="1086" y="4612"/>
                  <a:pt x="1088" y="4612"/>
                  <a:pt x="1090" y="4612"/>
                </a:cubicBezTo>
                <a:close/>
                <a:moveTo>
                  <a:pt x="6148" y="4607"/>
                </a:moveTo>
                <a:cubicBezTo>
                  <a:pt x="6149" y="4607"/>
                  <a:pt x="6150" y="4608"/>
                  <a:pt x="6151" y="4608"/>
                </a:cubicBezTo>
                <a:cubicBezTo>
                  <a:pt x="6160" y="4615"/>
                  <a:pt x="6164" y="4639"/>
                  <a:pt x="6156" y="4640"/>
                </a:cubicBezTo>
                <a:cubicBezTo>
                  <a:pt x="6150" y="4640"/>
                  <a:pt x="6144" y="4639"/>
                  <a:pt x="6140" y="4636"/>
                </a:cubicBezTo>
                <a:cubicBezTo>
                  <a:pt x="6133" y="4632"/>
                  <a:pt x="6132" y="4633"/>
                  <a:pt x="6130" y="4643"/>
                </a:cubicBezTo>
                <a:cubicBezTo>
                  <a:pt x="6129" y="4650"/>
                  <a:pt x="6131" y="4656"/>
                  <a:pt x="6136" y="4661"/>
                </a:cubicBezTo>
                <a:cubicBezTo>
                  <a:pt x="6141" y="4666"/>
                  <a:pt x="6145" y="4672"/>
                  <a:pt x="6146" y="4679"/>
                </a:cubicBezTo>
                <a:cubicBezTo>
                  <a:pt x="6151" y="4703"/>
                  <a:pt x="6121" y="4694"/>
                  <a:pt x="6104" y="4666"/>
                </a:cubicBezTo>
                <a:cubicBezTo>
                  <a:pt x="6101" y="4661"/>
                  <a:pt x="6097" y="4655"/>
                  <a:pt x="6091" y="4651"/>
                </a:cubicBezTo>
                <a:cubicBezTo>
                  <a:pt x="6083" y="4645"/>
                  <a:pt x="6090" y="4625"/>
                  <a:pt x="6101" y="4624"/>
                </a:cubicBezTo>
                <a:cubicBezTo>
                  <a:pt x="6108" y="4623"/>
                  <a:pt x="6116" y="4624"/>
                  <a:pt x="6122" y="4626"/>
                </a:cubicBezTo>
                <a:cubicBezTo>
                  <a:pt x="6135" y="4629"/>
                  <a:pt x="6137" y="4626"/>
                  <a:pt x="6140" y="4616"/>
                </a:cubicBezTo>
                <a:cubicBezTo>
                  <a:pt x="6143" y="4609"/>
                  <a:pt x="6145" y="4606"/>
                  <a:pt x="6148" y="4607"/>
                </a:cubicBezTo>
                <a:close/>
                <a:moveTo>
                  <a:pt x="6555" y="4595"/>
                </a:moveTo>
                <a:cubicBezTo>
                  <a:pt x="6552" y="4596"/>
                  <a:pt x="6552" y="4604"/>
                  <a:pt x="6560" y="4624"/>
                </a:cubicBezTo>
                <a:lnTo>
                  <a:pt x="6559" y="4624"/>
                </a:lnTo>
                <a:cubicBezTo>
                  <a:pt x="6571" y="4659"/>
                  <a:pt x="6586" y="4694"/>
                  <a:pt x="6604" y="4728"/>
                </a:cubicBezTo>
                <a:cubicBezTo>
                  <a:pt x="6615" y="4751"/>
                  <a:pt x="6624" y="4776"/>
                  <a:pt x="6630" y="4801"/>
                </a:cubicBezTo>
                <a:cubicBezTo>
                  <a:pt x="6636" y="4822"/>
                  <a:pt x="6643" y="4844"/>
                  <a:pt x="6646" y="4850"/>
                </a:cubicBezTo>
                <a:cubicBezTo>
                  <a:pt x="6649" y="4856"/>
                  <a:pt x="6657" y="4875"/>
                  <a:pt x="6664" y="4893"/>
                </a:cubicBezTo>
                <a:cubicBezTo>
                  <a:pt x="6677" y="4927"/>
                  <a:pt x="6687" y="4940"/>
                  <a:pt x="6696" y="4935"/>
                </a:cubicBezTo>
                <a:cubicBezTo>
                  <a:pt x="6705" y="4930"/>
                  <a:pt x="6701" y="4921"/>
                  <a:pt x="6676" y="4877"/>
                </a:cubicBezTo>
                <a:cubicBezTo>
                  <a:pt x="6658" y="4845"/>
                  <a:pt x="6646" y="4811"/>
                  <a:pt x="6642" y="4775"/>
                </a:cubicBezTo>
                <a:cubicBezTo>
                  <a:pt x="6638" y="4754"/>
                  <a:pt x="6633" y="4732"/>
                  <a:pt x="6626" y="4711"/>
                </a:cubicBezTo>
                <a:cubicBezTo>
                  <a:pt x="6621" y="4705"/>
                  <a:pt x="6617" y="4698"/>
                  <a:pt x="6614" y="4691"/>
                </a:cubicBezTo>
                <a:cubicBezTo>
                  <a:pt x="6612" y="4682"/>
                  <a:pt x="6607" y="4674"/>
                  <a:pt x="6601" y="4666"/>
                </a:cubicBezTo>
                <a:cubicBezTo>
                  <a:pt x="6595" y="4660"/>
                  <a:pt x="6591" y="4654"/>
                  <a:pt x="6587" y="4647"/>
                </a:cubicBezTo>
                <a:cubicBezTo>
                  <a:pt x="6584" y="4639"/>
                  <a:pt x="6578" y="4631"/>
                  <a:pt x="6572" y="4624"/>
                </a:cubicBezTo>
                <a:cubicBezTo>
                  <a:pt x="6567" y="4619"/>
                  <a:pt x="6565" y="4613"/>
                  <a:pt x="6564" y="4607"/>
                </a:cubicBezTo>
                <a:cubicBezTo>
                  <a:pt x="6564" y="4602"/>
                  <a:pt x="6561" y="4598"/>
                  <a:pt x="6556" y="4596"/>
                </a:cubicBezTo>
                <a:cubicBezTo>
                  <a:pt x="6555" y="4595"/>
                  <a:pt x="6555" y="4595"/>
                  <a:pt x="6555" y="4595"/>
                </a:cubicBezTo>
                <a:close/>
                <a:moveTo>
                  <a:pt x="799" y="4583"/>
                </a:moveTo>
                <a:cubicBezTo>
                  <a:pt x="800" y="4583"/>
                  <a:pt x="802" y="4584"/>
                  <a:pt x="803" y="4587"/>
                </a:cubicBezTo>
                <a:cubicBezTo>
                  <a:pt x="803" y="4591"/>
                  <a:pt x="802" y="4593"/>
                  <a:pt x="800" y="4590"/>
                </a:cubicBezTo>
                <a:cubicBezTo>
                  <a:pt x="798" y="4588"/>
                  <a:pt x="797" y="4586"/>
                  <a:pt x="799" y="4583"/>
                </a:cubicBezTo>
                <a:lnTo>
                  <a:pt x="797" y="4584"/>
                </a:lnTo>
                <a:cubicBezTo>
                  <a:pt x="797" y="4583"/>
                  <a:pt x="798" y="4583"/>
                  <a:pt x="799" y="4583"/>
                </a:cubicBezTo>
                <a:close/>
                <a:moveTo>
                  <a:pt x="934" y="4560"/>
                </a:moveTo>
                <a:cubicBezTo>
                  <a:pt x="938" y="4560"/>
                  <a:pt x="941" y="4562"/>
                  <a:pt x="942" y="4566"/>
                </a:cubicBezTo>
                <a:cubicBezTo>
                  <a:pt x="942" y="4570"/>
                  <a:pt x="940" y="4574"/>
                  <a:pt x="937" y="4574"/>
                </a:cubicBezTo>
                <a:lnTo>
                  <a:pt x="938" y="4574"/>
                </a:lnTo>
                <a:cubicBezTo>
                  <a:pt x="934" y="4575"/>
                  <a:pt x="931" y="4572"/>
                  <a:pt x="930" y="4568"/>
                </a:cubicBezTo>
                <a:cubicBezTo>
                  <a:pt x="929" y="4564"/>
                  <a:pt x="931" y="4561"/>
                  <a:pt x="934" y="4560"/>
                </a:cubicBezTo>
                <a:close/>
                <a:moveTo>
                  <a:pt x="1099" y="4535"/>
                </a:moveTo>
                <a:cubicBezTo>
                  <a:pt x="1100" y="4535"/>
                  <a:pt x="1102" y="4535"/>
                  <a:pt x="1104" y="4536"/>
                </a:cubicBezTo>
                <a:cubicBezTo>
                  <a:pt x="1111" y="4543"/>
                  <a:pt x="1115" y="4551"/>
                  <a:pt x="1118" y="4559"/>
                </a:cubicBezTo>
                <a:cubicBezTo>
                  <a:pt x="1124" y="4575"/>
                  <a:pt x="1124" y="4581"/>
                  <a:pt x="1118" y="4585"/>
                </a:cubicBezTo>
                <a:cubicBezTo>
                  <a:pt x="1114" y="4588"/>
                  <a:pt x="1109" y="4590"/>
                  <a:pt x="1107" y="4588"/>
                </a:cubicBezTo>
                <a:cubicBezTo>
                  <a:pt x="1102" y="4571"/>
                  <a:pt x="1099" y="4553"/>
                  <a:pt x="1098" y="4535"/>
                </a:cubicBezTo>
                <a:cubicBezTo>
                  <a:pt x="1098" y="4535"/>
                  <a:pt x="1098" y="4535"/>
                  <a:pt x="1098" y="4535"/>
                </a:cubicBezTo>
                <a:cubicBezTo>
                  <a:pt x="1099" y="4535"/>
                  <a:pt x="1099" y="4535"/>
                  <a:pt x="1099" y="4535"/>
                </a:cubicBezTo>
                <a:close/>
                <a:moveTo>
                  <a:pt x="786" y="4534"/>
                </a:moveTo>
                <a:lnTo>
                  <a:pt x="788" y="4535"/>
                </a:lnTo>
                <a:cubicBezTo>
                  <a:pt x="790" y="4536"/>
                  <a:pt x="793" y="4538"/>
                  <a:pt x="794" y="4542"/>
                </a:cubicBezTo>
                <a:cubicBezTo>
                  <a:pt x="795" y="4547"/>
                  <a:pt x="794" y="4551"/>
                  <a:pt x="790" y="4551"/>
                </a:cubicBezTo>
                <a:cubicBezTo>
                  <a:pt x="787" y="4552"/>
                  <a:pt x="784" y="4548"/>
                  <a:pt x="783" y="4544"/>
                </a:cubicBezTo>
                <a:cubicBezTo>
                  <a:pt x="782" y="4540"/>
                  <a:pt x="783" y="4537"/>
                  <a:pt x="785" y="4535"/>
                </a:cubicBezTo>
                <a:lnTo>
                  <a:pt x="786" y="4534"/>
                </a:lnTo>
                <a:close/>
                <a:moveTo>
                  <a:pt x="787" y="4534"/>
                </a:moveTo>
                <a:lnTo>
                  <a:pt x="786" y="4534"/>
                </a:lnTo>
                <a:lnTo>
                  <a:pt x="786" y="4534"/>
                </a:lnTo>
                <a:cubicBezTo>
                  <a:pt x="786" y="4534"/>
                  <a:pt x="786" y="4534"/>
                  <a:pt x="785" y="4534"/>
                </a:cubicBezTo>
                <a:lnTo>
                  <a:pt x="787" y="4534"/>
                </a:lnTo>
                <a:close/>
                <a:moveTo>
                  <a:pt x="1072" y="4532"/>
                </a:moveTo>
                <a:cubicBezTo>
                  <a:pt x="1073" y="4531"/>
                  <a:pt x="1074" y="4531"/>
                  <a:pt x="1075" y="4532"/>
                </a:cubicBezTo>
                <a:cubicBezTo>
                  <a:pt x="1081" y="4533"/>
                  <a:pt x="1081" y="4541"/>
                  <a:pt x="1077" y="4547"/>
                </a:cubicBezTo>
                <a:cubicBezTo>
                  <a:pt x="1073" y="4553"/>
                  <a:pt x="1072" y="4553"/>
                  <a:pt x="1068" y="4549"/>
                </a:cubicBezTo>
                <a:cubicBezTo>
                  <a:pt x="1062" y="4543"/>
                  <a:pt x="1067" y="4533"/>
                  <a:pt x="1072" y="4532"/>
                </a:cubicBezTo>
                <a:close/>
                <a:moveTo>
                  <a:pt x="912" y="4490"/>
                </a:moveTo>
                <a:lnTo>
                  <a:pt x="919" y="4503"/>
                </a:lnTo>
                <a:cubicBezTo>
                  <a:pt x="923" y="4511"/>
                  <a:pt x="927" y="4519"/>
                  <a:pt x="929" y="4521"/>
                </a:cubicBezTo>
                <a:cubicBezTo>
                  <a:pt x="931" y="4525"/>
                  <a:pt x="931" y="4529"/>
                  <a:pt x="931" y="4534"/>
                </a:cubicBezTo>
                <a:lnTo>
                  <a:pt x="931" y="4534"/>
                </a:lnTo>
                <a:cubicBezTo>
                  <a:pt x="928" y="4548"/>
                  <a:pt x="911" y="4524"/>
                  <a:pt x="911" y="4506"/>
                </a:cubicBezTo>
                <a:lnTo>
                  <a:pt x="912" y="4490"/>
                </a:lnTo>
                <a:close/>
                <a:moveTo>
                  <a:pt x="1054" y="4479"/>
                </a:moveTo>
                <a:cubicBezTo>
                  <a:pt x="1055" y="4479"/>
                  <a:pt x="1055" y="4481"/>
                  <a:pt x="1056" y="4485"/>
                </a:cubicBezTo>
                <a:cubicBezTo>
                  <a:pt x="1057" y="4491"/>
                  <a:pt x="1057" y="4494"/>
                  <a:pt x="1055" y="4492"/>
                </a:cubicBezTo>
                <a:cubicBezTo>
                  <a:pt x="1053" y="4488"/>
                  <a:pt x="1052" y="4485"/>
                  <a:pt x="1053" y="4481"/>
                </a:cubicBezTo>
                <a:lnTo>
                  <a:pt x="1053" y="4481"/>
                </a:lnTo>
                <a:cubicBezTo>
                  <a:pt x="1054" y="4480"/>
                  <a:pt x="1054" y="4479"/>
                  <a:pt x="1054" y="4479"/>
                </a:cubicBezTo>
                <a:close/>
                <a:moveTo>
                  <a:pt x="1041" y="4425"/>
                </a:moveTo>
                <a:cubicBezTo>
                  <a:pt x="1045" y="4424"/>
                  <a:pt x="1048" y="4426"/>
                  <a:pt x="1048" y="4428"/>
                </a:cubicBezTo>
                <a:cubicBezTo>
                  <a:pt x="1050" y="4431"/>
                  <a:pt x="1053" y="4434"/>
                  <a:pt x="1058" y="4436"/>
                </a:cubicBezTo>
                <a:lnTo>
                  <a:pt x="1083" y="4447"/>
                </a:lnTo>
                <a:cubicBezTo>
                  <a:pt x="1101" y="4454"/>
                  <a:pt x="1110" y="4462"/>
                  <a:pt x="1105" y="4466"/>
                </a:cubicBezTo>
                <a:cubicBezTo>
                  <a:pt x="1104" y="4476"/>
                  <a:pt x="1104" y="4485"/>
                  <a:pt x="1107" y="4494"/>
                </a:cubicBezTo>
                <a:cubicBezTo>
                  <a:pt x="1109" y="4510"/>
                  <a:pt x="1109" y="4520"/>
                  <a:pt x="1105" y="4521"/>
                </a:cubicBezTo>
                <a:lnTo>
                  <a:pt x="1104" y="4521"/>
                </a:lnTo>
                <a:cubicBezTo>
                  <a:pt x="1093" y="4525"/>
                  <a:pt x="1087" y="4513"/>
                  <a:pt x="1080" y="4482"/>
                </a:cubicBezTo>
                <a:cubicBezTo>
                  <a:pt x="1070" y="4445"/>
                  <a:pt x="1070" y="4445"/>
                  <a:pt x="1062" y="4459"/>
                </a:cubicBezTo>
                <a:lnTo>
                  <a:pt x="1054" y="4471"/>
                </a:lnTo>
                <a:lnTo>
                  <a:pt x="1044" y="4461"/>
                </a:lnTo>
                <a:cubicBezTo>
                  <a:pt x="1033" y="4450"/>
                  <a:pt x="1031" y="4426"/>
                  <a:pt x="1041" y="4425"/>
                </a:cubicBezTo>
                <a:close/>
                <a:moveTo>
                  <a:pt x="867" y="4414"/>
                </a:moveTo>
                <a:cubicBezTo>
                  <a:pt x="868" y="4414"/>
                  <a:pt x="868" y="4414"/>
                  <a:pt x="869" y="4414"/>
                </a:cubicBezTo>
                <a:cubicBezTo>
                  <a:pt x="876" y="4417"/>
                  <a:pt x="942" y="4750"/>
                  <a:pt x="940" y="4775"/>
                </a:cubicBezTo>
                <a:cubicBezTo>
                  <a:pt x="940" y="4794"/>
                  <a:pt x="941" y="4812"/>
                  <a:pt x="945" y="4830"/>
                </a:cubicBezTo>
                <a:cubicBezTo>
                  <a:pt x="949" y="4847"/>
                  <a:pt x="962" y="4901"/>
                  <a:pt x="973" y="4950"/>
                </a:cubicBezTo>
                <a:cubicBezTo>
                  <a:pt x="990" y="5028"/>
                  <a:pt x="1006" y="5074"/>
                  <a:pt x="1016" y="5082"/>
                </a:cubicBezTo>
                <a:cubicBezTo>
                  <a:pt x="1018" y="5086"/>
                  <a:pt x="1017" y="5091"/>
                  <a:pt x="1014" y="5096"/>
                </a:cubicBezTo>
                <a:cubicBezTo>
                  <a:pt x="1009" y="5107"/>
                  <a:pt x="1009" y="5106"/>
                  <a:pt x="997" y="5093"/>
                </a:cubicBezTo>
                <a:cubicBezTo>
                  <a:pt x="993" y="5090"/>
                  <a:pt x="991" y="5091"/>
                  <a:pt x="989" y="5097"/>
                </a:cubicBezTo>
                <a:lnTo>
                  <a:pt x="987" y="5107"/>
                </a:lnTo>
                <a:lnTo>
                  <a:pt x="981" y="5099"/>
                </a:lnTo>
                <a:cubicBezTo>
                  <a:pt x="977" y="5087"/>
                  <a:pt x="974" y="5076"/>
                  <a:pt x="973" y="5064"/>
                </a:cubicBezTo>
                <a:cubicBezTo>
                  <a:pt x="971" y="5050"/>
                  <a:pt x="968" y="5029"/>
                  <a:pt x="966" y="5018"/>
                </a:cubicBezTo>
                <a:cubicBezTo>
                  <a:pt x="961" y="4986"/>
                  <a:pt x="932" y="4877"/>
                  <a:pt x="928" y="4874"/>
                </a:cubicBezTo>
                <a:cubicBezTo>
                  <a:pt x="926" y="4870"/>
                  <a:pt x="927" y="4865"/>
                  <a:pt x="931" y="4860"/>
                </a:cubicBezTo>
                <a:cubicBezTo>
                  <a:pt x="936" y="4850"/>
                  <a:pt x="935" y="4846"/>
                  <a:pt x="925" y="4833"/>
                </a:cubicBezTo>
                <a:cubicBezTo>
                  <a:pt x="917" y="4822"/>
                  <a:pt x="912" y="4809"/>
                  <a:pt x="911" y="4797"/>
                </a:cubicBezTo>
                <a:cubicBezTo>
                  <a:pt x="910" y="4785"/>
                  <a:pt x="907" y="4777"/>
                  <a:pt x="905" y="4777"/>
                </a:cubicBezTo>
                <a:cubicBezTo>
                  <a:pt x="903" y="4777"/>
                  <a:pt x="901" y="4775"/>
                  <a:pt x="902" y="4772"/>
                </a:cubicBezTo>
                <a:cubicBezTo>
                  <a:pt x="903" y="4769"/>
                  <a:pt x="901" y="4766"/>
                  <a:pt x="898" y="4767"/>
                </a:cubicBezTo>
                <a:cubicBezTo>
                  <a:pt x="894" y="4768"/>
                  <a:pt x="893" y="4767"/>
                  <a:pt x="897" y="4760"/>
                </a:cubicBezTo>
                <a:cubicBezTo>
                  <a:pt x="900" y="4754"/>
                  <a:pt x="901" y="4748"/>
                  <a:pt x="895" y="4721"/>
                </a:cubicBezTo>
                <a:cubicBezTo>
                  <a:pt x="894" y="4713"/>
                  <a:pt x="870" y="4568"/>
                  <a:pt x="868" y="4556"/>
                </a:cubicBezTo>
                <a:cubicBezTo>
                  <a:pt x="868" y="4553"/>
                  <a:pt x="862" y="4532"/>
                  <a:pt x="856" y="4508"/>
                </a:cubicBezTo>
                <a:cubicBezTo>
                  <a:pt x="851" y="4489"/>
                  <a:pt x="847" y="4469"/>
                  <a:pt x="845" y="4449"/>
                </a:cubicBezTo>
                <a:cubicBezTo>
                  <a:pt x="846" y="4435"/>
                  <a:pt x="860" y="4414"/>
                  <a:pt x="867" y="4414"/>
                </a:cubicBezTo>
                <a:close/>
                <a:moveTo>
                  <a:pt x="291" y="4387"/>
                </a:moveTo>
                <a:cubicBezTo>
                  <a:pt x="294" y="4387"/>
                  <a:pt x="298" y="4390"/>
                  <a:pt x="298" y="4393"/>
                </a:cubicBezTo>
                <a:cubicBezTo>
                  <a:pt x="299" y="4397"/>
                  <a:pt x="301" y="4401"/>
                  <a:pt x="304" y="4404"/>
                </a:cubicBezTo>
                <a:cubicBezTo>
                  <a:pt x="306" y="4406"/>
                  <a:pt x="307" y="4409"/>
                  <a:pt x="305" y="4411"/>
                </a:cubicBezTo>
                <a:cubicBezTo>
                  <a:pt x="296" y="4419"/>
                  <a:pt x="292" y="4416"/>
                  <a:pt x="288" y="4403"/>
                </a:cubicBezTo>
                <a:cubicBezTo>
                  <a:pt x="287" y="4395"/>
                  <a:pt x="288" y="4388"/>
                  <a:pt x="291" y="4387"/>
                </a:cubicBezTo>
                <a:close/>
                <a:moveTo>
                  <a:pt x="1064" y="4368"/>
                </a:moveTo>
                <a:cubicBezTo>
                  <a:pt x="1065" y="4368"/>
                  <a:pt x="1065" y="4369"/>
                  <a:pt x="1066" y="4369"/>
                </a:cubicBezTo>
                <a:lnTo>
                  <a:pt x="1066" y="4369"/>
                </a:lnTo>
                <a:cubicBezTo>
                  <a:pt x="1073" y="4370"/>
                  <a:pt x="1075" y="4377"/>
                  <a:pt x="1069" y="4384"/>
                </a:cubicBezTo>
                <a:cubicBezTo>
                  <a:pt x="1065" y="4389"/>
                  <a:pt x="1066" y="4391"/>
                  <a:pt x="1057" y="4387"/>
                </a:cubicBezTo>
                <a:cubicBezTo>
                  <a:pt x="1048" y="4384"/>
                  <a:pt x="1055" y="4369"/>
                  <a:pt x="1064" y="4368"/>
                </a:cubicBezTo>
                <a:close/>
                <a:moveTo>
                  <a:pt x="1021" y="4353"/>
                </a:moveTo>
                <a:cubicBezTo>
                  <a:pt x="1024" y="4353"/>
                  <a:pt x="1028" y="4354"/>
                  <a:pt x="1029" y="4355"/>
                </a:cubicBezTo>
                <a:cubicBezTo>
                  <a:pt x="1038" y="4370"/>
                  <a:pt x="1043" y="4385"/>
                  <a:pt x="1042" y="4401"/>
                </a:cubicBezTo>
                <a:cubicBezTo>
                  <a:pt x="1038" y="4405"/>
                  <a:pt x="1003" y="4362"/>
                  <a:pt x="1006" y="4358"/>
                </a:cubicBezTo>
                <a:lnTo>
                  <a:pt x="1007" y="4358"/>
                </a:lnTo>
                <a:cubicBezTo>
                  <a:pt x="1009" y="4355"/>
                  <a:pt x="1015" y="4353"/>
                  <a:pt x="1021" y="4353"/>
                </a:cubicBezTo>
                <a:close/>
                <a:moveTo>
                  <a:pt x="6113" y="4347"/>
                </a:moveTo>
                <a:cubicBezTo>
                  <a:pt x="6113" y="4347"/>
                  <a:pt x="6113" y="4347"/>
                  <a:pt x="6112" y="4348"/>
                </a:cubicBezTo>
                <a:cubicBezTo>
                  <a:pt x="6111" y="4351"/>
                  <a:pt x="6112" y="4354"/>
                  <a:pt x="6113" y="4357"/>
                </a:cubicBezTo>
                <a:cubicBezTo>
                  <a:pt x="6116" y="4359"/>
                  <a:pt x="6116" y="4356"/>
                  <a:pt x="6116" y="4352"/>
                </a:cubicBezTo>
                <a:cubicBezTo>
                  <a:pt x="6115" y="4349"/>
                  <a:pt x="6114" y="4347"/>
                  <a:pt x="6113" y="4347"/>
                </a:cubicBezTo>
                <a:close/>
                <a:moveTo>
                  <a:pt x="6018" y="4346"/>
                </a:moveTo>
                <a:cubicBezTo>
                  <a:pt x="6020" y="4347"/>
                  <a:pt x="6020" y="4347"/>
                  <a:pt x="6020" y="4347"/>
                </a:cubicBezTo>
                <a:cubicBezTo>
                  <a:pt x="6026" y="4362"/>
                  <a:pt x="6030" y="4379"/>
                  <a:pt x="6032" y="4395"/>
                </a:cubicBezTo>
                <a:cubicBezTo>
                  <a:pt x="6028" y="4406"/>
                  <a:pt x="6008" y="4398"/>
                  <a:pt x="6000" y="4386"/>
                </a:cubicBezTo>
                <a:cubicBezTo>
                  <a:pt x="5993" y="4374"/>
                  <a:pt x="6002" y="4348"/>
                  <a:pt x="6014" y="4347"/>
                </a:cubicBezTo>
                <a:cubicBezTo>
                  <a:pt x="6016" y="4346"/>
                  <a:pt x="6017" y="4346"/>
                  <a:pt x="6018" y="4346"/>
                </a:cubicBezTo>
                <a:close/>
                <a:moveTo>
                  <a:pt x="6005" y="4320"/>
                </a:moveTo>
                <a:cubicBezTo>
                  <a:pt x="6007" y="4320"/>
                  <a:pt x="6009" y="4321"/>
                  <a:pt x="6009" y="4322"/>
                </a:cubicBezTo>
                <a:cubicBezTo>
                  <a:pt x="6009" y="4324"/>
                  <a:pt x="6007" y="4327"/>
                  <a:pt x="6004" y="4329"/>
                </a:cubicBezTo>
                <a:cubicBezTo>
                  <a:pt x="6002" y="4330"/>
                  <a:pt x="5999" y="4329"/>
                  <a:pt x="5998" y="4326"/>
                </a:cubicBezTo>
                <a:cubicBezTo>
                  <a:pt x="5997" y="4323"/>
                  <a:pt x="5999" y="4320"/>
                  <a:pt x="6003" y="4320"/>
                </a:cubicBezTo>
                <a:cubicBezTo>
                  <a:pt x="6003" y="4320"/>
                  <a:pt x="6004" y="4320"/>
                  <a:pt x="6005" y="4320"/>
                </a:cubicBezTo>
                <a:close/>
                <a:moveTo>
                  <a:pt x="5995" y="4293"/>
                </a:moveTo>
                <a:cubicBezTo>
                  <a:pt x="5997" y="4293"/>
                  <a:pt x="5998" y="4294"/>
                  <a:pt x="5998" y="4297"/>
                </a:cubicBezTo>
                <a:lnTo>
                  <a:pt x="5998" y="4298"/>
                </a:lnTo>
                <a:cubicBezTo>
                  <a:pt x="5998" y="4302"/>
                  <a:pt x="5997" y="4302"/>
                  <a:pt x="5995" y="4300"/>
                </a:cubicBezTo>
                <a:cubicBezTo>
                  <a:pt x="5993" y="4298"/>
                  <a:pt x="5992" y="4295"/>
                  <a:pt x="5994" y="4293"/>
                </a:cubicBezTo>
                <a:cubicBezTo>
                  <a:pt x="5994" y="4293"/>
                  <a:pt x="5995" y="4292"/>
                  <a:pt x="5995" y="4293"/>
                </a:cubicBezTo>
                <a:close/>
                <a:moveTo>
                  <a:pt x="5927" y="4290"/>
                </a:moveTo>
                <a:cubicBezTo>
                  <a:pt x="5929" y="4290"/>
                  <a:pt x="5931" y="4293"/>
                  <a:pt x="5932" y="4297"/>
                </a:cubicBezTo>
                <a:cubicBezTo>
                  <a:pt x="5933" y="4302"/>
                  <a:pt x="5933" y="4306"/>
                  <a:pt x="5931" y="4306"/>
                </a:cubicBezTo>
                <a:cubicBezTo>
                  <a:pt x="5927" y="4307"/>
                  <a:pt x="5921" y="4293"/>
                  <a:pt x="5925" y="4291"/>
                </a:cubicBezTo>
                <a:cubicBezTo>
                  <a:pt x="5926" y="4290"/>
                  <a:pt x="5926" y="4290"/>
                  <a:pt x="5927" y="4290"/>
                </a:cubicBezTo>
                <a:close/>
                <a:moveTo>
                  <a:pt x="269" y="4288"/>
                </a:moveTo>
                <a:cubicBezTo>
                  <a:pt x="270" y="4288"/>
                  <a:pt x="270" y="4288"/>
                  <a:pt x="270" y="4288"/>
                </a:cubicBezTo>
                <a:cubicBezTo>
                  <a:pt x="282" y="4304"/>
                  <a:pt x="288" y="4322"/>
                  <a:pt x="287" y="4341"/>
                </a:cubicBezTo>
                <a:cubicBezTo>
                  <a:pt x="284" y="4361"/>
                  <a:pt x="280" y="4359"/>
                  <a:pt x="272" y="4334"/>
                </a:cubicBezTo>
                <a:cubicBezTo>
                  <a:pt x="266" y="4316"/>
                  <a:pt x="265" y="4289"/>
                  <a:pt x="269" y="4288"/>
                </a:cubicBezTo>
                <a:close/>
                <a:moveTo>
                  <a:pt x="691" y="4276"/>
                </a:moveTo>
                <a:cubicBezTo>
                  <a:pt x="682" y="4278"/>
                  <a:pt x="691" y="4295"/>
                  <a:pt x="700" y="4296"/>
                </a:cubicBezTo>
                <a:cubicBezTo>
                  <a:pt x="708" y="4296"/>
                  <a:pt x="708" y="4289"/>
                  <a:pt x="701" y="4280"/>
                </a:cubicBezTo>
                <a:cubicBezTo>
                  <a:pt x="698" y="4278"/>
                  <a:pt x="694" y="4276"/>
                  <a:pt x="691" y="4276"/>
                </a:cubicBezTo>
                <a:close/>
                <a:moveTo>
                  <a:pt x="5909" y="4257"/>
                </a:moveTo>
                <a:cubicBezTo>
                  <a:pt x="5910" y="4257"/>
                  <a:pt x="5911" y="4257"/>
                  <a:pt x="5912" y="4257"/>
                </a:cubicBezTo>
                <a:lnTo>
                  <a:pt x="5912" y="4257"/>
                </a:lnTo>
                <a:cubicBezTo>
                  <a:pt x="5916" y="4258"/>
                  <a:pt x="5918" y="4261"/>
                  <a:pt x="5919" y="4264"/>
                </a:cubicBezTo>
                <a:cubicBezTo>
                  <a:pt x="5920" y="4267"/>
                  <a:pt x="5917" y="4268"/>
                  <a:pt x="5914" y="4268"/>
                </a:cubicBezTo>
                <a:cubicBezTo>
                  <a:pt x="5910" y="4266"/>
                  <a:pt x="5907" y="4264"/>
                  <a:pt x="5907" y="4261"/>
                </a:cubicBezTo>
                <a:cubicBezTo>
                  <a:pt x="5906" y="4259"/>
                  <a:pt x="5907" y="4257"/>
                  <a:pt x="5909" y="4257"/>
                </a:cubicBezTo>
                <a:close/>
                <a:moveTo>
                  <a:pt x="1027" y="4226"/>
                </a:moveTo>
                <a:cubicBezTo>
                  <a:pt x="1028" y="4225"/>
                  <a:pt x="1030" y="4227"/>
                  <a:pt x="1033" y="4230"/>
                </a:cubicBezTo>
                <a:lnTo>
                  <a:pt x="1033" y="4230"/>
                </a:lnTo>
                <a:cubicBezTo>
                  <a:pt x="1041" y="4239"/>
                  <a:pt x="1052" y="4296"/>
                  <a:pt x="1046" y="4299"/>
                </a:cubicBezTo>
                <a:cubicBezTo>
                  <a:pt x="1043" y="4301"/>
                  <a:pt x="1038" y="4301"/>
                  <a:pt x="1036" y="4299"/>
                </a:cubicBezTo>
                <a:cubicBezTo>
                  <a:pt x="1027" y="4277"/>
                  <a:pt x="1023" y="4255"/>
                  <a:pt x="1024" y="4231"/>
                </a:cubicBezTo>
                <a:cubicBezTo>
                  <a:pt x="1025" y="4228"/>
                  <a:pt x="1026" y="4226"/>
                  <a:pt x="1027" y="4226"/>
                </a:cubicBezTo>
                <a:close/>
                <a:moveTo>
                  <a:pt x="5953" y="4205"/>
                </a:moveTo>
                <a:cubicBezTo>
                  <a:pt x="5965" y="4205"/>
                  <a:pt x="5968" y="4211"/>
                  <a:pt x="5980" y="4247"/>
                </a:cubicBezTo>
                <a:cubicBezTo>
                  <a:pt x="5987" y="4267"/>
                  <a:pt x="5988" y="4279"/>
                  <a:pt x="5984" y="4279"/>
                </a:cubicBezTo>
                <a:lnTo>
                  <a:pt x="5984" y="4280"/>
                </a:lnTo>
                <a:cubicBezTo>
                  <a:pt x="5974" y="4278"/>
                  <a:pt x="5965" y="4275"/>
                  <a:pt x="5957" y="4270"/>
                </a:cubicBezTo>
                <a:cubicBezTo>
                  <a:pt x="5942" y="4265"/>
                  <a:pt x="5933" y="4255"/>
                  <a:pt x="5936" y="4244"/>
                </a:cubicBezTo>
                <a:cubicBezTo>
                  <a:pt x="5936" y="4235"/>
                  <a:pt x="5936" y="4227"/>
                  <a:pt x="5935" y="4218"/>
                </a:cubicBezTo>
                <a:cubicBezTo>
                  <a:pt x="5933" y="4210"/>
                  <a:pt x="5935" y="4208"/>
                  <a:pt x="5947" y="4206"/>
                </a:cubicBezTo>
                <a:cubicBezTo>
                  <a:pt x="5949" y="4206"/>
                  <a:pt x="5951" y="4205"/>
                  <a:pt x="5953" y="4205"/>
                </a:cubicBezTo>
                <a:close/>
                <a:moveTo>
                  <a:pt x="976" y="4195"/>
                </a:moveTo>
                <a:cubicBezTo>
                  <a:pt x="977" y="4195"/>
                  <a:pt x="978" y="4196"/>
                  <a:pt x="979" y="4196"/>
                </a:cubicBezTo>
                <a:lnTo>
                  <a:pt x="979" y="4197"/>
                </a:lnTo>
                <a:cubicBezTo>
                  <a:pt x="985" y="4207"/>
                  <a:pt x="989" y="4218"/>
                  <a:pt x="992" y="4230"/>
                </a:cubicBezTo>
                <a:cubicBezTo>
                  <a:pt x="998" y="4246"/>
                  <a:pt x="1006" y="4268"/>
                  <a:pt x="1010" y="4279"/>
                </a:cubicBezTo>
                <a:cubicBezTo>
                  <a:pt x="1015" y="4289"/>
                  <a:pt x="1018" y="4300"/>
                  <a:pt x="1019" y="4311"/>
                </a:cubicBezTo>
                <a:cubicBezTo>
                  <a:pt x="1020" y="4324"/>
                  <a:pt x="1014" y="4328"/>
                  <a:pt x="1005" y="4322"/>
                </a:cubicBezTo>
                <a:cubicBezTo>
                  <a:pt x="997" y="4306"/>
                  <a:pt x="992" y="4288"/>
                  <a:pt x="988" y="4270"/>
                </a:cubicBezTo>
                <a:cubicBezTo>
                  <a:pt x="982" y="4244"/>
                  <a:pt x="974" y="4218"/>
                  <a:pt x="972" y="4213"/>
                </a:cubicBezTo>
                <a:cubicBezTo>
                  <a:pt x="967" y="4206"/>
                  <a:pt x="971" y="4195"/>
                  <a:pt x="976" y="4195"/>
                </a:cubicBezTo>
                <a:close/>
                <a:moveTo>
                  <a:pt x="173" y="4176"/>
                </a:moveTo>
                <a:lnTo>
                  <a:pt x="186" y="4182"/>
                </a:lnTo>
                <a:cubicBezTo>
                  <a:pt x="199" y="4189"/>
                  <a:pt x="202" y="4192"/>
                  <a:pt x="201" y="4199"/>
                </a:cubicBezTo>
                <a:cubicBezTo>
                  <a:pt x="196" y="4233"/>
                  <a:pt x="197" y="4234"/>
                  <a:pt x="208" y="4234"/>
                </a:cubicBezTo>
                <a:cubicBezTo>
                  <a:pt x="218" y="4234"/>
                  <a:pt x="227" y="4244"/>
                  <a:pt x="219" y="4245"/>
                </a:cubicBezTo>
                <a:cubicBezTo>
                  <a:pt x="213" y="4245"/>
                  <a:pt x="207" y="4245"/>
                  <a:pt x="201" y="4244"/>
                </a:cubicBezTo>
                <a:cubicBezTo>
                  <a:pt x="188" y="4243"/>
                  <a:pt x="186" y="4241"/>
                  <a:pt x="180" y="4222"/>
                </a:cubicBezTo>
                <a:cubicBezTo>
                  <a:pt x="179" y="4214"/>
                  <a:pt x="174" y="4206"/>
                  <a:pt x="166" y="4200"/>
                </a:cubicBezTo>
                <a:cubicBezTo>
                  <a:pt x="162" y="4200"/>
                  <a:pt x="162" y="4196"/>
                  <a:pt x="167" y="4188"/>
                </a:cubicBezTo>
                <a:lnTo>
                  <a:pt x="173" y="4176"/>
                </a:lnTo>
                <a:close/>
                <a:moveTo>
                  <a:pt x="1023" y="4156"/>
                </a:moveTo>
                <a:cubicBezTo>
                  <a:pt x="1024" y="4156"/>
                  <a:pt x="1024" y="4156"/>
                  <a:pt x="1025" y="4156"/>
                </a:cubicBezTo>
                <a:cubicBezTo>
                  <a:pt x="1033" y="4160"/>
                  <a:pt x="1034" y="4168"/>
                  <a:pt x="1027" y="4174"/>
                </a:cubicBezTo>
                <a:cubicBezTo>
                  <a:pt x="1024" y="4176"/>
                  <a:pt x="1022" y="4173"/>
                  <a:pt x="1020" y="4166"/>
                </a:cubicBezTo>
                <a:cubicBezTo>
                  <a:pt x="1019" y="4160"/>
                  <a:pt x="1021" y="4157"/>
                  <a:pt x="1023" y="4156"/>
                </a:cubicBezTo>
                <a:close/>
                <a:moveTo>
                  <a:pt x="965" y="4141"/>
                </a:moveTo>
                <a:cubicBezTo>
                  <a:pt x="965" y="4141"/>
                  <a:pt x="966" y="4141"/>
                  <a:pt x="967" y="4141"/>
                </a:cubicBezTo>
                <a:cubicBezTo>
                  <a:pt x="974" y="4144"/>
                  <a:pt x="974" y="4152"/>
                  <a:pt x="968" y="4153"/>
                </a:cubicBezTo>
                <a:lnTo>
                  <a:pt x="969" y="4153"/>
                </a:lnTo>
                <a:cubicBezTo>
                  <a:pt x="962" y="4154"/>
                  <a:pt x="954" y="4145"/>
                  <a:pt x="958" y="4143"/>
                </a:cubicBezTo>
                <a:cubicBezTo>
                  <a:pt x="960" y="4141"/>
                  <a:pt x="962" y="4141"/>
                  <a:pt x="965" y="4141"/>
                </a:cubicBezTo>
                <a:close/>
                <a:moveTo>
                  <a:pt x="6353" y="4087"/>
                </a:moveTo>
                <a:cubicBezTo>
                  <a:pt x="6348" y="4088"/>
                  <a:pt x="6355" y="4119"/>
                  <a:pt x="6379" y="4200"/>
                </a:cubicBezTo>
                <a:cubicBezTo>
                  <a:pt x="6388" y="4230"/>
                  <a:pt x="6402" y="4259"/>
                  <a:pt x="6420" y="4287"/>
                </a:cubicBezTo>
                <a:cubicBezTo>
                  <a:pt x="6427" y="4296"/>
                  <a:pt x="6432" y="4306"/>
                  <a:pt x="6435" y="4317"/>
                </a:cubicBezTo>
                <a:cubicBezTo>
                  <a:pt x="6436" y="4326"/>
                  <a:pt x="6452" y="4364"/>
                  <a:pt x="6495" y="4465"/>
                </a:cubicBezTo>
                <a:cubicBezTo>
                  <a:pt x="6501" y="4479"/>
                  <a:pt x="6509" y="4498"/>
                  <a:pt x="6512" y="4505"/>
                </a:cubicBezTo>
                <a:cubicBezTo>
                  <a:pt x="6522" y="4529"/>
                  <a:pt x="6526" y="4534"/>
                  <a:pt x="6538" y="4534"/>
                </a:cubicBezTo>
                <a:cubicBezTo>
                  <a:pt x="6546" y="4534"/>
                  <a:pt x="6551" y="4537"/>
                  <a:pt x="6552" y="4542"/>
                </a:cubicBezTo>
                <a:cubicBezTo>
                  <a:pt x="6554" y="4556"/>
                  <a:pt x="6574" y="4583"/>
                  <a:pt x="6579" y="4583"/>
                </a:cubicBezTo>
                <a:cubicBezTo>
                  <a:pt x="6585" y="4582"/>
                  <a:pt x="6570" y="4528"/>
                  <a:pt x="6558" y="4510"/>
                </a:cubicBezTo>
                <a:cubicBezTo>
                  <a:pt x="6554" y="4504"/>
                  <a:pt x="6549" y="4498"/>
                  <a:pt x="6543" y="4492"/>
                </a:cubicBezTo>
                <a:cubicBezTo>
                  <a:pt x="6536" y="4485"/>
                  <a:pt x="6532" y="4477"/>
                  <a:pt x="6531" y="4469"/>
                </a:cubicBezTo>
                <a:cubicBezTo>
                  <a:pt x="6528" y="4457"/>
                  <a:pt x="6523" y="4445"/>
                  <a:pt x="6516" y="4434"/>
                </a:cubicBezTo>
                <a:cubicBezTo>
                  <a:pt x="6504" y="4417"/>
                  <a:pt x="6473" y="4354"/>
                  <a:pt x="6465" y="4331"/>
                </a:cubicBezTo>
                <a:cubicBezTo>
                  <a:pt x="6462" y="4325"/>
                  <a:pt x="6453" y="4303"/>
                  <a:pt x="6445" y="4284"/>
                </a:cubicBezTo>
                <a:cubicBezTo>
                  <a:pt x="6436" y="4265"/>
                  <a:pt x="6423" y="4234"/>
                  <a:pt x="6415" y="4215"/>
                </a:cubicBezTo>
                <a:cubicBezTo>
                  <a:pt x="6408" y="4197"/>
                  <a:pt x="6398" y="4176"/>
                  <a:pt x="6393" y="4169"/>
                </a:cubicBezTo>
                <a:cubicBezTo>
                  <a:pt x="6380" y="4150"/>
                  <a:pt x="6372" y="4131"/>
                  <a:pt x="6366" y="4111"/>
                </a:cubicBezTo>
                <a:cubicBezTo>
                  <a:pt x="6365" y="4102"/>
                  <a:pt x="6361" y="4094"/>
                  <a:pt x="6353" y="4087"/>
                </a:cubicBezTo>
                <a:close/>
                <a:moveTo>
                  <a:pt x="6340" y="4057"/>
                </a:moveTo>
                <a:lnTo>
                  <a:pt x="6339" y="4057"/>
                </a:lnTo>
                <a:cubicBezTo>
                  <a:pt x="6333" y="4058"/>
                  <a:pt x="6331" y="4065"/>
                  <a:pt x="6337" y="4067"/>
                </a:cubicBezTo>
                <a:cubicBezTo>
                  <a:pt x="6343" y="4068"/>
                  <a:pt x="6343" y="4066"/>
                  <a:pt x="6342" y="4062"/>
                </a:cubicBezTo>
                <a:cubicBezTo>
                  <a:pt x="6342" y="4059"/>
                  <a:pt x="6341" y="4057"/>
                  <a:pt x="6340" y="4057"/>
                </a:cubicBezTo>
                <a:close/>
                <a:moveTo>
                  <a:pt x="945" y="4056"/>
                </a:moveTo>
                <a:cubicBezTo>
                  <a:pt x="949" y="4057"/>
                  <a:pt x="949" y="4059"/>
                  <a:pt x="946" y="4066"/>
                </a:cubicBezTo>
                <a:lnTo>
                  <a:pt x="947" y="4065"/>
                </a:lnTo>
                <a:cubicBezTo>
                  <a:pt x="945" y="4071"/>
                  <a:pt x="934" y="4070"/>
                  <a:pt x="932" y="4063"/>
                </a:cubicBezTo>
                <a:cubicBezTo>
                  <a:pt x="931" y="4060"/>
                  <a:pt x="935" y="4057"/>
                  <a:pt x="940" y="4057"/>
                </a:cubicBezTo>
                <a:cubicBezTo>
                  <a:pt x="942" y="4056"/>
                  <a:pt x="944" y="4056"/>
                  <a:pt x="945" y="4056"/>
                </a:cubicBezTo>
                <a:close/>
                <a:moveTo>
                  <a:pt x="6331" y="4042"/>
                </a:moveTo>
                <a:cubicBezTo>
                  <a:pt x="6329" y="4042"/>
                  <a:pt x="6328" y="4043"/>
                  <a:pt x="6328" y="4044"/>
                </a:cubicBezTo>
                <a:lnTo>
                  <a:pt x="6327" y="4044"/>
                </a:lnTo>
                <a:cubicBezTo>
                  <a:pt x="6328" y="4046"/>
                  <a:pt x="6330" y="4048"/>
                  <a:pt x="6334" y="4049"/>
                </a:cubicBezTo>
                <a:cubicBezTo>
                  <a:pt x="6337" y="4049"/>
                  <a:pt x="6340" y="4048"/>
                  <a:pt x="6339" y="4046"/>
                </a:cubicBezTo>
                <a:cubicBezTo>
                  <a:pt x="6339" y="4044"/>
                  <a:pt x="6336" y="4043"/>
                  <a:pt x="6332" y="4042"/>
                </a:cubicBezTo>
                <a:cubicBezTo>
                  <a:pt x="6332" y="4042"/>
                  <a:pt x="6331" y="4042"/>
                  <a:pt x="6331" y="4042"/>
                </a:cubicBezTo>
                <a:close/>
                <a:moveTo>
                  <a:pt x="5840" y="4012"/>
                </a:moveTo>
                <a:cubicBezTo>
                  <a:pt x="5844" y="4013"/>
                  <a:pt x="5846" y="4015"/>
                  <a:pt x="5847" y="4021"/>
                </a:cubicBezTo>
                <a:cubicBezTo>
                  <a:pt x="5849" y="4028"/>
                  <a:pt x="5847" y="4029"/>
                  <a:pt x="5839" y="4027"/>
                </a:cubicBezTo>
                <a:cubicBezTo>
                  <a:pt x="5834" y="4025"/>
                  <a:pt x="5830" y="4023"/>
                  <a:pt x="5829" y="4019"/>
                </a:cubicBezTo>
                <a:cubicBezTo>
                  <a:pt x="5828" y="4016"/>
                  <a:pt x="5832" y="4014"/>
                  <a:pt x="5837" y="4013"/>
                </a:cubicBezTo>
                <a:lnTo>
                  <a:pt x="5837" y="4013"/>
                </a:lnTo>
                <a:cubicBezTo>
                  <a:pt x="5838" y="4012"/>
                  <a:pt x="5839" y="4012"/>
                  <a:pt x="5840" y="4012"/>
                </a:cubicBezTo>
                <a:close/>
                <a:moveTo>
                  <a:pt x="6426" y="4005"/>
                </a:moveTo>
                <a:cubicBezTo>
                  <a:pt x="6430" y="4006"/>
                  <a:pt x="6434" y="4014"/>
                  <a:pt x="6452" y="4066"/>
                </a:cubicBezTo>
                <a:cubicBezTo>
                  <a:pt x="6469" y="4112"/>
                  <a:pt x="6470" y="4115"/>
                  <a:pt x="6455" y="4094"/>
                </a:cubicBezTo>
                <a:cubicBezTo>
                  <a:pt x="6443" y="4078"/>
                  <a:pt x="6421" y="4003"/>
                  <a:pt x="6426" y="4005"/>
                </a:cubicBezTo>
                <a:close/>
                <a:moveTo>
                  <a:pt x="6688" y="3981"/>
                </a:moveTo>
                <a:cubicBezTo>
                  <a:pt x="6703" y="3994"/>
                  <a:pt x="6710" y="4009"/>
                  <a:pt x="6710" y="4026"/>
                </a:cubicBezTo>
                <a:cubicBezTo>
                  <a:pt x="6709" y="4034"/>
                  <a:pt x="6711" y="4043"/>
                  <a:pt x="6715" y="4050"/>
                </a:cubicBezTo>
                <a:cubicBezTo>
                  <a:pt x="6718" y="4055"/>
                  <a:pt x="6721" y="4061"/>
                  <a:pt x="6724" y="4066"/>
                </a:cubicBezTo>
                <a:lnTo>
                  <a:pt x="6724" y="4066"/>
                </a:lnTo>
                <a:lnTo>
                  <a:pt x="6724" y="4120"/>
                </a:lnTo>
                <a:lnTo>
                  <a:pt x="6724" y="4120"/>
                </a:lnTo>
                <a:cubicBezTo>
                  <a:pt x="6723" y="4118"/>
                  <a:pt x="6722" y="4117"/>
                  <a:pt x="6722" y="4116"/>
                </a:cubicBezTo>
                <a:cubicBezTo>
                  <a:pt x="6709" y="4091"/>
                  <a:pt x="6681" y="3978"/>
                  <a:pt x="6688" y="3981"/>
                </a:cubicBezTo>
                <a:close/>
                <a:moveTo>
                  <a:pt x="5880" y="3964"/>
                </a:moveTo>
                <a:cubicBezTo>
                  <a:pt x="5885" y="3965"/>
                  <a:pt x="5897" y="3988"/>
                  <a:pt x="5896" y="3996"/>
                </a:cubicBezTo>
                <a:cubicBezTo>
                  <a:pt x="5897" y="4001"/>
                  <a:pt x="5898" y="4006"/>
                  <a:pt x="5901" y="4010"/>
                </a:cubicBezTo>
                <a:cubicBezTo>
                  <a:pt x="5913" y="4041"/>
                  <a:pt x="5921" y="4074"/>
                  <a:pt x="5924" y="4107"/>
                </a:cubicBezTo>
                <a:cubicBezTo>
                  <a:pt x="5918" y="4106"/>
                  <a:pt x="5912" y="4105"/>
                  <a:pt x="5907" y="4104"/>
                </a:cubicBezTo>
                <a:lnTo>
                  <a:pt x="5907" y="4103"/>
                </a:lnTo>
                <a:cubicBezTo>
                  <a:pt x="5892" y="4100"/>
                  <a:pt x="5892" y="4098"/>
                  <a:pt x="5889" y="4066"/>
                </a:cubicBezTo>
                <a:cubicBezTo>
                  <a:pt x="5888" y="4047"/>
                  <a:pt x="5884" y="4017"/>
                  <a:pt x="5881" y="4000"/>
                </a:cubicBezTo>
                <a:cubicBezTo>
                  <a:pt x="5879" y="3988"/>
                  <a:pt x="5878" y="3976"/>
                  <a:pt x="5880" y="3965"/>
                </a:cubicBezTo>
                <a:cubicBezTo>
                  <a:pt x="5880" y="3964"/>
                  <a:pt x="5880" y="3964"/>
                  <a:pt x="5880" y="3964"/>
                </a:cubicBezTo>
                <a:close/>
                <a:moveTo>
                  <a:pt x="6675" y="3937"/>
                </a:moveTo>
                <a:cubicBezTo>
                  <a:pt x="6678" y="3937"/>
                  <a:pt x="6682" y="3941"/>
                  <a:pt x="6688" y="3950"/>
                </a:cubicBezTo>
                <a:lnTo>
                  <a:pt x="6687" y="3950"/>
                </a:lnTo>
                <a:cubicBezTo>
                  <a:pt x="6690" y="3957"/>
                  <a:pt x="6691" y="3961"/>
                  <a:pt x="6688" y="3962"/>
                </a:cubicBezTo>
                <a:cubicBezTo>
                  <a:pt x="6684" y="3962"/>
                  <a:pt x="6679" y="3958"/>
                  <a:pt x="6677" y="3952"/>
                </a:cubicBezTo>
                <a:cubicBezTo>
                  <a:pt x="6672" y="3943"/>
                  <a:pt x="6673" y="3938"/>
                  <a:pt x="6675" y="3937"/>
                </a:cubicBezTo>
                <a:close/>
                <a:moveTo>
                  <a:pt x="553" y="3895"/>
                </a:moveTo>
                <a:cubicBezTo>
                  <a:pt x="554" y="3894"/>
                  <a:pt x="555" y="3896"/>
                  <a:pt x="556" y="3900"/>
                </a:cubicBezTo>
                <a:cubicBezTo>
                  <a:pt x="557" y="3904"/>
                  <a:pt x="556" y="3907"/>
                  <a:pt x="554" y="3905"/>
                </a:cubicBezTo>
                <a:cubicBezTo>
                  <a:pt x="552" y="3902"/>
                  <a:pt x="551" y="3899"/>
                  <a:pt x="552" y="3896"/>
                </a:cubicBezTo>
                <a:cubicBezTo>
                  <a:pt x="553" y="3895"/>
                  <a:pt x="553" y="3895"/>
                  <a:pt x="553" y="3895"/>
                </a:cubicBezTo>
                <a:close/>
                <a:moveTo>
                  <a:pt x="6656" y="3878"/>
                </a:moveTo>
                <a:cubicBezTo>
                  <a:pt x="6657" y="3878"/>
                  <a:pt x="6657" y="3878"/>
                  <a:pt x="6658" y="3879"/>
                </a:cubicBezTo>
                <a:lnTo>
                  <a:pt x="6657" y="3879"/>
                </a:lnTo>
                <a:cubicBezTo>
                  <a:pt x="6666" y="3883"/>
                  <a:pt x="6683" y="3933"/>
                  <a:pt x="6676" y="3934"/>
                </a:cubicBezTo>
                <a:cubicBezTo>
                  <a:pt x="6669" y="3936"/>
                  <a:pt x="6659" y="3917"/>
                  <a:pt x="6655" y="3893"/>
                </a:cubicBezTo>
                <a:cubicBezTo>
                  <a:pt x="6652" y="3883"/>
                  <a:pt x="6653" y="3878"/>
                  <a:pt x="6656" y="3878"/>
                </a:cubicBezTo>
                <a:close/>
                <a:moveTo>
                  <a:pt x="6645" y="3845"/>
                </a:moveTo>
                <a:cubicBezTo>
                  <a:pt x="6647" y="3845"/>
                  <a:pt x="6649" y="3845"/>
                  <a:pt x="6651" y="3846"/>
                </a:cubicBezTo>
                <a:lnTo>
                  <a:pt x="6651" y="3846"/>
                </a:lnTo>
                <a:cubicBezTo>
                  <a:pt x="6658" y="3851"/>
                  <a:pt x="6659" y="3853"/>
                  <a:pt x="6655" y="3857"/>
                </a:cubicBezTo>
                <a:cubicBezTo>
                  <a:pt x="6653" y="3860"/>
                  <a:pt x="6649" y="3861"/>
                  <a:pt x="6645" y="3862"/>
                </a:cubicBezTo>
                <a:cubicBezTo>
                  <a:pt x="6639" y="3862"/>
                  <a:pt x="6634" y="3860"/>
                  <a:pt x="6634" y="3856"/>
                </a:cubicBezTo>
                <a:cubicBezTo>
                  <a:pt x="6633" y="3850"/>
                  <a:pt x="6638" y="3845"/>
                  <a:pt x="6645" y="3845"/>
                </a:cubicBezTo>
                <a:close/>
                <a:moveTo>
                  <a:pt x="5724" y="3827"/>
                </a:moveTo>
                <a:cubicBezTo>
                  <a:pt x="5714" y="3827"/>
                  <a:pt x="5713" y="3830"/>
                  <a:pt x="5716" y="3843"/>
                </a:cubicBezTo>
                <a:lnTo>
                  <a:pt x="5717" y="3843"/>
                </a:lnTo>
                <a:cubicBezTo>
                  <a:pt x="5718" y="3854"/>
                  <a:pt x="5722" y="3858"/>
                  <a:pt x="5728" y="3857"/>
                </a:cubicBezTo>
                <a:cubicBezTo>
                  <a:pt x="5746" y="3855"/>
                  <a:pt x="5742" y="3825"/>
                  <a:pt x="5724" y="3827"/>
                </a:cubicBezTo>
                <a:close/>
                <a:moveTo>
                  <a:pt x="536" y="3815"/>
                </a:moveTo>
                <a:cubicBezTo>
                  <a:pt x="539" y="3815"/>
                  <a:pt x="542" y="3822"/>
                  <a:pt x="543" y="3832"/>
                </a:cubicBezTo>
                <a:lnTo>
                  <a:pt x="544" y="3832"/>
                </a:lnTo>
                <a:cubicBezTo>
                  <a:pt x="546" y="3838"/>
                  <a:pt x="546" y="3845"/>
                  <a:pt x="545" y="3852"/>
                </a:cubicBezTo>
                <a:cubicBezTo>
                  <a:pt x="536" y="3840"/>
                  <a:pt x="533" y="3828"/>
                  <a:pt x="535" y="3815"/>
                </a:cubicBezTo>
                <a:cubicBezTo>
                  <a:pt x="535" y="3814"/>
                  <a:pt x="535" y="3814"/>
                  <a:pt x="536" y="3815"/>
                </a:cubicBezTo>
                <a:close/>
                <a:moveTo>
                  <a:pt x="5994" y="3796"/>
                </a:moveTo>
                <a:cubicBezTo>
                  <a:pt x="5995" y="3796"/>
                  <a:pt x="5996" y="3796"/>
                  <a:pt x="5997" y="3797"/>
                </a:cubicBezTo>
                <a:cubicBezTo>
                  <a:pt x="6004" y="3802"/>
                  <a:pt x="6004" y="3803"/>
                  <a:pt x="5999" y="3810"/>
                </a:cubicBezTo>
                <a:cubicBezTo>
                  <a:pt x="5992" y="3819"/>
                  <a:pt x="5987" y="3815"/>
                  <a:pt x="5989" y="3803"/>
                </a:cubicBezTo>
                <a:cubicBezTo>
                  <a:pt x="5990" y="3798"/>
                  <a:pt x="5992" y="3795"/>
                  <a:pt x="5994" y="3796"/>
                </a:cubicBezTo>
                <a:close/>
                <a:moveTo>
                  <a:pt x="5940" y="3791"/>
                </a:moveTo>
                <a:cubicBezTo>
                  <a:pt x="5944" y="3791"/>
                  <a:pt x="5947" y="3794"/>
                  <a:pt x="5948" y="3799"/>
                </a:cubicBezTo>
                <a:cubicBezTo>
                  <a:pt x="5949" y="3804"/>
                  <a:pt x="5947" y="3807"/>
                  <a:pt x="5944" y="3807"/>
                </a:cubicBezTo>
                <a:cubicBezTo>
                  <a:pt x="5939" y="3805"/>
                  <a:pt x="5936" y="3802"/>
                  <a:pt x="5936" y="3799"/>
                </a:cubicBezTo>
                <a:cubicBezTo>
                  <a:pt x="5935" y="3795"/>
                  <a:pt x="5937" y="3792"/>
                  <a:pt x="5940" y="3791"/>
                </a:cubicBezTo>
                <a:close/>
                <a:moveTo>
                  <a:pt x="5830" y="3785"/>
                </a:moveTo>
                <a:cubicBezTo>
                  <a:pt x="5830" y="3785"/>
                  <a:pt x="5830" y="3785"/>
                  <a:pt x="5830" y="3786"/>
                </a:cubicBezTo>
                <a:cubicBezTo>
                  <a:pt x="5839" y="3809"/>
                  <a:pt x="5844" y="3833"/>
                  <a:pt x="5845" y="3857"/>
                </a:cubicBezTo>
                <a:cubicBezTo>
                  <a:pt x="5833" y="3859"/>
                  <a:pt x="5824" y="3849"/>
                  <a:pt x="5824" y="3831"/>
                </a:cubicBezTo>
                <a:lnTo>
                  <a:pt x="5824" y="3831"/>
                </a:lnTo>
                <a:cubicBezTo>
                  <a:pt x="5823" y="3812"/>
                  <a:pt x="5827" y="3783"/>
                  <a:pt x="5830" y="3785"/>
                </a:cubicBezTo>
                <a:close/>
                <a:moveTo>
                  <a:pt x="528" y="3782"/>
                </a:moveTo>
                <a:cubicBezTo>
                  <a:pt x="531" y="3781"/>
                  <a:pt x="533" y="3787"/>
                  <a:pt x="534" y="3793"/>
                </a:cubicBezTo>
                <a:cubicBezTo>
                  <a:pt x="535" y="3800"/>
                  <a:pt x="534" y="3806"/>
                  <a:pt x="531" y="3806"/>
                </a:cubicBezTo>
                <a:cubicBezTo>
                  <a:pt x="529" y="3807"/>
                  <a:pt x="526" y="3802"/>
                  <a:pt x="525" y="3795"/>
                </a:cubicBezTo>
                <a:cubicBezTo>
                  <a:pt x="524" y="3788"/>
                  <a:pt x="526" y="3782"/>
                  <a:pt x="528" y="3782"/>
                </a:cubicBezTo>
                <a:lnTo>
                  <a:pt x="528" y="3782"/>
                </a:lnTo>
                <a:close/>
                <a:moveTo>
                  <a:pt x="520" y="3752"/>
                </a:moveTo>
                <a:cubicBezTo>
                  <a:pt x="521" y="3752"/>
                  <a:pt x="521" y="3752"/>
                  <a:pt x="522" y="3752"/>
                </a:cubicBezTo>
                <a:lnTo>
                  <a:pt x="522" y="3752"/>
                </a:lnTo>
                <a:cubicBezTo>
                  <a:pt x="525" y="3753"/>
                  <a:pt x="529" y="3758"/>
                  <a:pt x="530" y="3764"/>
                </a:cubicBezTo>
                <a:cubicBezTo>
                  <a:pt x="531" y="3769"/>
                  <a:pt x="530" y="3774"/>
                  <a:pt x="528" y="3773"/>
                </a:cubicBezTo>
                <a:cubicBezTo>
                  <a:pt x="523" y="3770"/>
                  <a:pt x="520" y="3766"/>
                  <a:pt x="519" y="3761"/>
                </a:cubicBezTo>
                <a:cubicBezTo>
                  <a:pt x="517" y="3756"/>
                  <a:pt x="518" y="3752"/>
                  <a:pt x="520" y="3752"/>
                </a:cubicBezTo>
                <a:close/>
                <a:moveTo>
                  <a:pt x="5814" y="3748"/>
                </a:moveTo>
                <a:cubicBezTo>
                  <a:pt x="5815" y="3749"/>
                  <a:pt x="5818" y="3754"/>
                  <a:pt x="5823" y="3765"/>
                </a:cubicBezTo>
                <a:lnTo>
                  <a:pt x="5823" y="3764"/>
                </a:lnTo>
                <a:cubicBezTo>
                  <a:pt x="5827" y="3774"/>
                  <a:pt x="5828" y="3780"/>
                  <a:pt x="5824" y="3780"/>
                </a:cubicBezTo>
                <a:cubicBezTo>
                  <a:pt x="5818" y="3775"/>
                  <a:pt x="5814" y="3769"/>
                  <a:pt x="5814" y="3762"/>
                </a:cubicBezTo>
                <a:cubicBezTo>
                  <a:pt x="5812" y="3753"/>
                  <a:pt x="5812" y="3748"/>
                  <a:pt x="5814" y="3748"/>
                </a:cubicBezTo>
                <a:close/>
                <a:moveTo>
                  <a:pt x="6208" y="3723"/>
                </a:moveTo>
                <a:cubicBezTo>
                  <a:pt x="6208" y="3723"/>
                  <a:pt x="6207" y="3724"/>
                  <a:pt x="6207" y="3724"/>
                </a:cubicBezTo>
                <a:lnTo>
                  <a:pt x="6206" y="3724"/>
                </a:lnTo>
                <a:cubicBezTo>
                  <a:pt x="6204" y="3726"/>
                  <a:pt x="6205" y="3729"/>
                  <a:pt x="6207" y="3730"/>
                </a:cubicBezTo>
                <a:cubicBezTo>
                  <a:pt x="6209" y="3733"/>
                  <a:pt x="6211" y="3732"/>
                  <a:pt x="6210" y="3728"/>
                </a:cubicBezTo>
                <a:cubicBezTo>
                  <a:pt x="6210" y="3725"/>
                  <a:pt x="6209" y="3723"/>
                  <a:pt x="6208" y="3723"/>
                </a:cubicBezTo>
                <a:close/>
                <a:moveTo>
                  <a:pt x="6648" y="3713"/>
                </a:moveTo>
                <a:cubicBezTo>
                  <a:pt x="6651" y="3713"/>
                  <a:pt x="6655" y="3715"/>
                  <a:pt x="6655" y="3718"/>
                </a:cubicBezTo>
                <a:cubicBezTo>
                  <a:pt x="6656" y="3721"/>
                  <a:pt x="6653" y="3724"/>
                  <a:pt x="6650" y="3724"/>
                </a:cubicBezTo>
                <a:cubicBezTo>
                  <a:pt x="6647" y="3724"/>
                  <a:pt x="6644" y="3723"/>
                  <a:pt x="6643" y="3720"/>
                </a:cubicBezTo>
                <a:cubicBezTo>
                  <a:pt x="6643" y="3717"/>
                  <a:pt x="6645" y="3714"/>
                  <a:pt x="6648" y="3714"/>
                </a:cubicBezTo>
                <a:lnTo>
                  <a:pt x="6648" y="3713"/>
                </a:lnTo>
                <a:close/>
                <a:moveTo>
                  <a:pt x="510" y="3690"/>
                </a:moveTo>
                <a:cubicBezTo>
                  <a:pt x="513" y="3689"/>
                  <a:pt x="516" y="3694"/>
                  <a:pt x="516" y="3700"/>
                </a:cubicBezTo>
                <a:cubicBezTo>
                  <a:pt x="518" y="3709"/>
                  <a:pt x="517" y="3711"/>
                  <a:pt x="512" y="3709"/>
                </a:cubicBezTo>
                <a:cubicBezTo>
                  <a:pt x="505" y="3703"/>
                  <a:pt x="503" y="3693"/>
                  <a:pt x="509" y="3690"/>
                </a:cubicBezTo>
                <a:cubicBezTo>
                  <a:pt x="510" y="3690"/>
                  <a:pt x="510" y="3690"/>
                  <a:pt x="510" y="3690"/>
                </a:cubicBezTo>
                <a:close/>
                <a:moveTo>
                  <a:pt x="494" y="3617"/>
                </a:moveTo>
                <a:cubicBezTo>
                  <a:pt x="501" y="3616"/>
                  <a:pt x="504" y="3641"/>
                  <a:pt x="501" y="3643"/>
                </a:cubicBezTo>
                <a:cubicBezTo>
                  <a:pt x="497" y="3645"/>
                  <a:pt x="494" y="3640"/>
                  <a:pt x="492" y="3632"/>
                </a:cubicBezTo>
                <a:cubicBezTo>
                  <a:pt x="491" y="3624"/>
                  <a:pt x="492" y="3617"/>
                  <a:pt x="494" y="3617"/>
                </a:cubicBezTo>
                <a:close/>
                <a:moveTo>
                  <a:pt x="6532" y="3613"/>
                </a:moveTo>
                <a:cubicBezTo>
                  <a:pt x="6535" y="3613"/>
                  <a:pt x="6538" y="3614"/>
                  <a:pt x="6539" y="3616"/>
                </a:cubicBezTo>
                <a:cubicBezTo>
                  <a:pt x="6540" y="3620"/>
                  <a:pt x="6542" y="3624"/>
                  <a:pt x="6545" y="3628"/>
                </a:cubicBezTo>
                <a:cubicBezTo>
                  <a:pt x="6548" y="3633"/>
                  <a:pt x="6547" y="3636"/>
                  <a:pt x="6543" y="3636"/>
                </a:cubicBezTo>
                <a:cubicBezTo>
                  <a:pt x="6540" y="3637"/>
                  <a:pt x="6536" y="3634"/>
                  <a:pt x="6535" y="3630"/>
                </a:cubicBezTo>
                <a:cubicBezTo>
                  <a:pt x="6535" y="3627"/>
                  <a:pt x="6532" y="3624"/>
                  <a:pt x="6528" y="3622"/>
                </a:cubicBezTo>
                <a:cubicBezTo>
                  <a:pt x="6518" y="3621"/>
                  <a:pt x="6519" y="3615"/>
                  <a:pt x="6529" y="3613"/>
                </a:cubicBezTo>
                <a:cubicBezTo>
                  <a:pt x="6530" y="3613"/>
                  <a:pt x="6531" y="3613"/>
                  <a:pt x="6532" y="3613"/>
                </a:cubicBezTo>
                <a:close/>
                <a:moveTo>
                  <a:pt x="6267" y="3598"/>
                </a:moveTo>
                <a:cubicBezTo>
                  <a:pt x="6267" y="3598"/>
                  <a:pt x="6268" y="3601"/>
                  <a:pt x="6269" y="3606"/>
                </a:cubicBezTo>
                <a:cubicBezTo>
                  <a:pt x="6271" y="3612"/>
                  <a:pt x="6270" y="3615"/>
                  <a:pt x="6268" y="3612"/>
                </a:cubicBezTo>
                <a:cubicBezTo>
                  <a:pt x="6266" y="3608"/>
                  <a:pt x="6265" y="3604"/>
                  <a:pt x="6266" y="3600"/>
                </a:cubicBezTo>
                <a:lnTo>
                  <a:pt x="6266" y="3600"/>
                </a:lnTo>
                <a:cubicBezTo>
                  <a:pt x="6266" y="3599"/>
                  <a:pt x="6266" y="3598"/>
                  <a:pt x="6267" y="3598"/>
                </a:cubicBezTo>
                <a:close/>
                <a:moveTo>
                  <a:pt x="101" y="3585"/>
                </a:moveTo>
                <a:cubicBezTo>
                  <a:pt x="101" y="3585"/>
                  <a:pt x="103" y="3586"/>
                  <a:pt x="105" y="3588"/>
                </a:cubicBezTo>
                <a:cubicBezTo>
                  <a:pt x="112" y="3593"/>
                  <a:pt x="120" y="3629"/>
                  <a:pt x="133" y="3715"/>
                </a:cubicBezTo>
                <a:cubicBezTo>
                  <a:pt x="138" y="3753"/>
                  <a:pt x="148" y="3808"/>
                  <a:pt x="154" y="3837"/>
                </a:cubicBezTo>
                <a:cubicBezTo>
                  <a:pt x="160" y="3866"/>
                  <a:pt x="168" y="3922"/>
                  <a:pt x="172" y="3963"/>
                </a:cubicBezTo>
                <a:cubicBezTo>
                  <a:pt x="176" y="4011"/>
                  <a:pt x="181" y="4036"/>
                  <a:pt x="184" y="4035"/>
                </a:cubicBezTo>
                <a:cubicBezTo>
                  <a:pt x="188" y="4035"/>
                  <a:pt x="191" y="4033"/>
                  <a:pt x="191" y="4032"/>
                </a:cubicBezTo>
                <a:cubicBezTo>
                  <a:pt x="191" y="4030"/>
                  <a:pt x="191" y="4025"/>
                  <a:pt x="192" y="4020"/>
                </a:cubicBezTo>
                <a:cubicBezTo>
                  <a:pt x="193" y="4015"/>
                  <a:pt x="194" y="4004"/>
                  <a:pt x="195" y="3996"/>
                </a:cubicBezTo>
                <a:cubicBezTo>
                  <a:pt x="196" y="3981"/>
                  <a:pt x="200" y="3965"/>
                  <a:pt x="208" y="3950"/>
                </a:cubicBezTo>
                <a:cubicBezTo>
                  <a:pt x="211" y="3961"/>
                  <a:pt x="213" y="3973"/>
                  <a:pt x="213" y="3985"/>
                </a:cubicBezTo>
                <a:cubicBezTo>
                  <a:pt x="216" y="4014"/>
                  <a:pt x="215" y="4022"/>
                  <a:pt x="207" y="4029"/>
                </a:cubicBezTo>
                <a:cubicBezTo>
                  <a:pt x="202" y="4033"/>
                  <a:pt x="199" y="4038"/>
                  <a:pt x="201" y="4043"/>
                </a:cubicBezTo>
                <a:cubicBezTo>
                  <a:pt x="202" y="4047"/>
                  <a:pt x="199" y="4053"/>
                  <a:pt x="193" y="4057"/>
                </a:cubicBezTo>
                <a:cubicBezTo>
                  <a:pt x="183" y="4064"/>
                  <a:pt x="181" y="4072"/>
                  <a:pt x="182" y="4102"/>
                </a:cubicBezTo>
                <a:cubicBezTo>
                  <a:pt x="182" y="4121"/>
                  <a:pt x="181" y="4139"/>
                  <a:pt x="181" y="4141"/>
                </a:cubicBezTo>
                <a:cubicBezTo>
                  <a:pt x="182" y="4145"/>
                  <a:pt x="183" y="4149"/>
                  <a:pt x="185" y="4153"/>
                </a:cubicBezTo>
                <a:cubicBezTo>
                  <a:pt x="188" y="4158"/>
                  <a:pt x="188" y="4163"/>
                  <a:pt x="185" y="4167"/>
                </a:cubicBezTo>
                <a:lnTo>
                  <a:pt x="185" y="4167"/>
                </a:lnTo>
                <a:cubicBezTo>
                  <a:pt x="180" y="4172"/>
                  <a:pt x="178" y="4172"/>
                  <a:pt x="171" y="4168"/>
                </a:cubicBezTo>
                <a:cubicBezTo>
                  <a:pt x="166" y="4164"/>
                  <a:pt x="163" y="4159"/>
                  <a:pt x="165" y="4154"/>
                </a:cubicBezTo>
                <a:cubicBezTo>
                  <a:pt x="165" y="4108"/>
                  <a:pt x="160" y="4062"/>
                  <a:pt x="151" y="4016"/>
                </a:cubicBezTo>
                <a:cubicBezTo>
                  <a:pt x="141" y="3966"/>
                  <a:pt x="117" y="3782"/>
                  <a:pt x="108" y="3686"/>
                </a:cubicBezTo>
                <a:cubicBezTo>
                  <a:pt x="100" y="3602"/>
                  <a:pt x="98" y="3585"/>
                  <a:pt x="101" y="3585"/>
                </a:cubicBezTo>
                <a:close/>
                <a:moveTo>
                  <a:pt x="6526" y="3582"/>
                </a:moveTo>
                <a:cubicBezTo>
                  <a:pt x="6533" y="3582"/>
                  <a:pt x="6534" y="3588"/>
                  <a:pt x="6529" y="3595"/>
                </a:cubicBezTo>
                <a:cubicBezTo>
                  <a:pt x="6525" y="3599"/>
                  <a:pt x="6526" y="3601"/>
                  <a:pt x="6516" y="3596"/>
                </a:cubicBezTo>
                <a:cubicBezTo>
                  <a:pt x="6507" y="3592"/>
                  <a:pt x="6510" y="3584"/>
                  <a:pt x="6523" y="3582"/>
                </a:cubicBezTo>
                <a:lnTo>
                  <a:pt x="6523" y="3582"/>
                </a:lnTo>
                <a:cubicBezTo>
                  <a:pt x="6524" y="3582"/>
                  <a:pt x="6525" y="3582"/>
                  <a:pt x="6526" y="3582"/>
                </a:cubicBezTo>
                <a:close/>
                <a:moveTo>
                  <a:pt x="6605" y="3576"/>
                </a:moveTo>
                <a:cubicBezTo>
                  <a:pt x="6610" y="3575"/>
                  <a:pt x="6614" y="3577"/>
                  <a:pt x="6615" y="3582"/>
                </a:cubicBezTo>
                <a:cubicBezTo>
                  <a:pt x="6616" y="3585"/>
                  <a:pt x="6613" y="3589"/>
                  <a:pt x="6609" y="3590"/>
                </a:cubicBezTo>
                <a:lnTo>
                  <a:pt x="6609" y="3590"/>
                </a:lnTo>
                <a:cubicBezTo>
                  <a:pt x="6601" y="3592"/>
                  <a:pt x="6590" y="3585"/>
                  <a:pt x="6596" y="3579"/>
                </a:cubicBezTo>
                <a:cubicBezTo>
                  <a:pt x="6599" y="3577"/>
                  <a:pt x="6602" y="3576"/>
                  <a:pt x="6605" y="3576"/>
                </a:cubicBezTo>
                <a:close/>
                <a:moveTo>
                  <a:pt x="6513" y="3558"/>
                </a:moveTo>
                <a:cubicBezTo>
                  <a:pt x="6515" y="3558"/>
                  <a:pt x="6515" y="3560"/>
                  <a:pt x="6515" y="3564"/>
                </a:cubicBezTo>
                <a:cubicBezTo>
                  <a:pt x="6517" y="3567"/>
                  <a:pt x="6516" y="3571"/>
                  <a:pt x="6514" y="3574"/>
                </a:cubicBezTo>
                <a:cubicBezTo>
                  <a:pt x="6509" y="3578"/>
                  <a:pt x="6500" y="3579"/>
                  <a:pt x="6500" y="3576"/>
                </a:cubicBezTo>
                <a:cubicBezTo>
                  <a:pt x="6501" y="3572"/>
                  <a:pt x="6503" y="3568"/>
                  <a:pt x="6507" y="3565"/>
                </a:cubicBezTo>
                <a:cubicBezTo>
                  <a:pt x="6510" y="3561"/>
                  <a:pt x="6512" y="3559"/>
                  <a:pt x="6513" y="3558"/>
                </a:cubicBezTo>
                <a:close/>
                <a:moveTo>
                  <a:pt x="6398" y="3557"/>
                </a:moveTo>
                <a:cubicBezTo>
                  <a:pt x="6396" y="3556"/>
                  <a:pt x="6398" y="3568"/>
                  <a:pt x="6404" y="3591"/>
                </a:cubicBezTo>
                <a:lnTo>
                  <a:pt x="6404" y="3590"/>
                </a:lnTo>
                <a:cubicBezTo>
                  <a:pt x="6414" y="3629"/>
                  <a:pt x="6420" y="3638"/>
                  <a:pt x="6432" y="3631"/>
                </a:cubicBezTo>
                <a:cubicBezTo>
                  <a:pt x="6444" y="3625"/>
                  <a:pt x="6433" y="3595"/>
                  <a:pt x="6422" y="3592"/>
                </a:cubicBezTo>
                <a:cubicBezTo>
                  <a:pt x="6415" y="3588"/>
                  <a:pt x="6410" y="3582"/>
                  <a:pt x="6409" y="3576"/>
                </a:cubicBezTo>
                <a:cubicBezTo>
                  <a:pt x="6408" y="3569"/>
                  <a:pt x="6405" y="3563"/>
                  <a:pt x="6400" y="3558"/>
                </a:cubicBezTo>
                <a:cubicBezTo>
                  <a:pt x="6399" y="3557"/>
                  <a:pt x="6399" y="3557"/>
                  <a:pt x="6398" y="3557"/>
                </a:cubicBezTo>
                <a:close/>
                <a:moveTo>
                  <a:pt x="6648" y="3556"/>
                </a:moveTo>
                <a:cubicBezTo>
                  <a:pt x="6644" y="3556"/>
                  <a:pt x="6642" y="3558"/>
                  <a:pt x="6642" y="3561"/>
                </a:cubicBezTo>
                <a:cubicBezTo>
                  <a:pt x="6643" y="3564"/>
                  <a:pt x="6647" y="3566"/>
                  <a:pt x="6653" y="3565"/>
                </a:cubicBezTo>
                <a:cubicBezTo>
                  <a:pt x="6663" y="3564"/>
                  <a:pt x="6660" y="3556"/>
                  <a:pt x="6648" y="3556"/>
                </a:cubicBezTo>
                <a:close/>
                <a:moveTo>
                  <a:pt x="480" y="3551"/>
                </a:moveTo>
                <a:cubicBezTo>
                  <a:pt x="482" y="3551"/>
                  <a:pt x="483" y="3553"/>
                  <a:pt x="483" y="3556"/>
                </a:cubicBezTo>
                <a:cubicBezTo>
                  <a:pt x="484" y="3562"/>
                  <a:pt x="483" y="3566"/>
                  <a:pt x="479" y="3567"/>
                </a:cubicBezTo>
                <a:cubicBezTo>
                  <a:pt x="473" y="3569"/>
                  <a:pt x="471" y="3561"/>
                  <a:pt x="477" y="3553"/>
                </a:cubicBezTo>
                <a:cubicBezTo>
                  <a:pt x="479" y="3551"/>
                  <a:pt x="479" y="3550"/>
                  <a:pt x="480" y="3551"/>
                </a:cubicBezTo>
                <a:close/>
                <a:moveTo>
                  <a:pt x="674" y="3539"/>
                </a:moveTo>
                <a:cubicBezTo>
                  <a:pt x="676" y="3539"/>
                  <a:pt x="678" y="3540"/>
                  <a:pt x="681" y="3541"/>
                </a:cubicBezTo>
                <a:cubicBezTo>
                  <a:pt x="687" y="3543"/>
                  <a:pt x="695" y="3568"/>
                  <a:pt x="709" y="3639"/>
                </a:cubicBezTo>
                <a:cubicBezTo>
                  <a:pt x="720" y="3691"/>
                  <a:pt x="735" y="3759"/>
                  <a:pt x="744" y="3790"/>
                </a:cubicBezTo>
                <a:cubicBezTo>
                  <a:pt x="752" y="3822"/>
                  <a:pt x="765" y="3872"/>
                  <a:pt x="772" y="3902"/>
                </a:cubicBezTo>
                <a:cubicBezTo>
                  <a:pt x="777" y="3925"/>
                  <a:pt x="785" y="3947"/>
                  <a:pt x="794" y="3969"/>
                </a:cubicBezTo>
                <a:cubicBezTo>
                  <a:pt x="803" y="3987"/>
                  <a:pt x="810" y="4006"/>
                  <a:pt x="815" y="4025"/>
                </a:cubicBezTo>
                <a:cubicBezTo>
                  <a:pt x="832" y="4083"/>
                  <a:pt x="894" y="4386"/>
                  <a:pt x="893" y="4402"/>
                </a:cubicBezTo>
                <a:cubicBezTo>
                  <a:pt x="892" y="4414"/>
                  <a:pt x="892" y="4415"/>
                  <a:pt x="882" y="4408"/>
                </a:cubicBezTo>
                <a:lnTo>
                  <a:pt x="881" y="4409"/>
                </a:lnTo>
                <a:cubicBezTo>
                  <a:pt x="874" y="4404"/>
                  <a:pt x="869" y="4403"/>
                  <a:pt x="864" y="4407"/>
                </a:cubicBezTo>
                <a:cubicBezTo>
                  <a:pt x="858" y="4411"/>
                  <a:pt x="856" y="4408"/>
                  <a:pt x="855" y="4403"/>
                </a:cubicBezTo>
                <a:cubicBezTo>
                  <a:pt x="854" y="4398"/>
                  <a:pt x="855" y="4394"/>
                  <a:pt x="858" y="4393"/>
                </a:cubicBezTo>
                <a:cubicBezTo>
                  <a:pt x="867" y="4392"/>
                  <a:pt x="867" y="4375"/>
                  <a:pt x="859" y="4359"/>
                </a:cubicBezTo>
                <a:cubicBezTo>
                  <a:pt x="854" y="4352"/>
                  <a:pt x="853" y="4345"/>
                  <a:pt x="856" y="4338"/>
                </a:cubicBezTo>
                <a:cubicBezTo>
                  <a:pt x="858" y="4335"/>
                  <a:pt x="858" y="4333"/>
                  <a:pt x="858" y="4332"/>
                </a:cubicBezTo>
                <a:cubicBezTo>
                  <a:pt x="852" y="4320"/>
                  <a:pt x="848" y="4307"/>
                  <a:pt x="844" y="4294"/>
                </a:cubicBezTo>
                <a:cubicBezTo>
                  <a:pt x="838" y="4274"/>
                  <a:pt x="828" y="4246"/>
                  <a:pt x="822" y="4233"/>
                </a:cubicBezTo>
                <a:cubicBezTo>
                  <a:pt x="816" y="4219"/>
                  <a:pt x="802" y="4170"/>
                  <a:pt x="792" y="4123"/>
                </a:cubicBezTo>
                <a:cubicBezTo>
                  <a:pt x="781" y="4075"/>
                  <a:pt x="771" y="4036"/>
                  <a:pt x="769" y="4034"/>
                </a:cubicBezTo>
                <a:cubicBezTo>
                  <a:pt x="764" y="4030"/>
                  <a:pt x="729" y="3885"/>
                  <a:pt x="694" y="3715"/>
                </a:cubicBezTo>
                <a:cubicBezTo>
                  <a:pt x="664" y="3566"/>
                  <a:pt x="659" y="3538"/>
                  <a:pt x="674" y="3539"/>
                </a:cubicBezTo>
                <a:close/>
                <a:moveTo>
                  <a:pt x="116" y="3537"/>
                </a:moveTo>
                <a:lnTo>
                  <a:pt x="116" y="3538"/>
                </a:lnTo>
                <a:lnTo>
                  <a:pt x="116" y="3537"/>
                </a:lnTo>
                <a:lnTo>
                  <a:pt x="116" y="3537"/>
                </a:lnTo>
                <a:close/>
                <a:moveTo>
                  <a:pt x="638" y="3534"/>
                </a:moveTo>
                <a:cubicBezTo>
                  <a:pt x="640" y="3534"/>
                  <a:pt x="642" y="3535"/>
                  <a:pt x="642" y="3535"/>
                </a:cubicBezTo>
                <a:cubicBezTo>
                  <a:pt x="642" y="3536"/>
                  <a:pt x="640" y="3538"/>
                  <a:pt x="637" y="3540"/>
                </a:cubicBezTo>
                <a:cubicBezTo>
                  <a:pt x="634" y="3541"/>
                  <a:pt x="631" y="3541"/>
                  <a:pt x="631" y="3539"/>
                </a:cubicBezTo>
                <a:cubicBezTo>
                  <a:pt x="630" y="3537"/>
                  <a:pt x="632" y="3535"/>
                  <a:pt x="636" y="3535"/>
                </a:cubicBezTo>
                <a:cubicBezTo>
                  <a:pt x="637" y="3534"/>
                  <a:pt x="637" y="3534"/>
                  <a:pt x="638" y="3534"/>
                </a:cubicBezTo>
                <a:close/>
                <a:moveTo>
                  <a:pt x="761" y="3533"/>
                </a:moveTo>
                <a:cubicBezTo>
                  <a:pt x="760" y="3533"/>
                  <a:pt x="758" y="3535"/>
                  <a:pt x="754" y="3538"/>
                </a:cubicBezTo>
                <a:cubicBezTo>
                  <a:pt x="750" y="3542"/>
                  <a:pt x="749" y="3547"/>
                  <a:pt x="751" y="3551"/>
                </a:cubicBezTo>
                <a:cubicBezTo>
                  <a:pt x="757" y="3557"/>
                  <a:pt x="765" y="3550"/>
                  <a:pt x="763" y="3540"/>
                </a:cubicBezTo>
                <a:cubicBezTo>
                  <a:pt x="762" y="3536"/>
                  <a:pt x="762" y="3533"/>
                  <a:pt x="761" y="3533"/>
                </a:cubicBezTo>
                <a:close/>
                <a:moveTo>
                  <a:pt x="477" y="3522"/>
                </a:moveTo>
                <a:cubicBezTo>
                  <a:pt x="480" y="3522"/>
                  <a:pt x="483" y="3526"/>
                  <a:pt x="484" y="3532"/>
                </a:cubicBezTo>
                <a:cubicBezTo>
                  <a:pt x="485" y="3538"/>
                  <a:pt x="484" y="3542"/>
                  <a:pt x="480" y="3541"/>
                </a:cubicBezTo>
                <a:cubicBezTo>
                  <a:pt x="475" y="3539"/>
                  <a:pt x="472" y="3535"/>
                  <a:pt x="472" y="3532"/>
                </a:cubicBezTo>
                <a:cubicBezTo>
                  <a:pt x="471" y="3527"/>
                  <a:pt x="473" y="3522"/>
                  <a:pt x="476" y="3522"/>
                </a:cubicBezTo>
                <a:lnTo>
                  <a:pt x="477" y="3522"/>
                </a:lnTo>
                <a:close/>
                <a:moveTo>
                  <a:pt x="637" y="3517"/>
                </a:moveTo>
                <a:cubicBezTo>
                  <a:pt x="638" y="3517"/>
                  <a:pt x="639" y="3519"/>
                  <a:pt x="640" y="3523"/>
                </a:cubicBezTo>
                <a:cubicBezTo>
                  <a:pt x="642" y="3530"/>
                  <a:pt x="640" y="3531"/>
                  <a:pt x="634" y="3528"/>
                </a:cubicBezTo>
                <a:lnTo>
                  <a:pt x="633" y="3529"/>
                </a:lnTo>
                <a:cubicBezTo>
                  <a:pt x="627" y="3526"/>
                  <a:pt x="628" y="3524"/>
                  <a:pt x="632" y="3520"/>
                </a:cubicBezTo>
                <a:cubicBezTo>
                  <a:pt x="634" y="3519"/>
                  <a:pt x="636" y="3518"/>
                  <a:pt x="637" y="3517"/>
                </a:cubicBezTo>
                <a:close/>
                <a:moveTo>
                  <a:pt x="107" y="3517"/>
                </a:moveTo>
                <a:cubicBezTo>
                  <a:pt x="111" y="3517"/>
                  <a:pt x="113" y="3523"/>
                  <a:pt x="115" y="3534"/>
                </a:cubicBezTo>
                <a:lnTo>
                  <a:pt x="116" y="3537"/>
                </a:lnTo>
                <a:lnTo>
                  <a:pt x="116" y="3543"/>
                </a:lnTo>
                <a:cubicBezTo>
                  <a:pt x="117" y="3556"/>
                  <a:pt x="115" y="3561"/>
                  <a:pt x="109" y="3564"/>
                </a:cubicBezTo>
                <a:cubicBezTo>
                  <a:pt x="92" y="3570"/>
                  <a:pt x="82" y="3536"/>
                  <a:pt x="98" y="3522"/>
                </a:cubicBezTo>
                <a:cubicBezTo>
                  <a:pt x="102" y="3518"/>
                  <a:pt x="105" y="3516"/>
                  <a:pt x="107" y="3517"/>
                </a:cubicBezTo>
                <a:close/>
                <a:moveTo>
                  <a:pt x="310" y="3511"/>
                </a:moveTo>
                <a:cubicBezTo>
                  <a:pt x="311" y="3511"/>
                  <a:pt x="312" y="3516"/>
                  <a:pt x="315" y="3528"/>
                </a:cubicBezTo>
                <a:cubicBezTo>
                  <a:pt x="319" y="3548"/>
                  <a:pt x="318" y="3550"/>
                  <a:pt x="312" y="3542"/>
                </a:cubicBezTo>
                <a:cubicBezTo>
                  <a:pt x="306" y="3535"/>
                  <a:pt x="305" y="3528"/>
                  <a:pt x="307" y="3520"/>
                </a:cubicBezTo>
                <a:cubicBezTo>
                  <a:pt x="308" y="3514"/>
                  <a:pt x="309" y="3511"/>
                  <a:pt x="310" y="3511"/>
                </a:cubicBezTo>
                <a:close/>
                <a:moveTo>
                  <a:pt x="673" y="3501"/>
                </a:moveTo>
                <a:cubicBezTo>
                  <a:pt x="674" y="3500"/>
                  <a:pt x="675" y="3500"/>
                  <a:pt x="676" y="3501"/>
                </a:cubicBezTo>
                <a:cubicBezTo>
                  <a:pt x="678" y="3501"/>
                  <a:pt x="680" y="3501"/>
                  <a:pt x="681" y="3502"/>
                </a:cubicBezTo>
                <a:cubicBezTo>
                  <a:pt x="684" y="3505"/>
                  <a:pt x="683" y="3509"/>
                  <a:pt x="679" y="3511"/>
                </a:cubicBezTo>
                <a:cubicBezTo>
                  <a:pt x="675" y="3513"/>
                  <a:pt x="671" y="3514"/>
                  <a:pt x="667" y="3513"/>
                </a:cubicBezTo>
                <a:cubicBezTo>
                  <a:pt x="660" y="3510"/>
                  <a:pt x="666" y="3501"/>
                  <a:pt x="673" y="3501"/>
                </a:cubicBezTo>
                <a:close/>
                <a:moveTo>
                  <a:pt x="94" y="3499"/>
                </a:moveTo>
                <a:cubicBezTo>
                  <a:pt x="96" y="3499"/>
                  <a:pt x="97" y="3501"/>
                  <a:pt x="97" y="3504"/>
                </a:cubicBezTo>
                <a:cubicBezTo>
                  <a:pt x="97" y="3508"/>
                  <a:pt x="96" y="3509"/>
                  <a:pt x="94" y="3507"/>
                </a:cubicBezTo>
                <a:cubicBezTo>
                  <a:pt x="92" y="3505"/>
                  <a:pt x="91" y="3502"/>
                  <a:pt x="93" y="3500"/>
                </a:cubicBezTo>
                <a:lnTo>
                  <a:pt x="93" y="3499"/>
                </a:lnTo>
                <a:cubicBezTo>
                  <a:pt x="93" y="3499"/>
                  <a:pt x="94" y="3499"/>
                  <a:pt x="94" y="3499"/>
                </a:cubicBezTo>
                <a:close/>
                <a:moveTo>
                  <a:pt x="5850" y="3497"/>
                </a:moveTo>
                <a:cubicBezTo>
                  <a:pt x="5851" y="3497"/>
                  <a:pt x="5853" y="3499"/>
                  <a:pt x="5853" y="3502"/>
                </a:cubicBezTo>
                <a:cubicBezTo>
                  <a:pt x="5853" y="3506"/>
                  <a:pt x="5852" y="3507"/>
                  <a:pt x="5850" y="3505"/>
                </a:cubicBezTo>
                <a:cubicBezTo>
                  <a:pt x="5847" y="3503"/>
                  <a:pt x="5847" y="3500"/>
                  <a:pt x="5849" y="3498"/>
                </a:cubicBezTo>
                <a:cubicBezTo>
                  <a:pt x="5849" y="3498"/>
                  <a:pt x="5850" y="3497"/>
                  <a:pt x="5850" y="3497"/>
                </a:cubicBezTo>
                <a:close/>
                <a:moveTo>
                  <a:pt x="465" y="3478"/>
                </a:moveTo>
                <a:cubicBezTo>
                  <a:pt x="471" y="3478"/>
                  <a:pt x="474" y="3490"/>
                  <a:pt x="474" y="3503"/>
                </a:cubicBezTo>
                <a:cubicBezTo>
                  <a:pt x="473" y="3515"/>
                  <a:pt x="472" y="3515"/>
                  <a:pt x="467" y="3508"/>
                </a:cubicBezTo>
                <a:lnTo>
                  <a:pt x="466" y="3508"/>
                </a:lnTo>
                <a:cubicBezTo>
                  <a:pt x="458" y="3497"/>
                  <a:pt x="454" y="3482"/>
                  <a:pt x="462" y="3478"/>
                </a:cubicBezTo>
                <a:cubicBezTo>
                  <a:pt x="463" y="3478"/>
                  <a:pt x="464" y="3478"/>
                  <a:pt x="465" y="3478"/>
                </a:cubicBezTo>
                <a:close/>
                <a:moveTo>
                  <a:pt x="300" y="3477"/>
                </a:moveTo>
                <a:cubicBezTo>
                  <a:pt x="305" y="3476"/>
                  <a:pt x="307" y="3498"/>
                  <a:pt x="309" y="3502"/>
                </a:cubicBezTo>
                <a:cubicBezTo>
                  <a:pt x="311" y="3506"/>
                  <a:pt x="310" y="3508"/>
                  <a:pt x="309" y="3508"/>
                </a:cubicBezTo>
                <a:lnTo>
                  <a:pt x="298" y="3502"/>
                </a:lnTo>
                <a:cubicBezTo>
                  <a:pt x="291" y="3498"/>
                  <a:pt x="295" y="3478"/>
                  <a:pt x="300" y="3477"/>
                </a:cubicBezTo>
                <a:close/>
                <a:moveTo>
                  <a:pt x="214" y="3476"/>
                </a:moveTo>
                <a:cubicBezTo>
                  <a:pt x="215" y="3476"/>
                  <a:pt x="217" y="3478"/>
                  <a:pt x="217" y="3481"/>
                </a:cubicBezTo>
                <a:cubicBezTo>
                  <a:pt x="217" y="3485"/>
                  <a:pt x="216" y="3486"/>
                  <a:pt x="214" y="3484"/>
                </a:cubicBezTo>
                <a:cubicBezTo>
                  <a:pt x="211" y="3482"/>
                  <a:pt x="211" y="3479"/>
                  <a:pt x="213" y="3477"/>
                </a:cubicBezTo>
                <a:cubicBezTo>
                  <a:pt x="213" y="3477"/>
                  <a:pt x="214" y="3476"/>
                  <a:pt x="214" y="3476"/>
                </a:cubicBezTo>
                <a:close/>
                <a:moveTo>
                  <a:pt x="5686" y="3469"/>
                </a:moveTo>
                <a:cubicBezTo>
                  <a:pt x="5688" y="3469"/>
                  <a:pt x="5690" y="3470"/>
                  <a:pt x="5690" y="3470"/>
                </a:cubicBezTo>
                <a:lnTo>
                  <a:pt x="5690" y="3470"/>
                </a:lnTo>
                <a:cubicBezTo>
                  <a:pt x="5690" y="3471"/>
                  <a:pt x="5688" y="3473"/>
                  <a:pt x="5685" y="3475"/>
                </a:cubicBezTo>
                <a:cubicBezTo>
                  <a:pt x="5682" y="3476"/>
                  <a:pt x="5679" y="3476"/>
                  <a:pt x="5679" y="3474"/>
                </a:cubicBezTo>
                <a:cubicBezTo>
                  <a:pt x="5678" y="3472"/>
                  <a:pt x="5681" y="3470"/>
                  <a:pt x="5684" y="3470"/>
                </a:cubicBezTo>
                <a:cubicBezTo>
                  <a:pt x="5685" y="3469"/>
                  <a:pt x="5685" y="3469"/>
                  <a:pt x="5686" y="3469"/>
                </a:cubicBezTo>
                <a:close/>
                <a:moveTo>
                  <a:pt x="6541" y="3459"/>
                </a:moveTo>
                <a:cubicBezTo>
                  <a:pt x="6544" y="3459"/>
                  <a:pt x="6546" y="3463"/>
                  <a:pt x="6547" y="3472"/>
                </a:cubicBezTo>
                <a:lnTo>
                  <a:pt x="6549" y="3490"/>
                </a:lnTo>
                <a:lnTo>
                  <a:pt x="6542" y="3477"/>
                </a:lnTo>
                <a:lnTo>
                  <a:pt x="6541" y="3477"/>
                </a:lnTo>
                <a:cubicBezTo>
                  <a:pt x="6535" y="3469"/>
                  <a:pt x="6535" y="3463"/>
                  <a:pt x="6539" y="3460"/>
                </a:cubicBezTo>
                <a:cubicBezTo>
                  <a:pt x="6540" y="3459"/>
                  <a:pt x="6541" y="3458"/>
                  <a:pt x="6541" y="3459"/>
                </a:cubicBezTo>
                <a:close/>
                <a:moveTo>
                  <a:pt x="455" y="3441"/>
                </a:moveTo>
                <a:cubicBezTo>
                  <a:pt x="458" y="3441"/>
                  <a:pt x="461" y="3442"/>
                  <a:pt x="461" y="3444"/>
                </a:cubicBezTo>
                <a:cubicBezTo>
                  <a:pt x="462" y="3446"/>
                  <a:pt x="459" y="3447"/>
                  <a:pt x="456" y="3446"/>
                </a:cubicBezTo>
                <a:cubicBezTo>
                  <a:pt x="452" y="3446"/>
                  <a:pt x="449" y="3445"/>
                  <a:pt x="449" y="3444"/>
                </a:cubicBezTo>
                <a:cubicBezTo>
                  <a:pt x="449" y="3443"/>
                  <a:pt x="451" y="3442"/>
                  <a:pt x="455" y="3441"/>
                </a:cubicBezTo>
                <a:close/>
                <a:moveTo>
                  <a:pt x="6574" y="3420"/>
                </a:moveTo>
                <a:cubicBezTo>
                  <a:pt x="6575" y="3420"/>
                  <a:pt x="6577" y="3421"/>
                  <a:pt x="6579" y="3422"/>
                </a:cubicBezTo>
                <a:cubicBezTo>
                  <a:pt x="6589" y="3428"/>
                  <a:pt x="6589" y="3431"/>
                  <a:pt x="6579" y="3435"/>
                </a:cubicBezTo>
                <a:lnTo>
                  <a:pt x="6578" y="3436"/>
                </a:lnTo>
                <a:cubicBezTo>
                  <a:pt x="6565" y="3441"/>
                  <a:pt x="6559" y="3433"/>
                  <a:pt x="6565" y="3426"/>
                </a:cubicBezTo>
                <a:cubicBezTo>
                  <a:pt x="6569" y="3421"/>
                  <a:pt x="6571" y="3420"/>
                  <a:pt x="6574" y="3420"/>
                </a:cubicBezTo>
                <a:close/>
                <a:moveTo>
                  <a:pt x="206" y="3417"/>
                </a:moveTo>
                <a:cubicBezTo>
                  <a:pt x="215" y="3416"/>
                  <a:pt x="218" y="3430"/>
                  <a:pt x="212" y="3449"/>
                </a:cubicBezTo>
                <a:cubicBezTo>
                  <a:pt x="210" y="3455"/>
                  <a:pt x="206" y="3461"/>
                  <a:pt x="205" y="3462"/>
                </a:cubicBezTo>
                <a:cubicBezTo>
                  <a:pt x="196" y="3464"/>
                  <a:pt x="191" y="3426"/>
                  <a:pt x="199" y="3420"/>
                </a:cubicBezTo>
                <a:cubicBezTo>
                  <a:pt x="202" y="3418"/>
                  <a:pt x="204" y="3417"/>
                  <a:pt x="206" y="3417"/>
                </a:cubicBezTo>
                <a:close/>
                <a:moveTo>
                  <a:pt x="613" y="3402"/>
                </a:moveTo>
                <a:lnTo>
                  <a:pt x="614" y="3402"/>
                </a:lnTo>
                <a:cubicBezTo>
                  <a:pt x="615" y="3402"/>
                  <a:pt x="616" y="3404"/>
                  <a:pt x="616" y="3405"/>
                </a:cubicBezTo>
                <a:cubicBezTo>
                  <a:pt x="617" y="3407"/>
                  <a:pt x="614" y="3409"/>
                  <a:pt x="611" y="3409"/>
                </a:cubicBezTo>
                <a:cubicBezTo>
                  <a:pt x="608" y="3410"/>
                  <a:pt x="606" y="3409"/>
                  <a:pt x="608" y="3406"/>
                </a:cubicBezTo>
                <a:cubicBezTo>
                  <a:pt x="609" y="3405"/>
                  <a:pt x="611" y="3403"/>
                  <a:pt x="612" y="3402"/>
                </a:cubicBezTo>
                <a:lnTo>
                  <a:pt x="613" y="3402"/>
                </a:lnTo>
                <a:close/>
                <a:moveTo>
                  <a:pt x="613" y="3402"/>
                </a:moveTo>
                <a:lnTo>
                  <a:pt x="613" y="3402"/>
                </a:lnTo>
                <a:lnTo>
                  <a:pt x="613" y="3402"/>
                </a:lnTo>
                <a:lnTo>
                  <a:pt x="613" y="3402"/>
                </a:lnTo>
                <a:close/>
                <a:moveTo>
                  <a:pt x="202" y="3392"/>
                </a:moveTo>
                <a:cubicBezTo>
                  <a:pt x="202" y="3392"/>
                  <a:pt x="203" y="3392"/>
                  <a:pt x="204" y="3392"/>
                </a:cubicBezTo>
                <a:cubicBezTo>
                  <a:pt x="210" y="3394"/>
                  <a:pt x="211" y="3397"/>
                  <a:pt x="206" y="3404"/>
                </a:cubicBezTo>
                <a:lnTo>
                  <a:pt x="207" y="3404"/>
                </a:lnTo>
                <a:cubicBezTo>
                  <a:pt x="205" y="3407"/>
                  <a:pt x="201" y="3408"/>
                  <a:pt x="198" y="3406"/>
                </a:cubicBezTo>
                <a:cubicBezTo>
                  <a:pt x="192" y="3403"/>
                  <a:pt x="196" y="3393"/>
                  <a:pt x="202" y="3392"/>
                </a:cubicBezTo>
                <a:close/>
                <a:moveTo>
                  <a:pt x="195" y="3373"/>
                </a:moveTo>
                <a:lnTo>
                  <a:pt x="196" y="3374"/>
                </a:lnTo>
                <a:lnTo>
                  <a:pt x="195" y="3374"/>
                </a:lnTo>
                <a:lnTo>
                  <a:pt x="195" y="3373"/>
                </a:lnTo>
                <a:close/>
                <a:moveTo>
                  <a:pt x="189" y="3365"/>
                </a:moveTo>
                <a:cubicBezTo>
                  <a:pt x="191" y="3365"/>
                  <a:pt x="193" y="3366"/>
                  <a:pt x="195" y="3370"/>
                </a:cubicBezTo>
                <a:lnTo>
                  <a:pt x="195" y="3374"/>
                </a:lnTo>
                <a:lnTo>
                  <a:pt x="195" y="3376"/>
                </a:lnTo>
                <a:cubicBezTo>
                  <a:pt x="194" y="3382"/>
                  <a:pt x="187" y="3388"/>
                  <a:pt x="184" y="3387"/>
                </a:cubicBezTo>
                <a:cubicBezTo>
                  <a:pt x="180" y="3383"/>
                  <a:pt x="179" y="3379"/>
                  <a:pt x="182" y="3374"/>
                </a:cubicBezTo>
                <a:cubicBezTo>
                  <a:pt x="183" y="3368"/>
                  <a:pt x="186" y="3365"/>
                  <a:pt x="189" y="3365"/>
                </a:cubicBezTo>
                <a:close/>
                <a:moveTo>
                  <a:pt x="699" y="3363"/>
                </a:moveTo>
                <a:cubicBezTo>
                  <a:pt x="702" y="3362"/>
                  <a:pt x="705" y="3365"/>
                  <a:pt x="706" y="3369"/>
                </a:cubicBezTo>
                <a:cubicBezTo>
                  <a:pt x="707" y="3373"/>
                  <a:pt x="705" y="3376"/>
                  <a:pt x="701" y="3375"/>
                </a:cubicBezTo>
                <a:lnTo>
                  <a:pt x="700" y="3375"/>
                </a:lnTo>
                <a:cubicBezTo>
                  <a:pt x="697" y="3374"/>
                  <a:pt x="694" y="3371"/>
                  <a:pt x="694" y="3369"/>
                </a:cubicBezTo>
                <a:cubicBezTo>
                  <a:pt x="694" y="3366"/>
                  <a:pt x="696" y="3363"/>
                  <a:pt x="699" y="3363"/>
                </a:cubicBezTo>
                <a:close/>
                <a:moveTo>
                  <a:pt x="6589" y="3346"/>
                </a:moveTo>
                <a:cubicBezTo>
                  <a:pt x="6596" y="3346"/>
                  <a:pt x="6592" y="3349"/>
                  <a:pt x="6585" y="3352"/>
                </a:cubicBezTo>
                <a:cubicBezTo>
                  <a:pt x="6578" y="3356"/>
                  <a:pt x="6574" y="3360"/>
                  <a:pt x="6575" y="3361"/>
                </a:cubicBezTo>
                <a:cubicBezTo>
                  <a:pt x="6577" y="3365"/>
                  <a:pt x="6576" y="3370"/>
                  <a:pt x="6573" y="3374"/>
                </a:cubicBezTo>
                <a:lnTo>
                  <a:pt x="6568" y="3385"/>
                </a:lnTo>
                <a:lnTo>
                  <a:pt x="6562" y="3375"/>
                </a:lnTo>
                <a:cubicBezTo>
                  <a:pt x="6556" y="3363"/>
                  <a:pt x="6558" y="3357"/>
                  <a:pt x="6569" y="3355"/>
                </a:cubicBezTo>
                <a:lnTo>
                  <a:pt x="6568" y="3356"/>
                </a:lnTo>
                <a:cubicBezTo>
                  <a:pt x="6573" y="3355"/>
                  <a:pt x="6578" y="3353"/>
                  <a:pt x="6579" y="3350"/>
                </a:cubicBezTo>
                <a:cubicBezTo>
                  <a:pt x="6580" y="3347"/>
                  <a:pt x="6585" y="3345"/>
                  <a:pt x="6589" y="3346"/>
                </a:cubicBezTo>
                <a:close/>
                <a:moveTo>
                  <a:pt x="650" y="3339"/>
                </a:moveTo>
                <a:cubicBezTo>
                  <a:pt x="654" y="3339"/>
                  <a:pt x="659" y="3349"/>
                  <a:pt x="661" y="3366"/>
                </a:cubicBezTo>
                <a:cubicBezTo>
                  <a:pt x="662" y="3377"/>
                  <a:pt x="665" y="3389"/>
                  <a:pt x="670" y="3399"/>
                </a:cubicBezTo>
                <a:cubicBezTo>
                  <a:pt x="674" y="3411"/>
                  <a:pt x="676" y="3424"/>
                  <a:pt x="677" y="3437"/>
                </a:cubicBezTo>
                <a:cubicBezTo>
                  <a:pt x="678" y="3447"/>
                  <a:pt x="678" y="3458"/>
                  <a:pt x="676" y="3468"/>
                </a:cubicBezTo>
                <a:lnTo>
                  <a:pt x="676" y="3469"/>
                </a:lnTo>
                <a:cubicBezTo>
                  <a:pt x="663" y="3480"/>
                  <a:pt x="643" y="3423"/>
                  <a:pt x="647" y="3387"/>
                </a:cubicBezTo>
                <a:cubicBezTo>
                  <a:pt x="648" y="3380"/>
                  <a:pt x="648" y="3372"/>
                  <a:pt x="646" y="3365"/>
                </a:cubicBezTo>
                <a:cubicBezTo>
                  <a:pt x="644" y="3361"/>
                  <a:pt x="644" y="3356"/>
                  <a:pt x="644" y="3351"/>
                </a:cubicBezTo>
                <a:cubicBezTo>
                  <a:pt x="645" y="3343"/>
                  <a:pt x="647" y="3339"/>
                  <a:pt x="650" y="3339"/>
                </a:cubicBezTo>
                <a:close/>
                <a:moveTo>
                  <a:pt x="5711" y="3338"/>
                </a:moveTo>
                <a:lnTo>
                  <a:pt x="5715" y="3346"/>
                </a:lnTo>
                <a:cubicBezTo>
                  <a:pt x="5717" y="3350"/>
                  <a:pt x="5723" y="3380"/>
                  <a:pt x="5727" y="3412"/>
                </a:cubicBezTo>
                <a:cubicBezTo>
                  <a:pt x="5731" y="3432"/>
                  <a:pt x="5733" y="3453"/>
                  <a:pt x="5733" y="3474"/>
                </a:cubicBezTo>
                <a:lnTo>
                  <a:pt x="5732" y="3474"/>
                </a:lnTo>
                <a:cubicBezTo>
                  <a:pt x="5722" y="3483"/>
                  <a:pt x="5696" y="3364"/>
                  <a:pt x="5705" y="3348"/>
                </a:cubicBezTo>
                <a:lnTo>
                  <a:pt x="5711" y="3338"/>
                </a:lnTo>
                <a:close/>
                <a:moveTo>
                  <a:pt x="6668" y="3334"/>
                </a:moveTo>
                <a:cubicBezTo>
                  <a:pt x="6673" y="3333"/>
                  <a:pt x="6678" y="3341"/>
                  <a:pt x="6683" y="3356"/>
                </a:cubicBezTo>
                <a:cubicBezTo>
                  <a:pt x="6686" y="3363"/>
                  <a:pt x="6689" y="3371"/>
                  <a:pt x="6693" y="3378"/>
                </a:cubicBezTo>
                <a:cubicBezTo>
                  <a:pt x="6694" y="3382"/>
                  <a:pt x="6694" y="3388"/>
                  <a:pt x="6692" y="3393"/>
                </a:cubicBezTo>
                <a:cubicBezTo>
                  <a:pt x="6689" y="3402"/>
                  <a:pt x="6691" y="3411"/>
                  <a:pt x="6698" y="3418"/>
                </a:cubicBezTo>
                <a:cubicBezTo>
                  <a:pt x="6705" y="3430"/>
                  <a:pt x="6711" y="3443"/>
                  <a:pt x="6714" y="3456"/>
                </a:cubicBezTo>
                <a:cubicBezTo>
                  <a:pt x="6716" y="3465"/>
                  <a:pt x="6719" y="3474"/>
                  <a:pt x="6723" y="3483"/>
                </a:cubicBezTo>
                <a:lnTo>
                  <a:pt x="6724" y="3486"/>
                </a:lnTo>
                <a:lnTo>
                  <a:pt x="6724" y="3582"/>
                </a:lnTo>
                <a:lnTo>
                  <a:pt x="6722" y="3573"/>
                </a:lnTo>
                <a:cubicBezTo>
                  <a:pt x="6718" y="3557"/>
                  <a:pt x="6710" y="3530"/>
                  <a:pt x="6705" y="3515"/>
                </a:cubicBezTo>
                <a:cubicBezTo>
                  <a:pt x="6685" y="3457"/>
                  <a:pt x="6671" y="3398"/>
                  <a:pt x="6663" y="3337"/>
                </a:cubicBezTo>
                <a:lnTo>
                  <a:pt x="6664" y="3337"/>
                </a:lnTo>
                <a:cubicBezTo>
                  <a:pt x="6665" y="3335"/>
                  <a:pt x="6667" y="3334"/>
                  <a:pt x="6668" y="3334"/>
                </a:cubicBezTo>
                <a:close/>
                <a:moveTo>
                  <a:pt x="446" y="3331"/>
                </a:moveTo>
                <a:cubicBezTo>
                  <a:pt x="448" y="3332"/>
                  <a:pt x="450" y="3336"/>
                  <a:pt x="452" y="3344"/>
                </a:cubicBezTo>
                <a:cubicBezTo>
                  <a:pt x="454" y="3354"/>
                  <a:pt x="450" y="3383"/>
                  <a:pt x="453" y="3398"/>
                </a:cubicBezTo>
                <a:cubicBezTo>
                  <a:pt x="457" y="3407"/>
                  <a:pt x="458" y="3417"/>
                  <a:pt x="457" y="3427"/>
                </a:cubicBezTo>
                <a:cubicBezTo>
                  <a:pt x="452" y="3435"/>
                  <a:pt x="447" y="3423"/>
                  <a:pt x="440" y="3384"/>
                </a:cubicBezTo>
                <a:cubicBezTo>
                  <a:pt x="436" y="3357"/>
                  <a:pt x="440" y="3333"/>
                  <a:pt x="445" y="3331"/>
                </a:cubicBezTo>
                <a:cubicBezTo>
                  <a:pt x="445" y="3331"/>
                  <a:pt x="445" y="3331"/>
                  <a:pt x="446" y="3331"/>
                </a:cubicBezTo>
                <a:close/>
                <a:moveTo>
                  <a:pt x="182" y="3329"/>
                </a:moveTo>
                <a:cubicBezTo>
                  <a:pt x="185" y="3328"/>
                  <a:pt x="189" y="3334"/>
                  <a:pt x="190" y="3341"/>
                </a:cubicBezTo>
                <a:cubicBezTo>
                  <a:pt x="192" y="3348"/>
                  <a:pt x="191" y="3353"/>
                  <a:pt x="188" y="3352"/>
                </a:cubicBezTo>
                <a:cubicBezTo>
                  <a:pt x="181" y="3349"/>
                  <a:pt x="179" y="3329"/>
                  <a:pt x="182" y="3329"/>
                </a:cubicBezTo>
                <a:close/>
                <a:moveTo>
                  <a:pt x="280" y="3321"/>
                </a:moveTo>
                <a:cubicBezTo>
                  <a:pt x="280" y="3321"/>
                  <a:pt x="281" y="3321"/>
                  <a:pt x="281" y="3321"/>
                </a:cubicBezTo>
                <a:cubicBezTo>
                  <a:pt x="286" y="3322"/>
                  <a:pt x="296" y="3369"/>
                  <a:pt x="302" y="3424"/>
                </a:cubicBezTo>
                <a:cubicBezTo>
                  <a:pt x="306" y="3456"/>
                  <a:pt x="304" y="3471"/>
                  <a:pt x="296" y="3469"/>
                </a:cubicBezTo>
                <a:lnTo>
                  <a:pt x="296" y="3469"/>
                </a:lnTo>
                <a:cubicBezTo>
                  <a:pt x="291" y="3468"/>
                  <a:pt x="286" y="3448"/>
                  <a:pt x="281" y="3405"/>
                </a:cubicBezTo>
                <a:cubicBezTo>
                  <a:pt x="273" y="3342"/>
                  <a:pt x="275" y="3322"/>
                  <a:pt x="280" y="3321"/>
                </a:cubicBezTo>
                <a:close/>
                <a:moveTo>
                  <a:pt x="602" y="3320"/>
                </a:moveTo>
                <a:cubicBezTo>
                  <a:pt x="607" y="3319"/>
                  <a:pt x="614" y="3358"/>
                  <a:pt x="613" y="3364"/>
                </a:cubicBezTo>
                <a:cubicBezTo>
                  <a:pt x="613" y="3366"/>
                  <a:pt x="612" y="3373"/>
                  <a:pt x="612" y="3379"/>
                </a:cubicBezTo>
                <a:cubicBezTo>
                  <a:pt x="610" y="3388"/>
                  <a:pt x="609" y="3389"/>
                  <a:pt x="604" y="3384"/>
                </a:cubicBezTo>
                <a:cubicBezTo>
                  <a:pt x="596" y="3363"/>
                  <a:pt x="595" y="3342"/>
                  <a:pt x="602" y="3320"/>
                </a:cubicBezTo>
                <a:close/>
                <a:moveTo>
                  <a:pt x="6664" y="3320"/>
                </a:moveTo>
                <a:cubicBezTo>
                  <a:pt x="6665" y="3320"/>
                  <a:pt x="6666" y="3321"/>
                  <a:pt x="6666" y="3324"/>
                </a:cubicBezTo>
                <a:cubicBezTo>
                  <a:pt x="6667" y="3328"/>
                  <a:pt x="6666" y="3329"/>
                  <a:pt x="6663" y="3327"/>
                </a:cubicBezTo>
                <a:cubicBezTo>
                  <a:pt x="6661" y="3325"/>
                  <a:pt x="6661" y="3322"/>
                  <a:pt x="6662" y="3320"/>
                </a:cubicBezTo>
                <a:lnTo>
                  <a:pt x="6663" y="3320"/>
                </a:lnTo>
                <a:cubicBezTo>
                  <a:pt x="6664" y="3320"/>
                  <a:pt x="6664" y="3320"/>
                  <a:pt x="6664" y="3320"/>
                </a:cubicBezTo>
                <a:close/>
                <a:moveTo>
                  <a:pt x="5705" y="3315"/>
                </a:moveTo>
                <a:cubicBezTo>
                  <a:pt x="5707" y="3316"/>
                  <a:pt x="5708" y="3317"/>
                  <a:pt x="5709" y="3320"/>
                </a:cubicBezTo>
                <a:cubicBezTo>
                  <a:pt x="5709" y="3324"/>
                  <a:pt x="5707" y="3325"/>
                  <a:pt x="5703" y="3324"/>
                </a:cubicBezTo>
                <a:cubicBezTo>
                  <a:pt x="5700" y="3324"/>
                  <a:pt x="5698" y="3322"/>
                  <a:pt x="5700" y="3319"/>
                </a:cubicBezTo>
                <a:lnTo>
                  <a:pt x="5700" y="3319"/>
                </a:lnTo>
                <a:cubicBezTo>
                  <a:pt x="5702" y="3317"/>
                  <a:pt x="5704" y="3315"/>
                  <a:pt x="5705" y="3315"/>
                </a:cubicBezTo>
                <a:close/>
                <a:moveTo>
                  <a:pt x="178" y="3304"/>
                </a:moveTo>
                <a:cubicBezTo>
                  <a:pt x="181" y="3304"/>
                  <a:pt x="184" y="3304"/>
                  <a:pt x="184" y="3306"/>
                </a:cubicBezTo>
                <a:cubicBezTo>
                  <a:pt x="184" y="3310"/>
                  <a:pt x="174" y="3314"/>
                  <a:pt x="172" y="3312"/>
                </a:cubicBezTo>
                <a:cubicBezTo>
                  <a:pt x="170" y="3311"/>
                  <a:pt x="170" y="3308"/>
                  <a:pt x="171" y="3306"/>
                </a:cubicBezTo>
                <a:cubicBezTo>
                  <a:pt x="172" y="3305"/>
                  <a:pt x="175" y="3304"/>
                  <a:pt x="178" y="3304"/>
                </a:cubicBezTo>
                <a:close/>
                <a:moveTo>
                  <a:pt x="735" y="3304"/>
                </a:moveTo>
                <a:cubicBezTo>
                  <a:pt x="747" y="3302"/>
                  <a:pt x="763" y="3363"/>
                  <a:pt x="782" y="3493"/>
                </a:cubicBezTo>
                <a:cubicBezTo>
                  <a:pt x="787" y="3529"/>
                  <a:pt x="792" y="3561"/>
                  <a:pt x="792" y="3564"/>
                </a:cubicBezTo>
                <a:cubicBezTo>
                  <a:pt x="796" y="3578"/>
                  <a:pt x="798" y="3593"/>
                  <a:pt x="798" y="3608"/>
                </a:cubicBezTo>
                <a:cubicBezTo>
                  <a:pt x="799" y="3616"/>
                  <a:pt x="799" y="3636"/>
                  <a:pt x="801" y="3653"/>
                </a:cubicBezTo>
                <a:cubicBezTo>
                  <a:pt x="804" y="3670"/>
                  <a:pt x="807" y="3707"/>
                  <a:pt x="810" y="3736"/>
                </a:cubicBezTo>
                <a:cubicBezTo>
                  <a:pt x="813" y="3789"/>
                  <a:pt x="872" y="4073"/>
                  <a:pt x="880" y="4087"/>
                </a:cubicBezTo>
                <a:cubicBezTo>
                  <a:pt x="883" y="4091"/>
                  <a:pt x="890" y="4116"/>
                  <a:pt x="898" y="4144"/>
                </a:cubicBezTo>
                <a:cubicBezTo>
                  <a:pt x="905" y="4171"/>
                  <a:pt x="914" y="4205"/>
                  <a:pt x="918" y="4220"/>
                </a:cubicBezTo>
                <a:cubicBezTo>
                  <a:pt x="922" y="4235"/>
                  <a:pt x="936" y="4290"/>
                  <a:pt x="949" y="4343"/>
                </a:cubicBezTo>
                <a:cubicBezTo>
                  <a:pt x="955" y="4376"/>
                  <a:pt x="965" y="4409"/>
                  <a:pt x="978" y="4441"/>
                </a:cubicBezTo>
                <a:cubicBezTo>
                  <a:pt x="982" y="4444"/>
                  <a:pt x="983" y="4449"/>
                  <a:pt x="980" y="4453"/>
                </a:cubicBezTo>
                <a:cubicBezTo>
                  <a:pt x="978" y="4465"/>
                  <a:pt x="979" y="4476"/>
                  <a:pt x="983" y="4486"/>
                </a:cubicBezTo>
                <a:cubicBezTo>
                  <a:pt x="987" y="4500"/>
                  <a:pt x="990" y="4513"/>
                  <a:pt x="992" y="4517"/>
                </a:cubicBezTo>
                <a:cubicBezTo>
                  <a:pt x="993" y="4521"/>
                  <a:pt x="994" y="4523"/>
                  <a:pt x="997" y="4519"/>
                </a:cubicBezTo>
                <a:cubicBezTo>
                  <a:pt x="1000" y="4515"/>
                  <a:pt x="1002" y="4514"/>
                  <a:pt x="1006" y="4518"/>
                </a:cubicBezTo>
                <a:cubicBezTo>
                  <a:pt x="1009" y="4521"/>
                  <a:pt x="1007" y="4523"/>
                  <a:pt x="1004" y="4525"/>
                </a:cubicBezTo>
                <a:cubicBezTo>
                  <a:pt x="997" y="4527"/>
                  <a:pt x="999" y="4561"/>
                  <a:pt x="1006" y="4564"/>
                </a:cubicBezTo>
                <a:cubicBezTo>
                  <a:pt x="1016" y="4572"/>
                  <a:pt x="1021" y="4581"/>
                  <a:pt x="1020" y="4591"/>
                </a:cubicBezTo>
                <a:cubicBezTo>
                  <a:pt x="1018" y="4594"/>
                  <a:pt x="1016" y="4597"/>
                  <a:pt x="1016" y="4600"/>
                </a:cubicBezTo>
                <a:cubicBezTo>
                  <a:pt x="1017" y="4603"/>
                  <a:pt x="1015" y="4611"/>
                  <a:pt x="1015" y="4616"/>
                </a:cubicBezTo>
                <a:cubicBezTo>
                  <a:pt x="1014" y="4622"/>
                  <a:pt x="1016" y="4627"/>
                  <a:pt x="1020" y="4627"/>
                </a:cubicBezTo>
                <a:cubicBezTo>
                  <a:pt x="1027" y="4639"/>
                  <a:pt x="1031" y="4651"/>
                  <a:pt x="1031" y="4664"/>
                </a:cubicBezTo>
                <a:cubicBezTo>
                  <a:pt x="1033" y="4677"/>
                  <a:pt x="1037" y="4691"/>
                  <a:pt x="1043" y="4703"/>
                </a:cubicBezTo>
                <a:cubicBezTo>
                  <a:pt x="1047" y="4717"/>
                  <a:pt x="1050" y="4730"/>
                  <a:pt x="1052" y="4744"/>
                </a:cubicBezTo>
                <a:cubicBezTo>
                  <a:pt x="1056" y="4756"/>
                  <a:pt x="1056" y="4768"/>
                  <a:pt x="1052" y="4781"/>
                </a:cubicBezTo>
                <a:cubicBezTo>
                  <a:pt x="1049" y="4780"/>
                  <a:pt x="1048" y="4783"/>
                  <a:pt x="1051" y="4786"/>
                </a:cubicBezTo>
                <a:cubicBezTo>
                  <a:pt x="1054" y="4790"/>
                  <a:pt x="1052" y="4793"/>
                  <a:pt x="1049" y="4794"/>
                </a:cubicBezTo>
                <a:cubicBezTo>
                  <a:pt x="1036" y="4796"/>
                  <a:pt x="1024" y="4769"/>
                  <a:pt x="1009" y="4707"/>
                </a:cubicBezTo>
                <a:cubicBezTo>
                  <a:pt x="1001" y="4671"/>
                  <a:pt x="990" y="4633"/>
                  <a:pt x="984" y="4621"/>
                </a:cubicBezTo>
                <a:cubicBezTo>
                  <a:pt x="979" y="4609"/>
                  <a:pt x="968" y="4569"/>
                  <a:pt x="961" y="4532"/>
                </a:cubicBezTo>
                <a:cubicBezTo>
                  <a:pt x="953" y="4495"/>
                  <a:pt x="941" y="4453"/>
                  <a:pt x="935" y="4439"/>
                </a:cubicBezTo>
                <a:cubicBezTo>
                  <a:pt x="921" y="4409"/>
                  <a:pt x="872" y="4184"/>
                  <a:pt x="877" y="4175"/>
                </a:cubicBezTo>
                <a:cubicBezTo>
                  <a:pt x="878" y="4166"/>
                  <a:pt x="876" y="4156"/>
                  <a:pt x="871" y="4147"/>
                </a:cubicBezTo>
                <a:cubicBezTo>
                  <a:pt x="856" y="4111"/>
                  <a:pt x="814" y="3927"/>
                  <a:pt x="778" y="3742"/>
                </a:cubicBezTo>
                <a:cubicBezTo>
                  <a:pt x="766" y="3674"/>
                  <a:pt x="749" y="3593"/>
                  <a:pt x="742" y="3563"/>
                </a:cubicBezTo>
                <a:cubicBezTo>
                  <a:pt x="731" y="3514"/>
                  <a:pt x="730" y="3506"/>
                  <a:pt x="738" y="3499"/>
                </a:cubicBezTo>
                <a:cubicBezTo>
                  <a:pt x="747" y="3486"/>
                  <a:pt x="749" y="3472"/>
                  <a:pt x="745" y="3460"/>
                </a:cubicBezTo>
                <a:cubicBezTo>
                  <a:pt x="743" y="3444"/>
                  <a:pt x="743" y="3424"/>
                  <a:pt x="743" y="3417"/>
                </a:cubicBezTo>
                <a:cubicBezTo>
                  <a:pt x="744" y="3410"/>
                  <a:pt x="740" y="3382"/>
                  <a:pt x="736" y="3355"/>
                </a:cubicBezTo>
                <a:cubicBezTo>
                  <a:pt x="729" y="3301"/>
                  <a:pt x="729" y="3305"/>
                  <a:pt x="735" y="3304"/>
                </a:cubicBezTo>
                <a:close/>
                <a:moveTo>
                  <a:pt x="6659" y="3296"/>
                </a:moveTo>
                <a:cubicBezTo>
                  <a:pt x="6660" y="3296"/>
                  <a:pt x="6662" y="3299"/>
                  <a:pt x="6662" y="3305"/>
                </a:cubicBezTo>
                <a:lnTo>
                  <a:pt x="6663" y="3305"/>
                </a:lnTo>
                <a:cubicBezTo>
                  <a:pt x="6666" y="3315"/>
                  <a:pt x="6664" y="3316"/>
                  <a:pt x="6657" y="3312"/>
                </a:cubicBezTo>
                <a:cubicBezTo>
                  <a:pt x="6653" y="3309"/>
                  <a:pt x="6652" y="3304"/>
                  <a:pt x="6655" y="3300"/>
                </a:cubicBezTo>
                <a:cubicBezTo>
                  <a:pt x="6657" y="3298"/>
                  <a:pt x="6658" y="3296"/>
                  <a:pt x="6659" y="3296"/>
                </a:cubicBezTo>
                <a:close/>
                <a:moveTo>
                  <a:pt x="6556" y="3296"/>
                </a:moveTo>
                <a:cubicBezTo>
                  <a:pt x="6568" y="3296"/>
                  <a:pt x="6570" y="3300"/>
                  <a:pt x="6559" y="3308"/>
                </a:cubicBezTo>
                <a:cubicBezTo>
                  <a:pt x="6554" y="3311"/>
                  <a:pt x="6551" y="3312"/>
                  <a:pt x="6547" y="3309"/>
                </a:cubicBezTo>
                <a:cubicBezTo>
                  <a:pt x="6540" y="3305"/>
                  <a:pt x="6546" y="3295"/>
                  <a:pt x="6556" y="3296"/>
                </a:cubicBezTo>
                <a:lnTo>
                  <a:pt x="6556" y="3296"/>
                </a:lnTo>
                <a:close/>
                <a:moveTo>
                  <a:pt x="6657" y="3281"/>
                </a:moveTo>
                <a:cubicBezTo>
                  <a:pt x="6658" y="3281"/>
                  <a:pt x="6659" y="3283"/>
                  <a:pt x="6659" y="3286"/>
                </a:cubicBezTo>
                <a:cubicBezTo>
                  <a:pt x="6660" y="3290"/>
                  <a:pt x="6659" y="3291"/>
                  <a:pt x="6657" y="3289"/>
                </a:cubicBezTo>
                <a:cubicBezTo>
                  <a:pt x="6654" y="3286"/>
                  <a:pt x="6654" y="3283"/>
                  <a:pt x="6656" y="3282"/>
                </a:cubicBezTo>
                <a:cubicBezTo>
                  <a:pt x="6656" y="3282"/>
                  <a:pt x="6657" y="3281"/>
                  <a:pt x="6657" y="3281"/>
                </a:cubicBezTo>
                <a:close/>
                <a:moveTo>
                  <a:pt x="273" y="3268"/>
                </a:moveTo>
                <a:cubicBezTo>
                  <a:pt x="275" y="3268"/>
                  <a:pt x="276" y="3271"/>
                  <a:pt x="277" y="3277"/>
                </a:cubicBezTo>
                <a:cubicBezTo>
                  <a:pt x="279" y="3284"/>
                  <a:pt x="277" y="3291"/>
                  <a:pt x="274" y="3291"/>
                </a:cubicBezTo>
                <a:cubicBezTo>
                  <a:pt x="267" y="3292"/>
                  <a:pt x="265" y="3283"/>
                  <a:pt x="271" y="3272"/>
                </a:cubicBezTo>
                <a:cubicBezTo>
                  <a:pt x="272" y="3270"/>
                  <a:pt x="273" y="3268"/>
                  <a:pt x="273" y="3268"/>
                </a:cubicBezTo>
                <a:close/>
                <a:moveTo>
                  <a:pt x="600" y="3261"/>
                </a:moveTo>
                <a:cubicBezTo>
                  <a:pt x="600" y="3261"/>
                  <a:pt x="601" y="3262"/>
                  <a:pt x="601" y="3263"/>
                </a:cubicBezTo>
                <a:cubicBezTo>
                  <a:pt x="602" y="3266"/>
                  <a:pt x="605" y="3275"/>
                  <a:pt x="609" y="3284"/>
                </a:cubicBezTo>
                <a:cubicBezTo>
                  <a:pt x="614" y="3292"/>
                  <a:pt x="615" y="3300"/>
                  <a:pt x="612" y="3300"/>
                </a:cubicBezTo>
                <a:cubicBezTo>
                  <a:pt x="605" y="3301"/>
                  <a:pt x="591" y="3267"/>
                  <a:pt x="596" y="3262"/>
                </a:cubicBezTo>
                <a:lnTo>
                  <a:pt x="597" y="3262"/>
                </a:lnTo>
                <a:cubicBezTo>
                  <a:pt x="598" y="3261"/>
                  <a:pt x="598" y="3261"/>
                  <a:pt x="599" y="3261"/>
                </a:cubicBezTo>
                <a:cubicBezTo>
                  <a:pt x="599" y="3261"/>
                  <a:pt x="599" y="3261"/>
                  <a:pt x="600" y="3261"/>
                </a:cubicBezTo>
                <a:close/>
                <a:moveTo>
                  <a:pt x="742" y="3257"/>
                </a:moveTo>
                <a:cubicBezTo>
                  <a:pt x="742" y="3257"/>
                  <a:pt x="742" y="3257"/>
                  <a:pt x="742" y="3258"/>
                </a:cubicBezTo>
                <a:cubicBezTo>
                  <a:pt x="743" y="3261"/>
                  <a:pt x="745" y="3264"/>
                  <a:pt x="747" y="3266"/>
                </a:cubicBezTo>
                <a:cubicBezTo>
                  <a:pt x="749" y="3270"/>
                  <a:pt x="749" y="3274"/>
                  <a:pt x="748" y="3278"/>
                </a:cubicBezTo>
                <a:lnTo>
                  <a:pt x="749" y="3277"/>
                </a:lnTo>
                <a:cubicBezTo>
                  <a:pt x="747" y="3287"/>
                  <a:pt x="739" y="3295"/>
                  <a:pt x="731" y="3297"/>
                </a:cubicBezTo>
                <a:cubicBezTo>
                  <a:pt x="728" y="3297"/>
                  <a:pt x="727" y="3295"/>
                  <a:pt x="728" y="3291"/>
                </a:cubicBezTo>
                <a:cubicBezTo>
                  <a:pt x="730" y="3287"/>
                  <a:pt x="731" y="3283"/>
                  <a:pt x="732" y="3279"/>
                </a:cubicBezTo>
                <a:cubicBezTo>
                  <a:pt x="733" y="3270"/>
                  <a:pt x="740" y="3257"/>
                  <a:pt x="742" y="3257"/>
                </a:cubicBezTo>
                <a:close/>
                <a:moveTo>
                  <a:pt x="180" y="3253"/>
                </a:moveTo>
                <a:cubicBezTo>
                  <a:pt x="183" y="3253"/>
                  <a:pt x="185" y="3255"/>
                  <a:pt x="186" y="3259"/>
                </a:cubicBezTo>
                <a:cubicBezTo>
                  <a:pt x="188" y="3271"/>
                  <a:pt x="177" y="3287"/>
                  <a:pt x="174" y="3282"/>
                </a:cubicBezTo>
                <a:cubicBezTo>
                  <a:pt x="172" y="3275"/>
                  <a:pt x="170" y="3268"/>
                  <a:pt x="170" y="3261"/>
                </a:cubicBezTo>
                <a:cubicBezTo>
                  <a:pt x="170" y="3257"/>
                  <a:pt x="176" y="3253"/>
                  <a:pt x="180" y="3253"/>
                </a:cubicBezTo>
                <a:close/>
                <a:moveTo>
                  <a:pt x="6543" y="3236"/>
                </a:moveTo>
                <a:cubicBezTo>
                  <a:pt x="6556" y="3241"/>
                  <a:pt x="6562" y="3252"/>
                  <a:pt x="6557" y="3262"/>
                </a:cubicBezTo>
                <a:cubicBezTo>
                  <a:pt x="6552" y="3269"/>
                  <a:pt x="6550" y="3269"/>
                  <a:pt x="6542" y="3259"/>
                </a:cubicBezTo>
                <a:lnTo>
                  <a:pt x="6541" y="3259"/>
                </a:lnTo>
                <a:cubicBezTo>
                  <a:pt x="6532" y="3248"/>
                  <a:pt x="6532" y="3234"/>
                  <a:pt x="6543" y="3236"/>
                </a:cubicBezTo>
                <a:close/>
                <a:moveTo>
                  <a:pt x="5794" y="3233"/>
                </a:moveTo>
                <a:cubicBezTo>
                  <a:pt x="5794" y="3233"/>
                  <a:pt x="5793" y="3233"/>
                  <a:pt x="5793" y="3233"/>
                </a:cubicBezTo>
                <a:cubicBezTo>
                  <a:pt x="5790" y="3233"/>
                  <a:pt x="5789" y="3238"/>
                  <a:pt x="5790" y="3244"/>
                </a:cubicBezTo>
                <a:cubicBezTo>
                  <a:pt x="5791" y="3250"/>
                  <a:pt x="5794" y="3254"/>
                  <a:pt x="5798" y="3252"/>
                </a:cubicBezTo>
                <a:cubicBezTo>
                  <a:pt x="5803" y="3249"/>
                  <a:pt x="5800" y="3234"/>
                  <a:pt x="5794" y="3233"/>
                </a:cubicBezTo>
                <a:close/>
                <a:moveTo>
                  <a:pt x="633" y="3230"/>
                </a:moveTo>
                <a:cubicBezTo>
                  <a:pt x="634" y="3230"/>
                  <a:pt x="635" y="3232"/>
                  <a:pt x="635" y="3235"/>
                </a:cubicBezTo>
                <a:cubicBezTo>
                  <a:pt x="636" y="3239"/>
                  <a:pt x="634" y="3240"/>
                  <a:pt x="632" y="3238"/>
                </a:cubicBezTo>
                <a:lnTo>
                  <a:pt x="633" y="3238"/>
                </a:lnTo>
                <a:cubicBezTo>
                  <a:pt x="631" y="3235"/>
                  <a:pt x="629" y="3233"/>
                  <a:pt x="631" y="3231"/>
                </a:cubicBezTo>
                <a:cubicBezTo>
                  <a:pt x="632" y="3231"/>
                  <a:pt x="632" y="3230"/>
                  <a:pt x="633" y="3230"/>
                </a:cubicBezTo>
                <a:close/>
                <a:moveTo>
                  <a:pt x="268" y="3227"/>
                </a:moveTo>
                <a:cubicBezTo>
                  <a:pt x="271" y="3227"/>
                  <a:pt x="274" y="3230"/>
                  <a:pt x="275" y="3233"/>
                </a:cubicBezTo>
                <a:cubicBezTo>
                  <a:pt x="276" y="3237"/>
                  <a:pt x="274" y="3240"/>
                  <a:pt x="271" y="3243"/>
                </a:cubicBezTo>
                <a:cubicBezTo>
                  <a:pt x="268" y="3245"/>
                  <a:pt x="265" y="3242"/>
                  <a:pt x="264" y="3237"/>
                </a:cubicBezTo>
                <a:cubicBezTo>
                  <a:pt x="263" y="3232"/>
                  <a:pt x="265" y="3228"/>
                  <a:pt x="268" y="3227"/>
                </a:cubicBezTo>
                <a:close/>
                <a:moveTo>
                  <a:pt x="685" y="3202"/>
                </a:moveTo>
                <a:lnTo>
                  <a:pt x="686" y="3210"/>
                </a:lnTo>
                <a:cubicBezTo>
                  <a:pt x="687" y="3214"/>
                  <a:pt x="684" y="3218"/>
                  <a:pt x="679" y="3221"/>
                </a:cubicBezTo>
                <a:cubicBezTo>
                  <a:pt x="664" y="3227"/>
                  <a:pt x="661" y="3222"/>
                  <a:pt x="674" y="3211"/>
                </a:cubicBezTo>
                <a:lnTo>
                  <a:pt x="685" y="3202"/>
                </a:lnTo>
                <a:close/>
                <a:moveTo>
                  <a:pt x="265" y="3195"/>
                </a:moveTo>
                <a:cubicBezTo>
                  <a:pt x="268" y="3199"/>
                  <a:pt x="269" y="3203"/>
                  <a:pt x="270" y="3206"/>
                </a:cubicBezTo>
                <a:cubicBezTo>
                  <a:pt x="271" y="3214"/>
                  <a:pt x="270" y="3217"/>
                  <a:pt x="266" y="3214"/>
                </a:cubicBezTo>
                <a:cubicBezTo>
                  <a:pt x="260" y="3210"/>
                  <a:pt x="260" y="3196"/>
                  <a:pt x="265" y="3195"/>
                </a:cubicBezTo>
                <a:close/>
                <a:moveTo>
                  <a:pt x="581" y="3191"/>
                </a:moveTo>
                <a:cubicBezTo>
                  <a:pt x="587" y="3190"/>
                  <a:pt x="601" y="3213"/>
                  <a:pt x="604" y="3228"/>
                </a:cubicBezTo>
                <a:cubicBezTo>
                  <a:pt x="606" y="3234"/>
                  <a:pt x="605" y="3240"/>
                  <a:pt x="602" y="3246"/>
                </a:cubicBezTo>
                <a:cubicBezTo>
                  <a:pt x="593" y="3250"/>
                  <a:pt x="573" y="3198"/>
                  <a:pt x="580" y="3191"/>
                </a:cubicBezTo>
                <a:cubicBezTo>
                  <a:pt x="581" y="3191"/>
                  <a:pt x="581" y="3191"/>
                  <a:pt x="581" y="3191"/>
                </a:cubicBezTo>
                <a:close/>
                <a:moveTo>
                  <a:pt x="586" y="3162"/>
                </a:moveTo>
                <a:cubicBezTo>
                  <a:pt x="597" y="3163"/>
                  <a:pt x="600" y="3170"/>
                  <a:pt x="590" y="3169"/>
                </a:cubicBezTo>
                <a:cubicBezTo>
                  <a:pt x="585" y="3169"/>
                  <a:pt x="582" y="3167"/>
                  <a:pt x="579" y="3165"/>
                </a:cubicBezTo>
                <a:cubicBezTo>
                  <a:pt x="578" y="3163"/>
                  <a:pt x="580" y="3162"/>
                  <a:pt x="586" y="3162"/>
                </a:cubicBezTo>
                <a:close/>
                <a:moveTo>
                  <a:pt x="6316" y="3161"/>
                </a:moveTo>
                <a:cubicBezTo>
                  <a:pt x="6320" y="3162"/>
                  <a:pt x="6323" y="3165"/>
                  <a:pt x="6323" y="3168"/>
                </a:cubicBezTo>
                <a:cubicBezTo>
                  <a:pt x="6328" y="3176"/>
                  <a:pt x="6333" y="3183"/>
                  <a:pt x="6340" y="3191"/>
                </a:cubicBezTo>
                <a:cubicBezTo>
                  <a:pt x="6349" y="3201"/>
                  <a:pt x="6356" y="3209"/>
                  <a:pt x="6356" y="3209"/>
                </a:cubicBezTo>
                <a:cubicBezTo>
                  <a:pt x="6356" y="3209"/>
                  <a:pt x="6351" y="3215"/>
                  <a:pt x="6345" y="3221"/>
                </a:cubicBezTo>
                <a:cubicBezTo>
                  <a:pt x="6338" y="3228"/>
                  <a:pt x="6336" y="3236"/>
                  <a:pt x="6342" y="3242"/>
                </a:cubicBezTo>
                <a:cubicBezTo>
                  <a:pt x="6351" y="3256"/>
                  <a:pt x="6364" y="3324"/>
                  <a:pt x="6359" y="3325"/>
                </a:cubicBezTo>
                <a:cubicBezTo>
                  <a:pt x="6354" y="3326"/>
                  <a:pt x="6354" y="3324"/>
                  <a:pt x="6343" y="3281"/>
                </a:cubicBezTo>
                <a:cubicBezTo>
                  <a:pt x="6339" y="3267"/>
                  <a:pt x="6330" y="3234"/>
                  <a:pt x="6322" y="3208"/>
                </a:cubicBezTo>
                <a:cubicBezTo>
                  <a:pt x="6313" y="3175"/>
                  <a:pt x="6311" y="3160"/>
                  <a:pt x="6316" y="3161"/>
                </a:cubicBezTo>
                <a:close/>
                <a:moveTo>
                  <a:pt x="5686" y="3160"/>
                </a:moveTo>
                <a:cubicBezTo>
                  <a:pt x="5687" y="3160"/>
                  <a:pt x="5690" y="3164"/>
                  <a:pt x="5692" y="3168"/>
                </a:cubicBezTo>
                <a:cubicBezTo>
                  <a:pt x="5695" y="3173"/>
                  <a:pt x="5694" y="3177"/>
                  <a:pt x="5692" y="3177"/>
                </a:cubicBezTo>
                <a:cubicBezTo>
                  <a:pt x="5689" y="3178"/>
                  <a:pt x="5686" y="3174"/>
                  <a:pt x="5685" y="3169"/>
                </a:cubicBezTo>
                <a:cubicBezTo>
                  <a:pt x="5684" y="3165"/>
                  <a:pt x="5684" y="3160"/>
                  <a:pt x="5686" y="3160"/>
                </a:cubicBezTo>
                <a:close/>
                <a:moveTo>
                  <a:pt x="654" y="3159"/>
                </a:moveTo>
                <a:cubicBezTo>
                  <a:pt x="655" y="3159"/>
                  <a:pt x="657" y="3159"/>
                  <a:pt x="658" y="3160"/>
                </a:cubicBezTo>
                <a:cubicBezTo>
                  <a:pt x="659" y="3160"/>
                  <a:pt x="660" y="3161"/>
                  <a:pt x="661" y="3161"/>
                </a:cubicBezTo>
                <a:cubicBezTo>
                  <a:pt x="664" y="3163"/>
                  <a:pt x="664" y="3167"/>
                  <a:pt x="659" y="3170"/>
                </a:cubicBezTo>
                <a:cubicBezTo>
                  <a:pt x="657" y="3171"/>
                  <a:pt x="653" y="3170"/>
                  <a:pt x="650" y="3168"/>
                </a:cubicBezTo>
                <a:cubicBezTo>
                  <a:pt x="648" y="3164"/>
                  <a:pt x="650" y="3159"/>
                  <a:pt x="654" y="3159"/>
                </a:cubicBezTo>
                <a:close/>
                <a:moveTo>
                  <a:pt x="609" y="3122"/>
                </a:moveTo>
                <a:cubicBezTo>
                  <a:pt x="615" y="3123"/>
                  <a:pt x="621" y="3139"/>
                  <a:pt x="619" y="3149"/>
                </a:cubicBezTo>
                <a:lnTo>
                  <a:pt x="617" y="3159"/>
                </a:lnTo>
                <a:lnTo>
                  <a:pt x="608" y="3150"/>
                </a:lnTo>
                <a:cubicBezTo>
                  <a:pt x="599" y="3142"/>
                  <a:pt x="598" y="3124"/>
                  <a:pt x="608" y="3122"/>
                </a:cubicBezTo>
                <a:cubicBezTo>
                  <a:pt x="608" y="3122"/>
                  <a:pt x="609" y="3122"/>
                  <a:pt x="609" y="3122"/>
                </a:cubicBezTo>
                <a:close/>
                <a:moveTo>
                  <a:pt x="6315" y="3116"/>
                </a:moveTo>
                <a:cubicBezTo>
                  <a:pt x="6318" y="3116"/>
                  <a:pt x="6320" y="3118"/>
                  <a:pt x="6320" y="3120"/>
                </a:cubicBezTo>
                <a:cubicBezTo>
                  <a:pt x="6320" y="3122"/>
                  <a:pt x="6318" y="3124"/>
                  <a:pt x="6315" y="3126"/>
                </a:cubicBezTo>
                <a:cubicBezTo>
                  <a:pt x="6312" y="3128"/>
                  <a:pt x="6309" y="3127"/>
                  <a:pt x="6309" y="3124"/>
                </a:cubicBezTo>
                <a:cubicBezTo>
                  <a:pt x="6308" y="3121"/>
                  <a:pt x="6310" y="3118"/>
                  <a:pt x="6313" y="3117"/>
                </a:cubicBezTo>
                <a:lnTo>
                  <a:pt x="6313" y="3116"/>
                </a:lnTo>
                <a:cubicBezTo>
                  <a:pt x="6314" y="3116"/>
                  <a:pt x="6314" y="3116"/>
                  <a:pt x="6315" y="3116"/>
                </a:cubicBezTo>
                <a:close/>
                <a:moveTo>
                  <a:pt x="6484" y="3103"/>
                </a:moveTo>
                <a:cubicBezTo>
                  <a:pt x="6488" y="3102"/>
                  <a:pt x="6495" y="3111"/>
                  <a:pt x="6503" y="3128"/>
                </a:cubicBezTo>
                <a:cubicBezTo>
                  <a:pt x="6506" y="3138"/>
                  <a:pt x="6513" y="3147"/>
                  <a:pt x="6523" y="3155"/>
                </a:cubicBezTo>
                <a:cubicBezTo>
                  <a:pt x="6533" y="3160"/>
                  <a:pt x="6537" y="3168"/>
                  <a:pt x="6532" y="3177"/>
                </a:cubicBezTo>
                <a:cubicBezTo>
                  <a:pt x="6525" y="3183"/>
                  <a:pt x="6520" y="3181"/>
                  <a:pt x="6508" y="3168"/>
                </a:cubicBezTo>
                <a:lnTo>
                  <a:pt x="6508" y="3167"/>
                </a:lnTo>
                <a:cubicBezTo>
                  <a:pt x="6483" y="3138"/>
                  <a:pt x="6477" y="3127"/>
                  <a:pt x="6478" y="3114"/>
                </a:cubicBezTo>
                <a:cubicBezTo>
                  <a:pt x="6479" y="3107"/>
                  <a:pt x="6481" y="3103"/>
                  <a:pt x="6484" y="3103"/>
                </a:cubicBezTo>
                <a:close/>
                <a:moveTo>
                  <a:pt x="5750" y="3098"/>
                </a:moveTo>
                <a:cubicBezTo>
                  <a:pt x="5747" y="3098"/>
                  <a:pt x="5746" y="3102"/>
                  <a:pt x="5747" y="3108"/>
                </a:cubicBezTo>
                <a:cubicBezTo>
                  <a:pt x="5748" y="3115"/>
                  <a:pt x="5749" y="3118"/>
                  <a:pt x="5752" y="3114"/>
                </a:cubicBezTo>
                <a:lnTo>
                  <a:pt x="5753" y="3114"/>
                </a:lnTo>
                <a:cubicBezTo>
                  <a:pt x="5759" y="3106"/>
                  <a:pt x="5758" y="3099"/>
                  <a:pt x="5751" y="3098"/>
                </a:cubicBezTo>
                <a:cubicBezTo>
                  <a:pt x="5750" y="3098"/>
                  <a:pt x="5750" y="3098"/>
                  <a:pt x="5750" y="3098"/>
                </a:cubicBezTo>
                <a:close/>
                <a:moveTo>
                  <a:pt x="6303" y="3095"/>
                </a:moveTo>
                <a:cubicBezTo>
                  <a:pt x="6311" y="3097"/>
                  <a:pt x="6311" y="3099"/>
                  <a:pt x="6306" y="3108"/>
                </a:cubicBezTo>
                <a:cubicBezTo>
                  <a:pt x="6302" y="3112"/>
                  <a:pt x="6300" y="3110"/>
                  <a:pt x="6299" y="3104"/>
                </a:cubicBezTo>
                <a:cubicBezTo>
                  <a:pt x="6298" y="3098"/>
                  <a:pt x="6299" y="3095"/>
                  <a:pt x="6303" y="3096"/>
                </a:cubicBezTo>
                <a:lnTo>
                  <a:pt x="6303" y="3095"/>
                </a:lnTo>
                <a:close/>
                <a:moveTo>
                  <a:pt x="6491" y="3083"/>
                </a:moveTo>
                <a:cubicBezTo>
                  <a:pt x="6493" y="3083"/>
                  <a:pt x="6490" y="3085"/>
                  <a:pt x="6485" y="3088"/>
                </a:cubicBezTo>
                <a:lnTo>
                  <a:pt x="6485" y="3087"/>
                </a:lnTo>
                <a:cubicBezTo>
                  <a:pt x="6471" y="3093"/>
                  <a:pt x="6467" y="3092"/>
                  <a:pt x="6478" y="3087"/>
                </a:cubicBezTo>
                <a:cubicBezTo>
                  <a:pt x="6484" y="3084"/>
                  <a:pt x="6489" y="3082"/>
                  <a:pt x="6491" y="3083"/>
                </a:cubicBezTo>
                <a:close/>
                <a:moveTo>
                  <a:pt x="6560" y="3078"/>
                </a:moveTo>
                <a:cubicBezTo>
                  <a:pt x="6559" y="3078"/>
                  <a:pt x="6560" y="3080"/>
                  <a:pt x="6560" y="3085"/>
                </a:cubicBezTo>
                <a:cubicBezTo>
                  <a:pt x="6562" y="3097"/>
                  <a:pt x="6570" y="3105"/>
                  <a:pt x="6576" y="3101"/>
                </a:cubicBezTo>
                <a:cubicBezTo>
                  <a:pt x="6582" y="3098"/>
                  <a:pt x="6582" y="3098"/>
                  <a:pt x="6570" y="3086"/>
                </a:cubicBezTo>
                <a:cubicBezTo>
                  <a:pt x="6564" y="3081"/>
                  <a:pt x="6562" y="3078"/>
                  <a:pt x="6560" y="3078"/>
                </a:cubicBezTo>
                <a:close/>
                <a:moveTo>
                  <a:pt x="5742" y="3069"/>
                </a:moveTo>
                <a:cubicBezTo>
                  <a:pt x="5742" y="3069"/>
                  <a:pt x="5741" y="3069"/>
                  <a:pt x="5741" y="3070"/>
                </a:cubicBezTo>
                <a:cubicBezTo>
                  <a:pt x="5739" y="3072"/>
                  <a:pt x="5740" y="3075"/>
                  <a:pt x="5742" y="3077"/>
                </a:cubicBezTo>
                <a:cubicBezTo>
                  <a:pt x="5743" y="3079"/>
                  <a:pt x="5745" y="3078"/>
                  <a:pt x="5744" y="3074"/>
                </a:cubicBezTo>
                <a:lnTo>
                  <a:pt x="5745" y="3074"/>
                </a:lnTo>
                <a:cubicBezTo>
                  <a:pt x="5744" y="3071"/>
                  <a:pt x="5743" y="3069"/>
                  <a:pt x="5742" y="3069"/>
                </a:cubicBezTo>
                <a:close/>
                <a:moveTo>
                  <a:pt x="6487" y="3069"/>
                </a:moveTo>
                <a:cubicBezTo>
                  <a:pt x="6489" y="3069"/>
                  <a:pt x="6491" y="3070"/>
                  <a:pt x="6491" y="3072"/>
                </a:cubicBezTo>
                <a:cubicBezTo>
                  <a:pt x="6492" y="3075"/>
                  <a:pt x="6490" y="3078"/>
                  <a:pt x="6487" y="3079"/>
                </a:cubicBezTo>
                <a:lnTo>
                  <a:pt x="6487" y="3078"/>
                </a:lnTo>
                <a:cubicBezTo>
                  <a:pt x="6484" y="3079"/>
                  <a:pt x="6481" y="3078"/>
                  <a:pt x="6480" y="3076"/>
                </a:cubicBezTo>
                <a:cubicBezTo>
                  <a:pt x="6480" y="3074"/>
                  <a:pt x="6482" y="3072"/>
                  <a:pt x="6485" y="3070"/>
                </a:cubicBezTo>
                <a:cubicBezTo>
                  <a:pt x="6486" y="3070"/>
                  <a:pt x="6486" y="3069"/>
                  <a:pt x="6487" y="3069"/>
                </a:cubicBezTo>
                <a:close/>
                <a:moveTo>
                  <a:pt x="5665" y="3069"/>
                </a:moveTo>
                <a:cubicBezTo>
                  <a:pt x="5667" y="3070"/>
                  <a:pt x="5671" y="3074"/>
                  <a:pt x="5675" y="3082"/>
                </a:cubicBezTo>
                <a:cubicBezTo>
                  <a:pt x="5680" y="3087"/>
                  <a:pt x="5680" y="3093"/>
                  <a:pt x="5677" y="3095"/>
                </a:cubicBezTo>
                <a:cubicBezTo>
                  <a:pt x="5674" y="3096"/>
                  <a:pt x="5670" y="3092"/>
                  <a:pt x="5667" y="3085"/>
                </a:cubicBezTo>
                <a:lnTo>
                  <a:pt x="5667" y="3085"/>
                </a:lnTo>
                <a:cubicBezTo>
                  <a:pt x="5662" y="3074"/>
                  <a:pt x="5663" y="3069"/>
                  <a:pt x="5665" y="3069"/>
                </a:cubicBezTo>
                <a:close/>
                <a:moveTo>
                  <a:pt x="5735" y="3052"/>
                </a:moveTo>
                <a:cubicBezTo>
                  <a:pt x="5732" y="3052"/>
                  <a:pt x="5730" y="3054"/>
                  <a:pt x="5730" y="3056"/>
                </a:cubicBezTo>
                <a:cubicBezTo>
                  <a:pt x="5731" y="3058"/>
                  <a:pt x="5734" y="3060"/>
                  <a:pt x="5737" y="3060"/>
                </a:cubicBezTo>
                <a:cubicBezTo>
                  <a:pt x="5739" y="3061"/>
                  <a:pt x="5742" y="3059"/>
                  <a:pt x="5741" y="3056"/>
                </a:cubicBezTo>
                <a:lnTo>
                  <a:pt x="5742" y="3056"/>
                </a:lnTo>
                <a:cubicBezTo>
                  <a:pt x="5742" y="3053"/>
                  <a:pt x="5739" y="3051"/>
                  <a:pt x="5735" y="3052"/>
                </a:cubicBezTo>
                <a:close/>
                <a:moveTo>
                  <a:pt x="6306" y="3047"/>
                </a:moveTo>
                <a:cubicBezTo>
                  <a:pt x="6308" y="3051"/>
                  <a:pt x="6310" y="3054"/>
                  <a:pt x="6313" y="3058"/>
                </a:cubicBezTo>
                <a:cubicBezTo>
                  <a:pt x="6318" y="3064"/>
                  <a:pt x="6318" y="3070"/>
                  <a:pt x="6314" y="3073"/>
                </a:cubicBezTo>
                <a:cubicBezTo>
                  <a:pt x="6311" y="3075"/>
                  <a:pt x="6306" y="3077"/>
                  <a:pt x="6304" y="3076"/>
                </a:cubicBezTo>
                <a:cubicBezTo>
                  <a:pt x="6296" y="3068"/>
                  <a:pt x="6295" y="3058"/>
                  <a:pt x="6300" y="3049"/>
                </a:cubicBezTo>
                <a:cubicBezTo>
                  <a:pt x="6303" y="3047"/>
                  <a:pt x="6306" y="3047"/>
                  <a:pt x="6306" y="3047"/>
                </a:cubicBezTo>
                <a:close/>
                <a:moveTo>
                  <a:pt x="6618" y="3040"/>
                </a:moveTo>
                <a:cubicBezTo>
                  <a:pt x="6622" y="3040"/>
                  <a:pt x="6629" y="3043"/>
                  <a:pt x="6637" y="3049"/>
                </a:cubicBezTo>
                <a:cubicBezTo>
                  <a:pt x="6648" y="3055"/>
                  <a:pt x="6653" y="3064"/>
                  <a:pt x="6651" y="3074"/>
                </a:cubicBezTo>
                <a:cubicBezTo>
                  <a:pt x="6650" y="3080"/>
                  <a:pt x="6652" y="3087"/>
                  <a:pt x="6656" y="3093"/>
                </a:cubicBezTo>
                <a:cubicBezTo>
                  <a:pt x="6661" y="3098"/>
                  <a:pt x="6666" y="3103"/>
                  <a:pt x="6669" y="3109"/>
                </a:cubicBezTo>
                <a:cubicBezTo>
                  <a:pt x="6673" y="3117"/>
                  <a:pt x="6671" y="3120"/>
                  <a:pt x="6666" y="3121"/>
                </a:cubicBezTo>
                <a:cubicBezTo>
                  <a:pt x="6661" y="3122"/>
                  <a:pt x="6655" y="3117"/>
                  <a:pt x="6652" y="3110"/>
                </a:cubicBezTo>
                <a:cubicBezTo>
                  <a:pt x="6648" y="3103"/>
                  <a:pt x="6642" y="3092"/>
                  <a:pt x="6638" y="3084"/>
                </a:cubicBezTo>
                <a:cubicBezTo>
                  <a:pt x="6633" y="3077"/>
                  <a:pt x="6627" y="3067"/>
                  <a:pt x="6624" y="3061"/>
                </a:cubicBezTo>
                <a:cubicBezTo>
                  <a:pt x="6621" y="3056"/>
                  <a:pt x="6617" y="3049"/>
                  <a:pt x="6614" y="3046"/>
                </a:cubicBezTo>
                <a:lnTo>
                  <a:pt x="6615" y="3046"/>
                </a:lnTo>
                <a:cubicBezTo>
                  <a:pt x="6612" y="3041"/>
                  <a:pt x="6613" y="3039"/>
                  <a:pt x="6618" y="3040"/>
                </a:cubicBezTo>
                <a:close/>
                <a:moveTo>
                  <a:pt x="6294" y="3037"/>
                </a:moveTo>
                <a:cubicBezTo>
                  <a:pt x="6298" y="3037"/>
                  <a:pt x="6297" y="3041"/>
                  <a:pt x="6293" y="3045"/>
                </a:cubicBezTo>
                <a:cubicBezTo>
                  <a:pt x="6289" y="3051"/>
                  <a:pt x="6288" y="3049"/>
                  <a:pt x="6287" y="3045"/>
                </a:cubicBezTo>
                <a:cubicBezTo>
                  <a:pt x="6287" y="3042"/>
                  <a:pt x="6289" y="3039"/>
                  <a:pt x="6292" y="3038"/>
                </a:cubicBezTo>
                <a:lnTo>
                  <a:pt x="6292" y="3038"/>
                </a:lnTo>
                <a:cubicBezTo>
                  <a:pt x="6293" y="3037"/>
                  <a:pt x="6293" y="3037"/>
                  <a:pt x="6294" y="3037"/>
                </a:cubicBezTo>
                <a:close/>
                <a:moveTo>
                  <a:pt x="6475" y="3035"/>
                </a:moveTo>
                <a:cubicBezTo>
                  <a:pt x="6477" y="3035"/>
                  <a:pt x="6478" y="3036"/>
                  <a:pt x="6479" y="3040"/>
                </a:cubicBezTo>
                <a:cubicBezTo>
                  <a:pt x="6480" y="3047"/>
                  <a:pt x="6479" y="3048"/>
                  <a:pt x="6473" y="3046"/>
                </a:cubicBezTo>
                <a:lnTo>
                  <a:pt x="6473" y="3045"/>
                </a:lnTo>
                <a:cubicBezTo>
                  <a:pt x="6467" y="3043"/>
                  <a:pt x="6466" y="3041"/>
                  <a:pt x="6471" y="3037"/>
                </a:cubicBezTo>
                <a:cubicBezTo>
                  <a:pt x="6473" y="3036"/>
                  <a:pt x="6474" y="3035"/>
                  <a:pt x="6475" y="3035"/>
                </a:cubicBezTo>
                <a:close/>
                <a:moveTo>
                  <a:pt x="5721" y="3013"/>
                </a:moveTo>
                <a:cubicBezTo>
                  <a:pt x="5721" y="3013"/>
                  <a:pt x="5720" y="3014"/>
                  <a:pt x="5720" y="3014"/>
                </a:cubicBezTo>
                <a:cubicBezTo>
                  <a:pt x="5717" y="3017"/>
                  <a:pt x="5726" y="3050"/>
                  <a:pt x="5733" y="3049"/>
                </a:cubicBezTo>
                <a:lnTo>
                  <a:pt x="5734" y="3048"/>
                </a:lnTo>
                <a:cubicBezTo>
                  <a:pt x="5735" y="3042"/>
                  <a:pt x="5734" y="3035"/>
                  <a:pt x="5731" y="3029"/>
                </a:cubicBezTo>
                <a:cubicBezTo>
                  <a:pt x="5728" y="3018"/>
                  <a:pt x="5724" y="3013"/>
                  <a:pt x="5721" y="3013"/>
                </a:cubicBezTo>
                <a:close/>
                <a:moveTo>
                  <a:pt x="6536" y="2946"/>
                </a:moveTo>
                <a:cubicBezTo>
                  <a:pt x="6534" y="2947"/>
                  <a:pt x="6533" y="2949"/>
                  <a:pt x="6534" y="2952"/>
                </a:cubicBezTo>
                <a:lnTo>
                  <a:pt x="6534" y="2953"/>
                </a:lnTo>
                <a:cubicBezTo>
                  <a:pt x="6535" y="2957"/>
                  <a:pt x="6538" y="2959"/>
                  <a:pt x="6541" y="2959"/>
                </a:cubicBezTo>
                <a:cubicBezTo>
                  <a:pt x="6544" y="2958"/>
                  <a:pt x="6546" y="2956"/>
                  <a:pt x="6546" y="2953"/>
                </a:cubicBezTo>
                <a:cubicBezTo>
                  <a:pt x="6545" y="2950"/>
                  <a:pt x="6543" y="2948"/>
                  <a:pt x="6539" y="2947"/>
                </a:cubicBezTo>
                <a:cubicBezTo>
                  <a:pt x="6538" y="2946"/>
                  <a:pt x="6537" y="2946"/>
                  <a:pt x="6536" y="2946"/>
                </a:cubicBezTo>
                <a:close/>
                <a:moveTo>
                  <a:pt x="5650" y="2944"/>
                </a:moveTo>
                <a:cubicBezTo>
                  <a:pt x="5652" y="2944"/>
                  <a:pt x="5653" y="2945"/>
                  <a:pt x="5653" y="2948"/>
                </a:cubicBezTo>
                <a:cubicBezTo>
                  <a:pt x="5654" y="2952"/>
                  <a:pt x="5652" y="2953"/>
                  <a:pt x="5648" y="2953"/>
                </a:cubicBezTo>
                <a:cubicBezTo>
                  <a:pt x="5645" y="2952"/>
                  <a:pt x="5643" y="2950"/>
                  <a:pt x="5645" y="2948"/>
                </a:cubicBezTo>
                <a:cubicBezTo>
                  <a:pt x="5647" y="2945"/>
                  <a:pt x="5648" y="2943"/>
                  <a:pt x="5650" y="2944"/>
                </a:cubicBezTo>
                <a:close/>
                <a:moveTo>
                  <a:pt x="145" y="2939"/>
                </a:moveTo>
                <a:cubicBezTo>
                  <a:pt x="149" y="2939"/>
                  <a:pt x="153" y="2946"/>
                  <a:pt x="155" y="2957"/>
                </a:cubicBezTo>
                <a:cubicBezTo>
                  <a:pt x="155" y="2967"/>
                  <a:pt x="158" y="2976"/>
                  <a:pt x="161" y="2986"/>
                </a:cubicBezTo>
                <a:cubicBezTo>
                  <a:pt x="165" y="2998"/>
                  <a:pt x="166" y="3011"/>
                  <a:pt x="166" y="3023"/>
                </a:cubicBezTo>
                <a:cubicBezTo>
                  <a:pt x="166" y="3037"/>
                  <a:pt x="169" y="3077"/>
                  <a:pt x="174" y="3110"/>
                </a:cubicBezTo>
                <a:cubicBezTo>
                  <a:pt x="178" y="3131"/>
                  <a:pt x="179" y="3153"/>
                  <a:pt x="179" y="3174"/>
                </a:cubicBezTo>
                <a:cubicBezTo>
                  <a:pt x="178" y="3185"/>
                  <a:pt x="179" y="3196"/>
                  <a:pt x="182" y="3206"/>
                </a:cubicBezTo>
                <a:lnTo>
                  <a:pt x="183" y="3206"/>
                </a:lnTo>
                <a:cubicBezTo>
                  <a:pt x="185" y="3216"/>
                  <a:pt x="185" y="3227"/>
                  <a:pt x="180" y="3237"/>
                </a:cubicBezTo>
                <a:cubicBezTo>
                  <a:pt x="173" y="3241"/>
                  <a:pt x="174" y="3244"/>
                  <a:pt x="158" y="3133"/>
                </a:cubicBezTo>
                <a:cubicBezTo>
                  <a:pt x="144" y="3038"/>
                  <a:pt x="135" y="2953"/>
                  <a:pt x="138" y="2946"/>
                </a:cubicBezTo>
                <a:cubicBezTo>
                  <a:pt x="140" y="2941"/>
                  <a:pt x="142" y="2939"/>
                  <a:pt x="145" y="2939"/>
                </a:cubicBezTo>
                <a:close/>
                <a:moveTo>
                  <a:pt x="6456" y="2924"/>
                </a:moveTo>
                <a:cubicBezTo>
                  <a:pt x="6469" y="2922"/>
                  <a:pt x="6495" y="2967"/>
                  <a:pt x="6484" y="2973"/>
                </a:cubicBezTo>
                <a:cubicBezTo>
                  <a:pt x="6481" y="2975"/>
                  <a:pt x="6473" y="2974"/>
                  <a:pt x="6466" y="2970"/>
                </a:cubicBezTo>
                <a:lnTo>
                  <a:pt x="6465" y="2970"/>
                </a:lnTo>
                <a:cubicBezTo>
                  <a:pt x="6450" y="2961"/>
                  <a:pt x="6443" y="2926"/>
                  <a:pt x="6456" y="2924"/>
                </a:cubicBezTo>
                <a:close/>
                <a:moveTo>
                  <a:pt x="145" y="2915"/>
                </a:moveTo>
                <a:cubicBezTo>
                  <a:pt x="148" y="2915"/>
                  <a:pt x="151" y="2917"/>
                  <a:pt x="151" y="2920"/>
                </a:cubicBezTo>
                <a:lnTo>
                  <a:pt x="151" y="2920"/>
                </a:lnTo>
                <a:cubicBezTo>
                  <a:pt x="151" y="2922"/>
                  <a:pt x="150" y="2925"/>
                  <a:pt x="146" y="2927"/>
                </a:cubicBezTo>
                <a:cubicBezTo>
                  <a:pt x="143" y="2929"/>
                  <a:pt x="140" y="2927"/>
                  <a:pt x="140" y="2923"/>
                </a:cubicBezTo>
                <a:cubicBezTo>
                  <a:pt x="139" y="2919"/>
                  <a:pt x="142" y="2916"/>
                  <a:pt x="145" y="2915"/>
                </a:cubicBezTo>
                <a:close/>
                <a:moveTo>
                  <a:pt x="5866" y="2848"/>
                </a:moveTo>
                <a:cubicBezTo>
                  <a:pt x="5867" y="2848"/>
                  <a:pt x="5868" y="2850"/>
                  <a:pt x="5869" y="2853"/>
                </a:cubicBezTo>
                <a:cubicBezTo>
                  <a:pt x="5870" y="2858"/>
                  <a:pt x="5869" y="2860"/>
                  <a:pt x="5867" y="2858"/>
                </a:cubicBezTo>
                <a:lnTo>
                  <a:pt x="5867" y="2859"/>
                </a:lnTo>
                <a:cubicBezTo>
                  <a:pt x="5864" y="2856"/>
                  <a:pt x="5864" y="2853"/>
                  <a:pt x="5865" y="2849"/>
                </a:cubicBezTo>
                <a:cubicBezTo>
                  <a:pt x="5865" y="2849"/>
                  <a:pt x="5866" y="2848"/>
                  <a:pt x="5866" y="2848"/>
                </a:cubicBezTo>
                <a:close/>
                <a:moveTo>
                  <a:pt x="6417" y="2837"/>
                </a:moveTo>
                <a:cubicBezTo>
                  <a:pt x="6418" y="2837"/>
                  <a:pt x="6419" y="2837"/>
                  <a:pt x="6420" y="2838"/>
                </a:cubicBezTo>
                <a:cubicBezTo>
                  <a:pt x="6425" y="2839"/>
                  <a:pt x="6426" y="2840"/>
                  <a:pt x="6421" y="2844"/>
                </a:cubicBezTo>
                <a:cubicBezTo>
                  <a:pt x="6414" y="2850"/>
                  <a:pt x="6401" y="2854"/>
                  <a:pt x="6400" y="2849"/>
                </a:cubicBezTo>
                <a:cubicBezTo>
                  <a:pt x="6399" y="2844"/>
                  <a:pt x="6411" y="2838"/>
                  <a:pt x="6417" y="2837"/>
                </a:cubicBezTo>
                <a:close/>
                <a:moveTo>
                  <a:pt x="6550" y="2831"/>
                </a:moveTo>
                <a:cubicBezTo>
                  <a:pt x="6551" y="2831"/>
                  <a:pt x="6553" y="2832"/>
                  <a:pt x="6556" y="2835"/>
                </a:cubicBezTo>
                <a:cubicBezTo>
                  <a:pt x="6562" y="2840"/>
                  <a:pt x="6566" y="2846"/>
                  <a:pt x="6568" y="2852"/>
                </a:cubicBezTo>
                <a:cubicBezTo>
                  <a:pt x="6569" y="2856"/>
                  <a:pt x="6574" y="2859"/>
                  <a:pt x="6580" y="2861"/>
                </a:cubicBezTo>
                <a:cubicBezTo>
                  <a:pt x="6588" y="2864"/>
                  <a:pt x="6593" y="2870"/>
                  <a:pt x="6595" y="2876"/>
                </a:cubicBezTo>
                <a:cubicBezTo>
                  <a:pt x="6601" y="2888"/>
                  <a:pt x="6601" y="2889"/>
                  <a:pt x="6591" y="2883"/>
                </a:cubicBezTo>
                <a:cubicBezTo>
                  <a:pt x="6580" y="2878"/>
                  <a:pt x="6580" y="2878"/>
                  <a:pt x="6581" y="2885"/>
                </a:cubicBezTo>
                <a:cubicBezTo>
                  <a:pt x="6585" y="2892"/>
                  <a:pt x="6590" y="2898"/>
                  <a:pt x="6597" y="2904"/>
                </a:cubicBezTo>
                <a:cubicBezTo>
                  <a:pt x="6612" y="2916"/>
                  <a:pt x="6619" y="2936"/>
                  <a:pt x="6610" y="2941"/>
                </a:cubicBezTo>
                <a:cubicBezTo>
                  <a:pt x="6596" y="2949"/>
                  <a:pt x="6570" y="2910"/>
                  <a:pt x="6556" y="2862"/>
                </a:cubicBezTo>
                <a:lnTo>
                  <a:pt x="6556" y="2862"/>
                </a:lnTo>
                <a:cubicBezTo>
                  <a:pt x="6550" y="2840"/>
                  <a:pt x="6547" y="2831"/>
                  <a:pt x="6550" y="2831"/>
                </a:cubicBezTo>
                <a:close/>
                <a:moveTo>
                  <a:pt x="6514" y="2802"/>
                </a:moveTo>
                <a:cubicBezTo>
                  <a:pt x="6516" y="2802"/>
                  <a:pt x="6517" y="2804"/>
                  <a:pt x="6520" y="2806"/>
                </a:cubicBezTo>
                <a:cubicBezTo>
                  <a:pt x="6524" y="2810"/>
                  <a:pt x="6523" y="2811"/>
                  <a:pt x="6517" y="2808"/>
                </a:cubicBezTo>
                <a:cubicBezTo>
                  <a:pt x="6512" y="2807"/>
                  <a:pt x="6510" y="2804"/>
                  <a:pt x="6512" y="2803"/>
                </a:cubicBezTo>
                <a:cubicBezTo>
                  <a:pt x="6512" y="2803"/>
                  <a:pt x="6512" y="2802"/>
                  <a:pt x="6513" y="2802"/>
                </a:cubicBezTo>
                <a:cubicBezTo>
                  <a:pt x="6513" y="2802"/>
                  <a:pt x="6514" y="2802"/>
                  <a:pt x="6514" y="2802"/>
                </a:cubicBezTo>
                <a:close/>
                <a:moveTo>
                  <a:pt x="6418" y="2793"/>
                </a:moveTo>
                <a:cubicBezTo>
                  <a:pt x="6422" y="2795"/>
                  <a:pt x="6425" y="2797"/>
                  <a:pt x="6425" y="2800"/>
                </a:cubicBezTo>
                <a:cubicBezTo>
                  <a:pt x="6426" y="2802"/>
                  <a:pt x="6424" y="2805"/>
                  <a:pt x="6420" y="2806"/>
                </a:cubicBezTo>
                <a:lnTo>
                  <a:pt x="6420" y="2805"/>
                </a:lnTo>
                <a:cubicBezTo>
                  <a:pt x="6417" y="2806"/>
                  <a:pt x="6414" y="2803"/>
                  <a:pt x="6413" y="2799"/>
                </a:cubicBezTo>
                <a:cubicBezTo>
                  <a:pt x="6412" y="2795"/>
                  <a:pt x="6415" y="2793"/>
                  <a:pt x="6418" y="2793"/>
                </a:cubicBezTo>
                <a:close/>
                <a:moveTo>
                  <a:pt x="5817" y="2784"/>
                </a:moveTo>
                <a:cubicBezTo>
                  <a:pt x="5818" y="2784"/>
                  <a:pt x="5819" y="2784"/>
                  <a:pt x="5820" y="2784"/>
                </a:cubicBezTo>
                <a:cubicBezTo>
                  <a:pt x="5823" y="2784"/>
                  <a:pt x="5826" y="2786"/>
                  <a:pt x="5827" y="2788"/>
                </a:cubicBezTo>
                <a:cubicBezTo>
                  <a:pt x="5827" y="2790"/>
                  <a:pt x="5825" y="2792"/>
                  <a:pt x="5821" y="2793"/>
                </a:cubicBezTo>
                <a:lnTo>
                  <a:pt x="5822" y="2794"/>
                </a:lnTo>
                <a:cubicBezTo>
                  <a:pt x="5818" y="2794"/>
                  <a:pt x="5815" y="2792"/>
                  <a:pt x="5815" y="2788"/>
                </a:cubicBezTo>
                <a:cubicBezTo>
                  <a:pt x="5814" y="2786"/>
                  <a:pt x="5815" y="2784"/>
                  <a:pt x="5817" y="2784"/>
                </a:cubicBezTo>
                <a:close/>
                <a:moveTo>
                  <a:pt x="6567" y="2779"/>
                </a:moveTo>
                <a:cubicBezTo>
                  <a:pt x="6575" y="2779"/>
                  <a:pt x="6579" y="2783"/>
                  <a:pt x="6576" y="2790"/>
                </a:cubicBezTo>
                <a:cubicBezTo>
                  <a:pt x="6573" y="2797"/>
                  <a:pt x="6563" y="2794"/>
                  <a:pt x="6561" y="2785"/>
                </a:cubicBezTo>
                <a:lnTo>
                  <a:pt x="6561" y="2785"/>
                </a:lnTo>
                <a:cubicBezTo>
                  <a:pt x="6561" y="2781"/>
                  <a:pt x="6563" y="2779"/>
                  <a:pt x="6567" y="2779"/>
                </a:cubicBezTo>
                <a:close/>
                <a:moveTo>
                  <a:pt x="6500" y="2758"/>
                </a:moveTo>
                <a:cubicBezTo>
                  <a:pt x="6501" y="2758"/>
                  <a:pt x="6503" y="2759"/>
                  <a:pt x="6505" y="2759"/>
                </a:cubicBezTo>
                <a:cubicBezTo>
                  <a:pt x="6510" y="2761"/>
                  <a:pt x="6514" y="2764"/>
                  <a:pt x="6516" y="2768"/>
                </a:cubicBezTo>
                <a:cubicBezTo>
                  <a:pt x="6516" y="2772"/>
                  <a:pt x="6514" y="2777"/>
                  <a:pt x="6509" y="2780"/>
                </a:cubicBezTo>
                <a:cubicBezTo>
                  <a:pt x="6502" y="2785"/>
                  <a:pt x="6500" y="2784"/>
                  <a:pt x="6498" y="2771"/>
                </a:cubicBezTo>
                <a:cubicBezTo>
                  <a:pt x="6496" y="2761"/>
                  <a:pt x="6496" y="2758"/>
                  <a:pt x="6500" y="2758"/>
                </a:cubicBezTo>
                <a:close/>
                <a:moveTo>
                  <a:pt x="6547" y="2758"/>
                </a:moveTo>
                <a:cubicBezTo>
                  <a:pt x="6548" y="2758"/>
                  <a:pt x="6549" y="2758"/>
                  <a:pt x="6550" y="2758"/>
                </a:cubicBezTo>
                <a:cubicBezTo>
                  <a:pt x="6556" y="2759"/>
                  <a:pt x="6563" y="2762"/>
                  <a:pt x="6564" y="2767"/>
                </a:cubicBezTo>
                <a:cubicBezTo>
                  <a:pt x="6564" y="2771"/>
                  <a:pt x="6563" y="2772"/>
                  <a:pt x="6554" y="2769"/>
                </a:cubicBezTo>
                <a:lnTo>
                  <a:pt x="6540" y="2766"/>
                </a:lnTo>
                <a:cubicBezTo>
                  <a:pt x="6539" y="2766"/>
                  <a:pt x="6539" y="2763"/>
                  <a:pt x="6541" y="2761"/>
                </a:cubicBezTo>
                <a:lnTo>
                  <a:pt x="6541" y="2760"/>
                </a:lnTo>
                <a:cubicBezTo>
                  <a:pt x="6542" y="2759"/>
                  <a:pt x="6545" y="2758"/>
                  <a:pt x="6547" y="2758"/>
                </a:cubicBezTo>
                <a:close/>
                <a:moveTo>
                  <a:pt x="5810" y="2752"/>
                </a:moveTo>
                <a:cubicBezTo>
                  <a:pt x="5811" y="2752"/>
                  <a:pt x="5813" y="2755"/>
                  <a:pt x="5814" y="2761"/>
                </a:cubicBezTo>
                <a:cubicBezTo>
                  <a:pt x="5815" y="2768"/>
                  <a:pt x="5814" y="2771"/>
                  <a:pt x="5812" y="2767"/>
                </a:cubicBezTo>
                <a:cubicBezTo>
                  <a:pt x="5810" y="2763"/>
                  <a:pt x="5809" y="2758"/>
                  <a:pt x="5810" y="2753"/>
                </a:cubicBezTo>
                <a:cubicBezTo>
                  <a:pt x="5810" y="2752"/>
                  <a:pt x="5810" y="2752"/>
                  <a:pt x="5810" y="2752"/>
                </a:cubicBezTo>
                <a:close/>
                <a:moveTo>
                  <a:pt x="5554" y="2733"/>
                </a:moveTo>
                <a:cubicBezTo>
                  <a:pt x="5555" y="2733"/>
                  <a:pt x="5554" y="2736"/>
                  <a:pt x="5555" y="2739"/>
                </a:cubicBezTo>
                <a:cubicBezTo>
                  <a:pt x="5555" y="2743"/>
                  <a:pt x="5554" y="2744"/>
                  <a:pt x="5552" y="2741"/>
                </a:cubicBezTo>
                <a:cubicBezTo>
                  <a:pt x="5549" y="2739"/>
                  <a:pt x="5549" y="2737"/>
                  <a:pt x="5551" y="2734"/>
                </a:cubicBezTo>
                <a:lnTo>
                  <a:pt x="5553" y="2734"/>
                </a:lnTo>
                <a:cubicBezTo>
                  <a:pt x="5554" y="2733"/>
                  <a:pt x="5554" y="2733"/>
                  <a:pt x="5554" y="2733"/>
                </a:cubicBezTo>
                <a:close/>
                <a:moveTo>
                  <a:pt x="6498" y="2732"/>
                </a:moveTo>
                <a:cubicBezTo>
                  <a:pt x="6500" y="2732"/>
                  <a:pt x="6503" y="2736"/>
                  <a:pt x="6504" y="2742"/>
                </a:cubicBezTo>
                <a:cubicBezTo>
                  <a:pt x="6506" y="2748"/>
                  <a:pt x="6504" y="2752"/>
                  <a:pt x="6500" y="2751"/>
                </a:cubicBezTo>
                <a:cubicBezTo>
                  <a:pt x="6495" y="2749"/>
                  <a:pt x="6493" y="2745"/>
                  <a:pt x="6492" y="2742"/>
                </a:cubicBezTo>
                <a:lnTo>
                  <a:pt x="6492" y="2741"/>
                </a:lnTo>
                <a:cubicBezTo>
                  <a:pt x="6491" y="2737"/>
                  <a:pt x="6493" y="2733"/>
                  <a:pt x="6496" y="2732"/>
                </a:cubicBezTo>
                <a:cubicBezTo>
                  <a:pt x="6497" y="2732"/>
                  <a:pt x="6497" y="2732"/>
                  <a:pt x="6498" y="2732"/>
                </a:cubicBezTo>
                <a:close/>
                <a:moveTo>
                  <a:pt x="5550" y="2720"/>
                </a:moveTo>
                <a:cubicBezTo>
                  <a:pt x="5551" y="2720"/>
                  <a:pt x="5552" y="2722"/>
                  <a:pt x="5552" y="2724"/>
                </a:cubicBezTo>
                <a:cubicBezTo>
                  <a:pt x="5553" y="2727"/>
                  <a:pt x="5551" y="2730"/>
                  <a:pt x="5548" y="2731"/>
                </a:cubicBezTo>
                <a:cubicBezTo>
                  <a:pt x="5548" y="2731"/>
                  <a:pt x="5548" y="2731"/>
                  <a:pt x="5548" y="2731"/>
                </a:cubicBezTo>
                <a:cubicBezTo>
                  <a:pt x="5545" y="2731"/>
                  <a:pt x="5542" y="2730"/>
                  <a:pt x="5541" y="2729"/>
                </a:cubicBezTo>
                <a:cubicBezTo>
                  <a:pt x="5541" y="2726"/>
                  <a:pt x="5543" y="2724"/>
                  <a:pt x="5546" y="2722"/>
                </a:cubicBezTo>
                <a:lnTo>
                  <a:pt x="5548" y="2721"/>
                </a:lnTo>
                <a:cubicBezTo>
                  <a:pt x="5549" y="2720"/>
                  <a:pt x="5550" y="2720"/>
                  <a:pt x="5550" y="2720"/>
                </a:cubicBezTo>
                <a:close/>
                <a:moveTo>
                  <a:pt x="5760" y="2685"/>
                </a:moveTo>
                <a:cubicBezTo>
                  <a:pt x="5762" y="2685"/>
                  <a:pt x="5764" y="2689"/>
                  <a:pt x="5768" y="2697"/>
                </a:cubicBezTo>
                <a:cubicBezTo>
                  <a:pt x="5772" y="2703"/>
                  <a:pt x="5772" y="2708"/>
                  <a:pt x="5769" y="2708"/>
                </a:cubicBezTo>
                <a:lnTo>
                  <a:pt x="5769" y="2709"/>
                </a:lnTo>
                <a:cubicBezTo>
                  <a:pt x="5765" y="2710"/>
                  <a:pt x="5762" y="2704"/>
                  <a:pt x="5760" y="2696"/>
                </a:cubicBezTo>
                <a:cubicBezTo>
                  <a:pt x="5759" y="2689"/>
                  <a:pt x="5759" y="2685"/>
                  <a:pt x="5760" y="2685"/>
                </a:cubicBezTo>
                <a:close/>
                <a:moveTo>
                  <a:pt x="6131" y="2676"/>
                </a:moveTo>
                <a:cubicBezTo>
                  <a:pt x="6130" y="2676"/>
                  <a:pt x="6130" y="2676"/>
                  <a:pt x="6129" y="2676"/>
                </a:cubicBezTo>
                <a:cubicBezTo>
                  <a:pt x="6126" y="2676"/>
                  <a:pt x="6124" y="2680"/>
                  <a:pt x="6125" y="2683"/>
                </a:cubicBezTo>
                <a:cubicBezTo>
                  <a:pt x="6125" y="2687"/>
                  <a:pt x="6128" y="2690"/>
                  <a:pt x="6132" y="2691"/>
                </a:cubicBezTo>
                <a:cubicBezTo>
                  <a:pt x="6136" y="2692"/>
                  <a:pt x="6138" y="2689"/>
                  <a:pt x="6137" y="2684"/>
                </a:cubicBezTo>
                <a:cubicBezTo>
                  <a:pt x="6136" y="2679"/>
                  <a:pt x="6134" y="2676"/>
                  <a:pt x="6131" y="2676"/>
                </a:cubicBezTo>
                <a:close/>
                <a:moveTo>
                  <a:pt x="6380" y="2673"/>
                </a:moveTo>
                <a:cubicBezTo>
                  <a:pt x="6381" y="2673"/>
                  <a:pt x="6382" y="2673"/>
                  <a:pt x="6382" y="2673"/>
                </a:cubicBezTo>
                <a:cubicBezTo>
                  <a:pt x="6386" y="2674"/>
                  <a:pt x="6389" y="2675"/>
                  <a:pt x="6389" y="2676"/>
                </a:cubicBezTo>
                <a:cubicBezTo>
                  <a:pt x="6389" y="2677"/>
                  <a:pt x="6387" y="2679"/>
                  <a:pt x="6384" y="2680"/>
                </a:cubicBezTo>
                <a:lnTo>
                  <a:pt x="6384" y="2680"/>
                </a:lnTo>
                <a:cubicBezTo>
                  <a:pt x="6381" y="2682"/>
                  <a:pt x="6378" y="2682"/>
                  <a:pt x="6377" y="2678"/>
                </a:cubicBezTo>
                <a:cubicBezTo>
                  <a:pt x="6377" y="2675"/>
                  <a:pt x="6378" y="2674"/>
                  <a:pt x="6380" y="2673"/>
                </a:cubicBezTo>
                <a:close/>
                <a:moveTo>
                  <a:pt x="6524" y="2632"/>
                </a:moveTo>
                <a:cubicBezTo>
                  <a:pt x="6525" y="2632"/>
                  <a:pt x="6525" y="2632"/>
                  <a:pt x="6526" y="2632"/>
                </a:cubicBezTo>
                <a:cubicBezTo>
                  <a:pt x="6530" y="2633"/>
                  <a:pt x="6533" y="2636"/>
                  <a:pt x="6533" y="2640"/>
                </a:cubicBezTo>
                <a:cubicBezTo>
                  <a:pt x="6534" y="2643"/>
                  <a:pt x="6533" y="2646"/>
                  <a:pt x="6529" y="2649"/>
                </a:cubicBezTo>
                <a:cubicBezTo>
                  <a:pt x="6525" y="2651"/>
                  <a:pt x="6523" y="2648"/>
                  <a:pt x="6522" y="2641"/>
                </a:cubicBezTo>
                <a:cubicBezTo>
                  <a:pt x="6521" y="2636"/>
                  <a:pt x="6522" y="2632"/>
                  <a:pt x="6524" y="2632"/>
                </a:cubicBezTo>
                <a:close/>
                <a:moveTo>
                  <a:pt x="5747" y="2622"/>
                </a:moveTo>
                <a:cubicBezTo>
                  <a:pt x="5748" y="2622"/>
                  <a:pt x="5751" y="2626"/>
                  <a:pt x="5755" y="2636"/>
                </a:cubicBezTo>
                <a:cubicBezTo>
                  <a:pt x="5759" y="2646"/>
                  <a:pt x="5764" y="2656"/>
                  <a:pt x="5769" y="2666"/>
                </a:cubicBezTo>
                <a:cubicBezTo>
                  <a:pt x="5773" y="2671"/>
                  <a:pt x="5773" y="2676"/>
                  <a:pt x="5769" y="2678"/>
                </a:cubicBezTo>
                <a:cubicBezTo>
                  <a:pt x="5759" y="2684"/>
                  <a:pt x="5757" y="2681"/>
                  <a:pt x="5751" y="2655"/>
                </a:cubicBezTo>
                <a:cubicBezTo>
                  <a:pt x="5746" y="2633"/>
                  <a:pt x="5745" y="2621"/>
                  <a:pt x="5747" y="2622"/>
                </a:cubicBezTo>
                <a:close/>
                <a:moveTo>
                  <a:pt x="5518" y="2609"/>
                </a:moveTo>
                <a:cubicBezTo>
                  <a:pt x="5521" y="2610"/>
                  <a:pt x="5525" y="2613"/>
                  <a:pt x="5528" y="2619"/>
                </a:cubicBezTo>
                <a:cubicBezTo>
                  <a:pt x="5539" y="2637"/>
                  <a:pt x="5544" y="2657"/>
                  <a:pt x="5545" y="2677"/>
                </a:cubicBezTo>
                <a:lnTo>
                  <a:pt x="5548" y="2676"/>
                </a:lnTo>
                <a:cubicBezTo>
                  <a:pt x="5547" y="2679"/>
                  <a:pt x="5545" y="2684"/>
                  <a:pt x="5541" y="2687"/>
                </a:cubicBezTo>
                <a:cubicBezTo>
                  <a:pt x="5536" y="2701"/>
                  <a:pt x="5518" y="2655"/>
                  <a:pt x="5512" y="2616"/>
                </a:cubicBezTo>
                <a:cubicBezTo>
                  <a:pt x="5512" y="2611"/>
                  <a:pt x="5514" y="2609"/>
                  <a:pt x="5518" y="2609"/>
                </a:cubicBezTo>
                <a:close/>
                <a:moveTo>
                  <a:pt x="6460" y="2597"/>
                </a:moveTo>
                <a:cubicBezTo>
                  <a:pt x="6466" y="2598"/>
                  <a:pt x="6474" y="2611"/>
                  <a:pt x="6481" y="2636"/>
                </a:cubicBezTo>
                <a:cubicBezTo>
                  <a:pt x="6486" y="2655"/>
                  <a:pt x="6494" y="2678"/>
                  <a:pt x="6497" y="2688"/>
                </a:cubicBezTo>
                <a:cubicBezTo>
                  <a:pt x="6502" y="2701"/>
                  <a:pt x="6503" y="2706"/>
                  <a:pt x="6496" y="2711"/>
                </a:cubicBezTo>
                <a:cubicBezTo>
                  <a:pt x="6489" y="2716"/>
                  <a:pt x="6488" y="2715"/>
                  <a:pt x="6486" y="2706"/>
                </a:cubicBezTo>
                <a:cubicBezTo>
                  <a:pt x="6486" y="2700"/>
                  <a:pt x="6478" y="2674"/>
                  <a:pt x="6469" y="2648"/>
                </a:cubicBezTo>
                <a:cubicBezTo>
                  <a:pt x="6463" y="2632"/>
                  <a:pt x="6459" y="2615"/>
                  <a:pt x="6456" y="2598"/>
                </a:cubicBezTo>
                <a:lnTo>
                  <a:pt x="6455" y="2599"/>
                </a:lnTo>
                <a:cubicBezTo>
                  <a:pt x="6457" y="2597"/>
                  <a:pt x="6458" y="2597"/>
                  <a:pt x="6460" y="2597"/>
                </a:cubicBezTo>
                <a:close/>
                <a:moveTo>
                  <a:pt x="5580" y="2597"/>
                </a:moveTo>
                <a:cubicBezTo>
                  <a:pt x="5585" y="2598"/>
                  <a:pt x="5595" y="2629"/>
                  <a:pt x="5607" y="2684"/>
                </a:cubicBezTo>
                <a:cubicBezTo>
                  <a:pt x="5616" y="2725"/>
                  <a:pt x="5626" y="2763"/>
                  <a:pt x="5628" y="2769"/>
                </a:cubicBezTo>
                <a:cubicBezTo>
                  <a:pt x="5632" y="2781"/>
                  <a:pt x="5634" y="2794"/>
                  <a:pt x="5634" y="2806"/>
                </a:cubicBezTo>
                <a:cubicBezTo>
                  <a:pt x="5633" y="2818"/>
                  <a:pt x="5635" y="2830"/>
                  <a:pt x="5638" y="2841"/>
                </a:cubicBezTo>
                <a:cubicBezTo>
                  <a:pt x="5644" y="2850"/>
                  <a:pt x="5634" y="2871"/>
                  <a:pt x="5628" y="2872"/>
                </a:cubicBezTo>
                <a:cubicBezTo>
                  <a:pt x="5622" y="2873"/>
                  <a:pt x="5621" y="2867"/>
                  <a:pt x="5627" y="2863"/>
                </a:cubicBezTo>
                <a:lnTo>
                  <a:pt x="5630" y="2863"/>
                </a:lnTo>
                <a:cubicBezTo>
                  <a:pt x="5630" y="2852"/>
                  <a:pt x="5628" y="2841"/>
                  <a:pt x="5623" y="2831"/>
                </a:cubicBezTo>
                <a:cubicBezTo>
                  <a:pt x="5618" y="2814"/>
                  <a:pt x="5606" y="2761"/>
                  <a:pt x="5596" y="2714"/>
                </a:cubicBezTo>
                <a:cubicBezTo>
                  <a:pt x="5582" y="2646"/>
                  <a:pt x="5574" y="2628"/>
                  <a:pt x="5570" y="2629"/>
                </a:cubicBezTo>
                <a:cubicBezTo>
                  <a:pt x="5567" y="2630"/>
                  <a:pt x="5563" y="2629"/>
                  <a:pt x="5562" y="2626"/>
                </a:cubicBezTo>
                <a:cubicBezTo>
                  <a:pt x="5562" y="2623"/>
                  <a:pt x="5564" y="2620"/>
                  <a:pt x="5568" y="2620"/>
                </a:cubicBezTo>
                <a:cubicBezTo>
                  <a:pt x="5573" y="2620"/>
                  <a:pt x="5577" y="2614"/>
                  <a:pt x="5577" y="2607"/>
                </a:cubicBezTo>
                <a:cubicBezTo>
                  <a:pt x="5577" y="2600"/>
                  <a:pt x="5578" y="2597"/>
                  <a:pt x="5580" y="2597"/>
                </a:cubicBezTo>
                <a:close/>
                <a:moveTo>
                  <a:pt x="5515" y="2596"/>
                </a:moveTo>
                <a:cubicBezTo>
                  <a:pt x="5516" y="2596"/>
                  <a:pt x="5515" y="2598"/>
                  <a:pt x="5516" y="2602"/>
                </a:cubicBezTo>
                <a:cubicBezTo>
                  <a:pt x="5516" y="2606"/>
                  <a:pt x="5515" y="2607"/>
                  <a:pt x="5513" y="2604"/>
                </a:cubicBezTo>
                <a:cubicBezTo>
                  <a:pt x="5510" y="2602"/>
                  <a:pt x="5510" y="2600"/>
                  <a:pt x="5512" y="2597"/>
                </a:cubicBezTo>
                <a:lnTo>
                  <a:pt x="5513" y="2596"/>
                </a:lnTo>
                <a:cubicBezTo>
                  <a:pt x="5514" y="2596"/>
                  <a:pt x="5514" y="2596"/>
                  <a:pt x="5515" y="2596"/>
                </a:cubicBezTo>
                <a:close/>
                <a:moveTo>
                  <a:pt x="5514" y="2572"/>
                </a:moveTo>
                <a:cubicBezTo>
                  <a:pt x="5520" y="2573"/>
                  <a:pt x="5521" y="2579"/>
                  <a:pt x="5517" y="2587"/>
                </a:cubicBezTo>
                <a:cubicBezTo>
                  <a:pt x="5516" y="2591"/>
                  <a:pt x="5517" y="2594"/>
                  <a:pt x="5510" y="2589"/>
                </a:cubicBezTo>
                <a:cubicBezTo>
                  <a:pt x="5503" y="2585"/>
                  <a:pt x="5506" y="2571"/>
                  <a:pt x="5514" y="2572"/>
                </a:cubicBezTo>
                <a:lnTo>
                  <a:pt x="5514" y="2572"/>
                </a:lnTo>
                <a:close/>
                <a:moveTo>
                  <a:pt x="6451" y="2558"/>
                </a:moveTo>
                <a:cubicBezTo>
                  <a:pt x="6453" y="2558"/>
                  <a:pt x="6454" y="2558"/>
                  <a:pt x="6454" y="2559"/>
                </a:cubicBezTo>
                <a:cubicBezTo>
                  <a:pt x="6460" y="2562"/>
                  <a:pt x="6459" y="2568"/>
                  <a:pt x="6453" y="2572"/>
                </a:cubicBezTo>
                <a:cubicBezTo>
                  <a:pt x="6450" y="2573"/>
                  <a:pt x="6447" y="2571"/>
                  <a:pt x="6446" y="2566"/>
                </a:cubicBezTo>
                <a:cubicBezTo>
                  <a:pt x="6445" y="2560"/>
                  <a:pt x="6447" y="2557"/>
                  <a:pt x="6451" y="2558"/>
                </a:cubicBezTo>
                <a:lnTo>
                  <a:pt x="6451" y="2558"/>
                </a:lnTo>
                <a:close/>
                <a:moveTo>
                  <a:pt x="213" y="2552"/>
                </a:moveTo>
                <a:cubicBezTo>
                  <a:pt x="216" y="2551"/>
                  <a:pt x="220" y="2561"/>
                  <a:pt x="224" y="2578"/>
                </a:cubicBezTo>
                <a:cubicBezTo>
                  <a:pt x="227" y="2588"/>
                  <a:pt x="228" y="2599"/>
                  <a:pt x="227" y="2610"/>
                </a:cubicBezTo>
                <a:cubicBezTo>
                  <a:pt x="227" y="2631"/>
                  <a:pt x="230" y="2652"/>
                  <a:pt x="234" y="2673"/>
                </a:cubicBezTo>
                <a:cubicBezTo>
                  <a:pt x="239" y="2706"/>
                  <a:pt x="243" y="2745"/>
                  <a:pt x="242" y="2759"/>
                </a:cubicBezTo>
                <a:cubicBezTo>
                  <a:pt x="241" y="2783"/>
                  <a:pt x="243" y="2819"/>
                  <a:pt x="254" y="2946"/>
                </a:cubicBezTo>
                <a:cubicBezTo>
                  <a:pt x="257" y="2976"/>
                  <a:pt x="259" y="3014"/>
                  <a:pt x="259" y="3031"/>
                </a:cubicBezTo>
                <a:cubicBezTo>
                  <a:pt x="259" y="3064"/>
                  <a:pt x="264" y="3124"/>
                  <a:pt x="267" y="3137"/>
                </a:cubicBezTo>
                <a:cubicBezTo>
                  <a:pt x="269" y="3140"/>
                  <a:pt x="267" y="3144"/>
                  <a:pt x="263" y="3148"/>
                </a:cubicBezTo>
                <a:cubicBezTo>
                  <a:pt x="258" y="3150"/>
                  <a:pt x="257" y="3141"/>
                  <a:pt x="253" y="3111"/>
                </a:cubicBezTo>
                <a:cubicBezTo>
                  <a:pt x="251" y="3089"/>
                  <a:pt x="246" y="3050"/>
                  <a:pt x="242" y="3025"/>
                </a:cubicBezTo>
                <a:cubicBezTo>
                  <a:pt x="239" y="3000"/>
                  <a:pt x="235" y="2957"/>
                  <a:pt x="233" y="2930"/>
                </a:cubicBezTo>
                <a:cubicBezTo>
                  <a:pt x="230" y="2903"/>
                  <a:pt x="228" y="2865"/>
                  <a:pt x="226" y="2848"/>
                </a:cubicBezTo>
                <a:cubicBezTo>
                  <a:pt x="225" y="2832"/>
                  <a:pt x="223" y="2804"/>
                  <a:pt x="223" y="2788"/>
                </a:cubicBezTo>
                <a:cubicBezTo>
                  <a:pt x="225" y="2758"/>
                  <a:pt x="224" y="2729"/>
                  <a:pt x="218" y="2699"/>
                </a:cubicBezTo>
                <a:cubicBezTo>
                  <a:pt x="215" y="2685"/>
                  <a:pt x="213" y="2654"/>
                  <a:pt x="211" y="2565"/>
                </a:cubicBezTo>
                <a:cubicBezTo>
                  <a:pt x="211" y="2556"/>
                  <a:pt x="212" y="2552"/>
                  <a:pt x="213" y="2552"/>
                </a:cubicBezTo>
                <a:close/>
                <a:moveTo>
                  <a:pt x="6113" y="2550"/>
                </a:moveTo>
                <a:cubicBezTo>
                  <a:pt x="6114" y="2550"/>
                  <a:pt x="6116" y="2554"/>
                  <a:pt x="6120" y="2561"/>
                </a:cubicBezTo>
                <a:lnTo>
                  <a:pt x="6119" y="2561"/>
                </a:lnTo>
                <a:cubicBezTo>
                  <a:pt x="6131" y="2584"/>
                  <a:pt x="6138" y="2605"/>
                  <a:pt x="6129" y="2610"/>
                </a:cubicBezTo>
                <a:cubicBezTo>
                  <a:pt x="6121" y="2615"/>
                  <a:pt x="6118" y="2609"/>
                  <a:pt x="6114" y="2582"/>
                </a:cubicBezTo>
                <a:cubicBezTo>
                  <a:pt x="6111" y="2559"/>
                  <a:pt x="6110" y="2549"/>
                  <a:pt x="6113" y="2550"/>
                </a:cubicBezTo>
                <a:close/>
                <a:moveTo>
                  <a:pt x="6478" y="2546"/>
                </a:moveTo>
                <a:cubicBezTo>
                  <a:pt x="6481" y="2546"/>
                  <a:pt x="6485" y="2550"/>
                  <a:pt x="6490" y="2560"/>
                </a:cubicBezTo>
                <a:cubicBezTo>
                  <a:pt x="6494" y="2568"/>
                  <a:pt x="6501" y="2576"/>
                  <a:pt x="6510" y="2582"/>
                </a:cubicBezTo>
                <a:cubicBezTo>
                  <a:pt x="6522" y="2589"/>
                  <a:pt x="6525" y="2593"/>
                  <a:pt x="6521" y="2602"/>
                </a:cubicBezTo>
                <a:cubicBezTo>
                  <a:pt x="6515" y="2616"/>
                  <a:pt x="6490" y="2597"/>
                  <a:pt x="6478" y="2568"/>
                </a:cubicBezTo>
                <a:lnTo>
                  <a:pt x="6478" y="2568"/>
                </a:lnTo>
                <a:cubicBezTo>
                  <a:pt x="6473" y="2555"/>
                  <a:pt x="6474" y="2547"/>
                  <a:pt x="6478" y="2546"/>
                </a:cubicBezTo>
                <a:close/>
                <a:moveTo>
                  <a:pt x="5479" y="2523"/>
                </a:moveTo>
                <a:cubicBezTo>
                  <a:pt x="5483" y="2525"/>
                  <a:pt x="5486" y="2527"/>
                  <a:pt x="5486" y="2529"/>
                </a:cubicBezTo>
                <a:cubicBezTo>
                  <a:pt x="5487" y="2532"/>
                  <a:pt x="5485" y="2535"/>
                  <a:pt x="5481" y="2535"/>
                </a:cubicBezTo>
                <a:cubicBezTo>
                  <a:pt x="5478" y="2536"/>
                  <a:pt x="5475" y="2533"/>
                  <a:pt x="5474" y="2529"/>
                </a:cubicBezTo>
                <a:cubicBezTo>
                  <a:pt x="5473" y="2525"/>
                  <a:pt x="5476" y="2523"/>
                  <a:pt x="5479" y="2523"/>
                </a:cubicBezTo>
                <a:close/>
                <a:moveTo>
                  <a:pt x="6111" y="2521"/>
                </a:moveTo>
                <a:cubicBezTo>
                  <a:pt x="6115" y="2520"/>
                  <a:pt x="6118" y="2524"/>
                  <a:pt x="6119" y="2528"/>
                </a:cubicBezTo>
                <a:cubicBezTo>
                  <a:pt x="6119" y="2531"/>
                  <a:pt x="6117" y="2534"/>
                  <a:pt x="6114" y="2533"/>
                </a:cubicBezTo>
                <a:cubicBezTo>
                  <a:pt x="6110" y="2532"/>
                  <a:pt x="6107" y="2530"/>
                  <a:pt x="6106" y="2527"/>
                </a:cubicBezTo>
                <a:cubicBezTo>
                  <a:pt x="6106" y="2525"/>
                  <a:pt x="6108" y="2522"/>
                  <a:pt x="6111" y="2521"/>
                </a:cubicBezTo>
                <a:lnTo>
                  <a:pt x="6111" y="2521"/>
                </a:lnTo>
                <a:close/>
                <a:moveTo>
                  <a:pt x="6460" y="2511"/>
                </a:moveTo>
                <a:cubicBezTo>
                  <a:pt x="6463" y="2511"/>
                  <a:pt x="6466" y="2514"/>
                  <a:pt x="6467" y="2517"/>
                </a:cubicBezTo>
                <a:cubicBezTo>
                  <a:pt x="6468" y="2521"/>
                  <a:pt x="6466" y="2525"/>
                  <a:pt x="6462" y="2525"/>
                </a:cubicBezTo>
                <a:cubicBezTo>
                  <a:pt x="6459" y="2526"/>
                  <a:pt x="6456" y="2523"/>
                  <a:pt x="6455" y="2519"/>
                </a:cubicBezTo>
                <a:lnTo>
                  <a:pt x="6454" y="2519"/>
                </a:lnTo>
                <a:cubicBezTo>
                  <a:pt x="6454" y="2515"/>
                  <a:pt x="6456" y="2512"/>
                  <a:pt x="6460" y="2511"/>
                </a:cubicBezTo>
                <a:close/>
                <a:moveTo>
                  <a:pt x="6447" y="2484"/>
                </a:moveTo>
                <a:cubicBezTo>
                  <a:pt x="6454" y="2484"/>
                  <a:pt x="6460" y="2500"/>
                  <a:pt x="6455" y="2502"/>
                </a:cubicBezTo>
                <a:cubicBezTo>
                  <a:pt x="6451" y="2504"/>
                  <a:pt x="6442" y="2497"/>
                  <a:pt x="6441" y="2489"/>
                </a:cubicBezTo>
                <a:cubicBezTo>
                  <a:pt x="6441" y="2486"/>
                  <a:pt x="6443" y="2483"/>
                  <a:pt x="6445" y="2484"/>
                </a:cubicBezTo>
                <a:cubicBezTo>
                  <a:pt x="6446" y="2483"/>
                  <a:pt x="6446" y="2483"/>
                  <a:pt x="6447" y="2484"/>
                </a:cubicBezTo>
                <a:close/>
                <a:moveTo>
                  <a:pt x="5414" y="2479"/>
                </a:moveTo>
                <a:cubicBezTo>
                  <a:pt x="5414" y="2479"/>
                  <a:pt x="5413" y="2479"/>
                  <a:pt x="5413" y="2480"/>
                </a:cubicBezTo>
                <a:lnTo>
                  <a:pt x="5414" y="2479"/>
                </a:lnTo>
                <a:cubicBezTo>
                  <a:pt x="5412" y="2482"/>
                  <a:pt x="5412" y="2484"/>
                  <a:pt x="5415" y="2486"/>
                </a:cubicBezTo>
                <a:cubicBezTo>
                  <a:pt x="5417" y="2489"/>
                  <a:pt x="5418" y="2488"/>
                  <a:pt x="5418" y="2484"/>
                </a:cubicBezTo>
                <a:cubicBezTo>
                  <a:pt x="5418" y="2480"/>
                  <a:pt x="5416" y="2479"/>
                  <a:pt x="5414" y="2479"/>
                </a:cubicBezTo>
                <a:close/>
                <a:moveTo>
                  <a:pt x="6099" y="2460"/>
                </a:moveTo>
                <a:cubicBezTo>
                  <a:pt x="6106" y="2461"/>
                  <a:pt x="6106" y="2462"/>
                  <a:pt x="6102" y="2476"/>
                </a:cubicBezTo>
                <a:cubicBezTo>
                  <a:pt x="6100" y="2484"/>
                  <a:pt x="6099" y="2484"/>
                  <a:pt x="6096" y="2472"/>
                </a:cubicBezTo>
                <a:cubicBezTo>
                  <a:pt x="6094" y="2464"/>
                  <a:pt x="6095" y="2460"/>
                  <a:pt x="6099" y="2460"/>
                </a:cubicBezTo>
                <a:lnTo>
                  <a:pt x="6099" y="2460"/>
                </a:lnTo>
                <a:close/>
                <a:moveTo>
                  <a:pt x="6176" y="2449"/>
                </a:moveTo>
                <a:cubicBezTo>
                  <a:pt x="6183" y="2448"/>
                  <a:pt x="6196" y="2460"/>
                  <a:pt x="6191" y="2463"/>
                </a:cubicBezTo>
                <a:cubicBezTo>
                  <a:pt x="6186" y="2466"/>
                  <a:pt x="6194" y="2495"/>
                  <a:pt x="6205" y="2515"/>
                </a:cubicBezTo>
                <a:cubicBezTo>
                  <a:pt x="6208" y="2520"/>
                  <a:pt x="6215" y="2538"/>
                  <a:pt x="6221" y="2553"/>
                </a:cubicBezTo>
                <a:cubicBezTo>
                  <a:pt x="6227" y="2569"/>
                  <a:pt x="6238" y="2597"/>
                  <a:pt x="6245" y="2616"/>
                </a:cubicBezTo>
                <a:cubicBezTo>
                  <a:pt x="6254" y="2641"/>
                  <a:pt x="6261" y="2666"/>
                  <a:pt x="6266" y="2692"/>
                </a:cubicBezTo>
                <a:cubicBezTo>
                  <a:pt x="6273" y="2735"/>
                  <a:pt x="6291" y="2819"/>
                  <a:pt x="6300" y="2848"/>
                </a:cubicBezTo>
                <a:cubicBezTo>
                  <a:pt x="6303" y="2857"/>
                  <a:pt x="6314" y="2891"/>
                  <a:pt x="6324" y="2923"/>
                </a:cubicBezTo>
                <a:cubicBezTo>
                  <a:pt x="6332" y="2945"/>
                  <a:pt x="6338" y="2968"/>
                  <a:pt x="6341" y="2991"/>
                </a:cubicBezTo>
                <a:cubicBezTo>
                  <a:pt x="6340" y="2997"/>
                  <a:pt x="6342" y="3002"/>
                  <a:pt x="6346" y="3007"/>
                </a:cubicBezTo>
                <a:cubicBezTo>
                  <a:pt x="6357" y="3031"/>
                  <a:pt x="6365" y="3057"/>
                  <a:pt x="6371" y="3082"/>
                </a:cubicBezTo>
                <a:cubicBezTo>
                  <a:pt x="6376" y="3107"/>
                  <a:pt x="6384" y="3132"/>
                  <a:pt x="6394" y="3156"/>
                </a:cubicBezTo>
                <a:cubicBezTo>
                  <a:pt x="6402" y="3169"/>
                  <a:pt x="6408" y="3182"/>
                  <a:pt x="6411" y="3196"/>
                </a:cubicBezTo>
                <a:cubicBezTo>
                  <a:pt x="6422" y="3232"/>
                  <a:pt x="6426" y="3245"/>
                  <a:pt x="6447" y="3317"/>
                </a:cubicBezTo>
                <a:cubicBezTo>
                  <a:pt x="6451" y="3333"/>
                  <a:pt x="6459" y="3355"/>
                  <a:pt x="6463" y="3367"/>
                </a:cubicBezTo>
                <a:cubicBezTo>
                  <a:pt x="6475" y="3397"/>
                  <a:pt x="6481" y="3429"/>
                  <a:pt x="6482" y="3461"/>
                </a:cubicBezTo>
                <a:cubicBezTo>
                  <a:pt x="6480" y="3466"/>
                  <a:pt x="6481" y="3471"/>
                  <a:pt x="6486" y="3474"/>
                </a:cubicBezTo>
                <a:cubicBezTo>
                  <a:pt x="6493" y="3481"/>
                  <a:pt x="6498" y="3488"/>
                  <a:pt x="6500" y="3497"/>
                </a:cubicBezTo>
                <a:cubicBezTo>
                  <a:pt x="6504" y="3507"/>
                  <a:pt x="6509" y="3521"/>
                  <a:pt x="6513" y="3529"/>
                </a:cubicBezTo>
                <a:cubicBezTo>
                  <a:pt x="6515" y="3534"/>
                  <a:pt x="6516" y="3541"/>
                  <a:pt x="6515" y="3547"/>
                </a:cubicBezTo>
                <a:cubicBezTo>
                  <a:pt x="6514" y="3549"/>
                  <a:pt x="6511" y="3551"/>
                  <a:pt x="6507" y="3552"/>
                </a:cubicBezTo>
                <a:cubicBezTo>
                  <a:pt x="6501" y="3554"/>
                  <a:pt x="6494" y="3552"/>
                  <a:pt x="6493" y="3549"/>
                </a:cubicBezTo>
                <a:cubicBezTo>
                  <a:pt x="6477" y="3515"/>
                  <a:pt x="6464" y="3480"/>
                  <a:pt x="6456" y="3445"/>
                </a:cubicBezTo>
                <a:cubicBezTo>
                  <a:pt x="6452" y="3427"/>
                  <a:pt x="6447" y="3410"/>
                  <a:pt x="6440" y="3393"/>
                </a:cubicBezTo>
                <a:cubicBezTo>
                  <a:pt x="6434" y="3380"/>
                  <a:pt x="6417" y="3337"/>
                  <a:pt x="6403" y="3298"/>
                </a:cubicBezTo>
                <a:cubicBezTo>
                  <a:pt x="6389" y="3259"/>
                  <a:pt x="6373" y="3221"/>
                  <a:pt x="6368" y="3214"/>
                </a:cubicBezTo>
                <a:cubicBezTo>
                  <a:pt x="6363" y="3206"/>
                  <a:pt x="6360" y="3197"/>
                  <a:pt x="6357" y="3188"/>
                </a:cubicBezTo>
                <a:cubicBezTo>
                  <a:pt x="6354" y="3171"/>
                  <a:pt x="6340" y="3157"/>
                  <a:pt x="6318" y="3148"/>
                </a:cubicBezTo>
                <a:cubicBezTo>
                  <a:pt x="6308" y="3146"/>
                  <a:pt x="6306" y="3142"/>
                  <a:pt x="6307" y="3138"/>
                </a:cubicBezTo>
                <a:cubicBezTo>
                  <a:pt x="6311" y="3129"/>
                  <a:pt x="6325" y="3130"/>
                  <a:pt x="6325" y="3140"/>
                </a:cubicBezTo>
                <a:cubicBezTo>
                  <a:pt x="6325" y="3144"/>
                  <a:pt x="6327" y="3147"/>
                  <a:pt x="6330" y="3147"/>
                </a:cubicBezTo>
                <a:cubicBezTo>
                  <a:pt x="6337" y="3145"/>
                  <a:pt x="6337" y="3119"/>
                  <a:pt x="6333" y="3087"/>
                </a:cubicBezTo>
                <a:cubicBezTo>
                  <a:pt x="6325" y="3050"/>
                  <a:pt x="6315" y="3013"/>
                  <a:pt x="6301" y="2977"/>
                </a:cubicBezTo>
                <a:cubicBezTo>
                  <a:pt x="6293" y="2954"/>
                  <a:pt x="6277" y="2928"/>
                  <a:pt x="6278" y="2939"/>
                </a:cubicBezTo>
                <a:cubicBezTo>
                  <a:pt x="6279" y="2944"/>
                  <a:pt x="6278" y="2944"/>
                  <a:pt x="6272" y="2940"/>
                </a:cubicBezTo>
                <a:cubicBezTo>
                  <a:pt x="6261" y="2933"/>
                  <a:pt x="6263" y="2920"/>
                  <a:pt x="6272" y="2919"/>
                </a:cubicBezTo>
                <a:cubicBezTo>
                  <a:pt x="6280" y="2917"/>
                  <a:pt x="6280" y="2914"/>
                  <a:pt x="6274" y="2900"/>
                </a:cubicBezTo>
                <a:cubicBezTo>
                  <a:pt x="6259" y="2869"/>
                  <a:pt x="6227" y="2691"/>
                  <a:pt x="6233" y="2681"/>
                </a:cubicBezTo>
                <a:cubicBezTo>
                  <a:pt x="6237" y="2675"/>
                  <a:pt x="6237" y="2668"/>
                  <a:pt x="6230" y="2663"/>
                </a:cubicBezTo>
                <a:cubicBezTo>
                  <a:pt x="6226" y="2658"/>
                  <a:pt x="6223" y="2653"/>
                  <a:pt x="6224" y="2647"/>
                </a:cubicBezTo>
                <a:cubicBezTo>
                  <a:pt x="6223" y="2636"/>
                  <a:pt x="6220" y="2625"/>
                  <a:pt x="6215" y="2615"/>
                </a:cubicBezTo>
                <a:cubicBezTo>
                  <a:pt x="6208" y="2601"/>
                  <a:pt x="6201" y="2585"/>
                  <a:pt x="6198" y="2577"/>
                </a:cubicBezTo>
                <a:cubicBezTo>
                  <a:pt x="6196" y="2570"/>
                  <a:pt x="6192" y="2560"/>
                  <a:pt x="6189" y="2555"/>
                </a:cubicBezTo>
                <a:cubicBezTo>
                  <a:pt x="6175" y="2525"/>
                  <a:pt x="6167" y="2493"/>
                  <a:pt x="6167" y="2460"/>
                </a:cubicBezTo>
                <a:cubicBezTo>
                  <a:pt x="6169" y="2456"/>
                  <a:pt x="6172" y="2452"/>
                  <a:pt x="6176" y="2449"/>
                </a:cubicBezTo>
                <a:close/>
                <a:moveTo>
                  <a:pt x="6407" y="2424"/>
                </a:moveTo>
                <a:cubicBezTo>
                  <a:pt x="6412" y="2425"/>
                  <a:pt x="6419" y="2429"/>
                  <a:pt x="6419" y="2434"/>
                </a:cubicBezTo>
                <a:cubicBezTo>
                  <a:pt x="6420" y="2436"/>
                  <a:pt x="6419" y="2439"/>
                  <a:pt x="6416" y="2441"/>
                </a:cubicBezTo>
                <a:cubicBezTo>
                  <a:pt x="6410" y="2444"/>
                  <a:pt x="6401" y="2430"/>
                  <a:pt x="6404" y="2426"/>
                </a:cubicBezTo>
                <a:cubicBezTo>
                  <a:pt x="6405" y="2425"/>
                  <a:pt x="6406" y="2424"/>
                  <a:pt x="6407" y="2424"/>
                </a:cubicBezTo>
                <a:close/>
                <a:moveTo>
                  <a:pt x="5778" y="2416"/>
                </a:moveTo>
                <a:cubicBezTo>
                  <a:pt x="5777" y="2417"/>
                  <a:pt x="5778" y="2423"/>
                  <a:pt x="5782" y="2450"/>
                </a:cubicBezTo>
                <a:lnTo>
                  <a:pt x="5781" y="2450"/>
                </a:lnTo>
                <a:cubicBezTo>
                  <a:pt x="5786" y="2482"/>
                  <a:pt x="5791" y="2493"/>
                  <a:pt x="5797" y="2484"/>
                </a:cubicBezTo>
                <a:cubicBezTo>
                  <a:pt x="5803" y="2476"/>
                  <a:pt x="5802" y="2478"/>
                  <a:pt x="5792" y="2463"/>
                </a:cubicBezTo>
                <a:cubicBezTo>
                  <a:pt x="5788" y="2457"/>
                  <a:pt x="5787" y="2451"/>
                  <a:pt x="5788" y="2445"/>
                </a:cubicBezTo>
                <a:cubicBezTo>
                  <a:pt x="5792" y="2435"/>
                  <a:pt x="5789" y="2425"/>
                  <a:pt x="5781" y="2417"/>
                </a:cubicBezTo>
                <a:cubicBezTo>
                  <a:pt x="5780" y="2416"/>
                  <a:pt x="5779" y="2416"/>
                  <a:pt x="5778" y="2416"/>
                </a:cubicBezTo>
                <a:close/>
                <a:moveTo>
                  <a:pt x="5569" y="2369"/>
                </a:moveTo>
                <a:cubicBezTo>
                  <a:pt x="5569" y="2369"/>
                  <a:pt x="5571" y="2369"/>
                  <a:pt x="5573" y="2371"/>
                </a:cubicBezTo>
                <a:lnTo>
                  <a:pt x="5575" y="2370"/>
                </a:lnTo>
                <a:cubicBezTo>
                  <a:pt x="5578" y="2373"/>
                  <a:pt x="5580" y="2377"/>
                  <a:pt x="5580" y="2380"/>
                </a:cubicBezTo>
                <a:cubicBezTo>
                  <a:pt x="5580" y="2384"/>
                  <a:pt x="5578" y="2383"/>
                  <a:pt x="5574" y="2379"/>
                </a:cubicBezTo>
                <a:cubicBezTo>
                  <a:pt x="5568" y="2373"/>
                  <a:pt x="5566" y="2368"/>
                  <a:pt x="5569" y="2369"/>
                </a:cubicBezTo>
                <a:close/>
                <a:moveTo>
                  <a:pt x="6166" y="2361"/>
                </a:moveTo>
                <a:cubicBezTo>
                  <a:pt x="6178" y="2371"/>
                  <a:pt x="6186" y="2383"/>
                  <a:pt x="6189" y="2395"/>
                </a:cubicBezTo>
                <a:cubicBezTo>
                  <a:pt x="6189" y="2400"/>
                  <a:pt x="6189" y="2406"/>
                  <a:pt x="6187" y="2411"/>
                </a:cubicBezTo>
                <a:cubicBezTo>
                  <a:pt x="6187" y="2415"/>
                  <a:pt x="6184" y="2419"/>
                  <a:pt x="6179" y="2422"/>
                </a:cubicBezTo>
                <a:lnTo>
                  <a:pt x="6179" y="2423"/>
                </a:lnTo>
                <a:cubicBezTo>
                  <a:pt x="6175" y="2424"/>
                  <a:pt x="6171" y="2414"/>
                  <a:pt x="6168" y="2393"/>
                </a:cubicBezTo>
                <a:cubicBezTo>
                  <a:pt x="6165" y="2383"/>
                  <a:pt x="6164" y="2372"/>
                  <a:pt x="6166" y="2361"/>
                </a:cubicBezTo>
                <a:close/>
                <a:moveTo>
                  <a:pt x="6405" y="2357"/>
                </a:moveTo>
                <a:cubicBezTo>
                  <a:pt x="6408" y="2357"/>
                  <a:pt x="6408" y="2358"/>
                  <a:pt x="6408" y="2360"/>
                </a:cubicBezTo>
                <a:cubicBezTo>
                  <a:pt x="6408" y="2360"/>
                  <a:pt x="6408" y="2360"/>
                  <a:pt x="6408" y="2360"/>
                </a:cubicBezTo>
                <a:cubicBezTo>
                  <a:pt x="6408" y="2362"/>
                  <a:pt x="6406" y="2364"/>
                  <a:pt x="6403" y="2364"/>
                </a:cubicBezTo>
                <a:cubicBezTo>
                  <a:pt x="6400" y="2365"/>
                  <a:pt x="6398" y="2363"/>
                  <a:pt x="6399" y="2361"/>
                </a:cubicBezTo>
                <a:lnTo>
                  <a:pt x="6398" y="2362"/>
                </a:lnTo>
                <a:cubicBezTo>
                  <a:pt x="6400" y="2360"/>
                  <a:pt x="6402" y="2357"/>
                  <a:pt x="6405" y="2357"/>
                </a:cubicBezTo>
                <a:close/>
                <a:moveTo>
                  <a:pt x="5470" y="2351"/>
                </a:moveTo>
                <a:lnTo>
                  <a:pt x="5469" y="2351"/>
                </a:lnTo>
                <a:lnTo>
                  <a:pt x="5469" y="2351"/>
                </a:lnTo>
                <a:lnTo>
                  <a:pt x="5468" y="2352"/>
                </a:lnTo>
                <a:cubicBezTo>
                  <a:pt x="5466" y="2353"/>
                  <a:pt x="5465" y="2357"/>
                  <a:pt x="5466" y="2360"/>
                </a:cubicBezTo>
                <a:cubicBezTo>
                  <a:pt x="5468" y="2370"/>
                  <a:pt x="5478" y="2370"/>
                  <a:pt x="5480" y="2361"/>
                </a:cubicBezTo>
                <a:cubicBezTo>
                  <a:pt x="5481" y="2353"/>
                  <a:pt x="5479" y="2351"/>
                  <a:pt x="5474" y="2351"/>
                </a:cubicBezTo>
                <a:lnTo>
                  <a:pt x="5469" y="2351"/>
                </a:lnTo>
                <a:lnTo>
                  <a:pt x="5470" y="2351"/>
                </a:lnTo>
                <a:close/>
                <a:moveTo>
                  <a:pt x="6138" y="2317"/>
                </a:moveTo>
                <a:cubicBezTo>
                  <a:pt x="6141" y="2316"/>
                  <a:pt x="6144" y="2320"/>
                  <a:pt x="6145" y="2326"/>
                </a:cubicBezTo>
                <a:cubicBezTo>
                  <a:pt x="6146" y="2333"/>
                  <a:pt x="6144" y="2339"/>
                  <a:pt x="6141" y="2340"/>
                </a:cubicBezTo>
                <a:cubicBezTo>
                  <a:pt x="6138" y="2340"/>
                  <a:pt x="6134" y="2337"/>
                  <a:pt x="6133" y="2330"/>
                </a:cubicBezTo>
                <a:cubicBezTo>
                  <a:pt x="6132" y="2326"/>
                  <a:pt x="6133" y="2321"/>
                  <a:pt x="6137" y="2317"/>
                </a:cubicBezTo>
                <a:cubicBezTo>
                  <a:pt x="6137" y="2317"/>
                  <a:pt x="6138" y="2317"/>
                  <a:pt x="6138" y="2317"/>
                </a:cubicBezTo>
                <a:close/>
                <a:moveTo>
                  <a:pt x="311" y="2302"/>
                </a:moveTo>
                <a:cubicBezTo>
                  <a:pt x="312" y="2302"/>
                  <a:pt x="314" y="2303"/>
                  <a:pt x="314" y="2306"/>
                </a:cubicBezTo>
                <a:cubicBezTo>
                  <a:pt x="314" y="2310"/>
                  <a:pt x="313" y="2311"/>
                  <a:pt x="311" y="2309"/>
                </a:cubicBezTo>
                <a:lnTo>
                  <a:pt x="311" y="2309"/>
                </a:lnTo>
                <a:cubicBezTo>
                  <a:pt x="309" y="2307"/>
                  <a:pt x="308" y="2304"/>
                  <a:pt x="310" y="2302"/>
                </a:cubicBezTo>
                <a:cubicBezTo>
                  <a:pt x="310" y="2302"/>
                  <a:pt x="311" y="2302"/>
                  <a:pt x="311" y="2302"/>
                </a:cubicBezTo>
                <a:close/>
                <a:moveTo>
                  <a:pt x="6060" y="2290"/>
                </a:moveTo>
                <a:cubicBezTo>
                  <a:pt x="6060" y="2290"/>
                  <a:pt x="6061" y="2290"/>
                  <a:pt x="6062" y="2291"/>
                </a:cubicBezTo>
                <a:cubicBezTo>
                  <a:pt x="6081" y="2341"/>
                  <a:pt x="6093" y="2393"/>
                  <a:pt x="6098" y="2445"/>
                </a:cubicBezTo>
                <a:cubicBezTo>
                  <a:pt x="6093" y="2459"/>
                  <a:pt x="6081" y="2424"/>
                  <a:pt x="6067" y="2352"/>
                </a:cubicBezTo>
                <a:lnTo>
                  <a:pt x="6066" y="2352"/>
                </a:lnTo>
                <a:cubicBezTo>
                  <a:pt x="6058" y="2308"/>
                  <a:pt x="6056" y="2290"/>
                  <a:pt x="6060" y="2290"/>
                </a:cubicBezTo>
                <a:close/>
                <a:moveTo>
                  <a:pt x="6387" y="2289"/>
                </a:moveTo>
                <a:cubicBezTo>
                  <a:pt x="6393" y="2290"/>
                  <a:pt x="6397" y="2298"/>
                  <a:pt x="6402" y="2317"/>
                </a:cubicBezTo>
                <a:cubicBezTo>
                  <a:pt x="6406" y="2334"/>
                  <a:pt x="6406" y="2343"/>
                  <a:pt x="6402" y="2340"/>
                </a:cubicBezTo>
                <a:cubicBezTo>
                  <a:pt x="6396" y="2331"/>
                  <a:pt x="6390" y="2322"/>
                  <a:pt x="6387" y="2312"/>
                </a:cubicBezTo>
                <a:cubicBezTo>
                  <a:pt x="6380" y="2293"/>
                  <a:pt x="6381" y="2288"/>
                  <a:pt x="6387" y="2289"/>
                </a:cubicBezTo>
                <a:close/>
                <a:moveTo>
                  <a:pt x="6375" y="2270"/>
                </a:moveTo>
                <a:cubicBezTo>
                  <a:pt x="6378" y="2269"/>
                  <a:pt x="6381" y="2272"/>
                  <a:pt x="6382" y="2274"/>
                </a:cubicBezTo>
                <a:cubicBezTo>
                  <a:pt x="6383" y="2277"/>
                  <a:pt x="6380" y="2280"/>
                  <a:pt x="6377" y="2280"/>
                </a:cubicBezTo>
                <a:cubicBezTo>
                  <a:pt x="6374" y="2281"/>
                  <a:pt x="6371" y="2279"/>
                  <a:pt x="6370" y="2276"/>
                </a:cubicBezTo>
                <a:cubicBezTo>
                  <a:pt x="6370" y="2273"/>
                  <a:pt x="6372" y="2271"/>
                  <a:pt x="6375" y="2270"/>
                </a:cubicBezTo>
                <a:close/>
                <a:moveTo>
                  <a:pt x="649" y="2269"/>
                </a:moveTo>
                <a:cubicBezTo>
                  <a:pt x="648" y="2269"/>
                  <a:pt x="648" y="2269"/>
                  <a:pt x="647" y="2269"/>
                </a:cubicBezTo>
                <a:cubicBezTo>
                  <a:pt x="645" y="2272"/>
                  <a:pt x="646" y="2274"/>
                  <a:pt x="648" y="2276"/>
                </a:cubicBezTo>
                <a:cubicBezTo>
                  <a:pt x="650" y="2279"/>
                  <a:pt x="652" y="2277"/>
                  <a:pt x="651" y="2273"/>
                </a:cubicBezTo>
                <a:cubicBezTo>
                  <a:pt x="651" y="2270"/>
                  <a:pt x="650" y="2269"/>
                  <a:pt x="649" y="2269"/>
                </a:cubicBezTo>
                <a:close/>
                <a:moveTo>
                  <a:pt x="312" y="2265"/>
                </a:moveTo>
                <a:cubicBezTo>
                  <a:pt x="315" y="2264"/>
                  <a:pt x="318" y="2265"/>
                  <a:pt x="319" y="2272"/>
                </a:cubicBezTo>
                <a:cubicBezTo>
                  <a:pt x="321" y="2278"/>
                  <a:pt x="320" y="2279"/>
                  <a:pt x="314" y="2275"/>
                </a:cubicBezTo>
                <a:lnTo>
                  <a:pt x="315" y="2275"/>
                </a:lnTo>
                <a:cubicBezTo>
                  <a:pt x="306" y="2270"/>
                  <a:pt x="305" y="2266"/>
                  <a:pt x="312" y="2265"/>
                </a:cubicBezTo>
                <a:close/>
                <a:moveTo>
                  <a:pt x="6112" y="2262"/>
                </a:moveTo>
                <a:cubicBezTo>
                  <a:pt x="6120" y="2262"/>
                  <a:pt x="6128" y="2287"/>
                  <a:pt x="6121" y="2291"/>
                </a:cubicBezTo>
                <a:lnTo>
                  <a:pt x="6120" y="2291"/>
                </a:lnTo>
                <a:cubicBezTo>
                  <a:pt x="6117" y="2293"/>
                  <a:pt x="6113" y="2292"/>
                  <a:pt x="6111" y="2289"/>
                </a:cubicBezTo>
                <a:cubicBezTo>
                  <a:pt x="6105" y="2282"/>
                  <a:pt x="6104" y="2262"/>
                  <a:pt x="6112" y="2262"/>
                </a:cubicBezTo>
                <a:close/>
                <a:moveTo>
                  <a:pt x="5482" y="2260"/>
                </a:moveTo>
                <a:cubicBezTo>
                  <a:pt x="5497" y="2259"/>
                  <a:pt x="5504" y="2271"/>
                  <a:pt x="5506" y="2299"/>
                </a:cubicBezTo>
                <a:cubicBezTo>
                  <a:pt x="5508" y="2317"/>
                  <a:pt x="5498" y="2324"/>
                  <a:pt x="5495" y="2308"/>
                </a:cubicBezTo>
                <a:lnTo>
                  <a:pt x="5498" y="2308"/>
                </a:lnTo>
                <a:cubicBezTo>
                  <a:pt x="5493" y="2292"/>
                  <a:pt x="5474" y="2273"/>
                  <a:pt x="5462" y="2276"/>
                </a:cubicBezTo>
                <a:cubicBezTo>
                  <a:pt x="5448" y="2280"/>
                  <a:pt x="5450" y="2272"/>
                  <a:pt x="5465" y="2265"/>
                </a:cubicBezTo>
                <a:cubicBezTo>
                  <a:pt x="5472" y="2262"/>
                  <a:pt x="5477" y="2260"/>
                  <a:pt x="5482" y="2260"/>
                </a:cubicBezTo>
                <a:close/>
                <a:moveTo>
                  <a:pt x="6105" y="2241"/>
                </a:moveTo>
                <a:lnTo>
                  <a:pt x="6104" y="2242"/>
                </a:lnTo>
                <a:cubicBezTo>
                  <a:pt x="6108" y="2241"/>
                  <a:pt x="6111" y="2242"/>
                  <a:pt x="6112" y="2248"/>
                </a:cubicBezTo>
                <a:cubicBezTo>
                  <a:pt x="6113" y="2254"/>
                  <a:pt x="6112" y="2255"/>
                  <a:pt x="6107" y="2252"/>
                </a:cubicBezTo>
                <a:cubicBezTo>
                  <a:pt x="6098" y="2246"/>
                  <a:pt x="6098" y="2242"/>
                  <a:pt x="6105" y="2241"/>
                </a:cubicBezTo>
                <a:close/>
                <a:moveTo>
                  <a:pt x="6372" y="2239"/>
                </a:moveTo>
                <a:cubicBezTo>
                  <a:pt x="6373" y="2239"/>
                  <a:pt x="6374" y="2240"/>
                  <a:pt x="6375" y="2243"/>
                </a:cubicBezTo>
                <a:cubicBezTo>
                  <a:pt x="6375" y="2247"/>
                  <a:pt x="6374" y="2249"/>
                  <a:pt x="6372" y="2246"/>
                </a:cubicBezTo>
                <a:cubicBezTo>
                  <a:pt x="6369" y="2244"/>
                  <a:pt x="6369" y="2242"/>
                  <a:pt x="6371" y="2239"/>
                </a:cubicBezTo>
                <a:cubicBezTo>
                  <a:pt x="6371" y="2239"/>
                  <a:pt x="6371" y="2239"/>
                  <a:pt x="6372" y="2239"/>
                </a:cubicBezTo>
                <a:close/>
                <a:moveTo>
                  <a:pt x="5431" y="2237"/>
                </a:moveTo>
                <a:cubicBezTo>
                  <a:pt x="5431" y="2237"/>
                  <a:pt x="5431" y="2239"/>
                  <a:pt x="5432" y="2243"/>
                </a:cubicBezTo>
                <a:cubicBezTo>
                  <a:pt x="5433" y="2247"/>
                  <a:pt x="5432" y="2249"/>
                  <a:pt x="5430" y="2247"/>
                </a:cubicBezTo>
                <a:cubicBezTo>
                  <a:pt x="5428" y="2245"/>
                  <a:pt x="5427" y="2242"/>
                  <a:pt x="5428" y="2239"/>
                </a:cubicBezTo>
                <a:lnTo>
                  <a:pt x="5431" y="2238"/>
                </a:lnTo>
                <a:cubicBezTo>
                  <a:pt x="5431" y="2237"/>
                  <a:pt x="5431" y="2237"/>
                  <a:pt x="5431" y="2237"/>
                </a:cubicBezTo>
                <a:close/>
                <a:moveTo>
                  <a:pt x="5736" y="2212"/>
                </a:moveTo>
                <a:cubicBezTo>
                  <a:pt x="5735" y="2213"/>
                  <a:pt x="5734" y="2213"/>
                  <a:pt x="5733" y="2215"/>
                </a:cubicBezTo>
                <a:cubicBezTo>
                  <a:pt x="5730" y="2222"/>
                  <a:pt x="5729" y="2229"/>
                  <a:pt x="5732" y="2235"/>
                </a:cubicBezTo>
                <a:cubicBezTo>
                  <a:pt x="5733" y="2247"/>
                  <a:pt x="5734" y="2248"/>
                  <a:pt x="5736" y="2240"/>
                </a:cubicBezTo>
                <a:lnTo>
                  <a:pt x="5738" y="2240"/>
                </a:lnTo>
                <a:cubicBezTo>
                  <a:pt x="5739" y="2233"/>
                  <a:pt x="5740" y="2226"/>
                  <a:pt x="5739" y="2220"/>
                </a:cubicBezTo>
                <a:cubicBezTo>
                  <a:pt x="5738" y="2215"/>
                  <a:pt x="5737" y="2212"/>
                  <a:pt x="5736" y="2212"/>
                </a:cubicBezTo>
                <a:close/>
                <a:moveTo>
                  <a:pt x="6096" y="2208"/>
                </a:moveTo>
                <a:cubicBezTo>
                  <a:pt x="6097" y="2208"/>
                  <a:pt x="6098" y="2208"/>
                  <a:pt x="6099" y="2208"/>
                </a:cubicBezTo>
                <a:lnTo>
                  <a:pt x="6098" y="2209"/>
                </a:lnTo>
                <a:cubicBezTo>
                  <a:pt x="6101" y="2209"/>
                  <a:pt x="6105" y="2209"/>
                  <a:pt x="6105" y="2211"/>
                </a:cubicBezTo>
                <a:cubicBezTo>
                  <a:pt x="6106" y="2212"/>
                  <a:pt x="6103" y="2213"/>
                  <a:pt x="6100" y="2213"/>
                </a:cubicBezTo>
                <a:cubicBezTo>
                  <a:pt x="6099" y="2213"/>
                  <a:pt x="6099" y="2213"/>
                  <a:pt x="6099" y="2213"/>
                </a:cubicBezTo>
                <a:cubicBezTo>
                  <a:pt x="6096" y="2214"/>
                  <a:pt x="6093" y="2212"/>
                  <a:pt x="6093" y="2210"/>
                </a:cubicBezTo>
                <a:cubicBezTo>
                  <a:pt x="6093" y="2209"/>
                  <a:pt x="6094" y="2208"/>
                  <a:pt x="6096" y="2208"/>
                </a:cubicBezTo>
                <a:close/>
                <a:moveTo>
                  <a:pt x="310" y="2177"/>
                </a:moveTo>
                <a:cubicBezTo>
                  <a:pt x="311" y="2177"/>
                  <a:pt x="312" y="2179"/>
                  <a:pt x="313" y="2182"/>
                </a:cubicBezTo>
                <a:cubicBezTo>
                  <a:pt x="314" y="2187"/>
                  <a:pt x="313" y="2189"/>
                  <a:pt x="311" y="2187"/>
                </a:cubicBezTo>
                <a:cubicBezTo>
                  <a:pt x="309" y="2184"/>
                  <a:pt x="308" y="2181"/>
                  <a:pt x="309" y="2178"/>
                </a:cubicBezTo>
                <a:cubicBezTo>
                  <a:pt x="309" y="2177"/>
                  <a:pt x="310" y="2177"/>
                  <a:pt x="310" y="2177"/>
                </a:cubicBezTo>
                <a:close/>
                <a:moveTo>
                  <a:pt x="235" y="2163"/>
                </a:moveTo>
                <a:cubicBezTo>
                  <a:pt x="234" y="2163"/>
                  <a:pt x="233" y="2165"/>
                  <a:pt x="231" y="2170"/>
                </a:cubicBezTo>
                <a:cubicBezTo>
                  <a:pt x="228" y="2178"/>
                  <a:pt x="235" y="2185"/>
                  <a:pt x="241" y="2181"/>
                </a:cubicBezTo>
                <a:cubicBezTo>
                  <a:pt x="244" y="2180"/>
                  <a:pt x="243" y="2175"/>
                  <a:pt x="240" y="2170"/>
                </a:cubicBezTo>
                <a:cubicBezTo>
                  <a:pt x="237" y="2165"/>
                  <a:pt x="236" y="2163"/>
                  <a:pt x="235" y="2163"/>
                </a:cubicBezTo>
                <a:close/>
                <a:moveTo>
                  <a:pt x="5540" y="2153"/>
                </a:moveTo>
                <a:cubicBezTo>
                  <a:pt x="5536" y="2153"/>
                  <a:pt x="5535" y="2161"/>
                  <a:pt x="5537" y="2170"/>
                </a:cubicBezTo>
                <a:cubicBezTo>
                  <a:pt x="5539" y="2178"/>
                  <a:pt x="5541" y="2185"/>
                  <a:pt x="5545" y="2184"/>
                </a:cubicBezTo>
                <a:lnTo>
                  <a:pt x="5546" y="2184"/>
                </a:lnTo>
                <a:cubicBezTo>
                  <a:pt x="5549" y="2184"/>
                  <a:pt x="5551" y="2176"/>
                  <a:pt x="5549" y="2168"/>
                </a:cubicBezTo>
                <a:cubicBezTo>
                  <a:pt x="5547" y="2159"/>
                  <a:pt x="5543" y="2152"/>
                  <a:pt x="5540" y="2153"/>
                </a:cubicBezTo>
                <a:close/>
                <a:moveTo>
                  <a:pt x="6085" y="2148"/>
                </a:moveTo>
                <a:cubicBezTo>
                  <a:pt x="6092" y="2160"/>
                  <a:pt x="6095" y="2174"/>
                  <a:pt x="6094" y="2188"/>
                </a:cubicBezTo>
                <a:cubicBezTo>
                  <a:pt x="6089" y="2193"/>
                  <a:pt x="6082" y="2188"/>
                  <a:pt x="6079" y="2174"/>
                </a:cubicBezTo>
                <a:cubicBezTo>
                  <a:pt x="6076" y="2160"/>
                  <a:pt x="6079" y="2149"/>
                  <a:pt x="6085" y="2148"/>
                </a:cubicBezTo>
                <a:lnTo>
                  <a:pt x="6085" y="2148"/>
                </a:lnTo>
                <a:close/>
                <a:moveTo>
                  <a:pt x="5405" y="2139"/>
                </a:moveTo>
                <a:cubicBezTo>
                  <a:pt x="5409" y="2139"/>
                  <a:pt x="5407" y="2142"/>
                  <a:pt x="5402" y="2147"/>
                </a:cubicBezTo>
                <a:cubicBezTo>
                  <a:pt x="5397" y="2152"/>
                  <a:pt x="5397" y="2150"/>
                  <a:pt x="5396" y="2147"/>
                </a:cubicBezTo>
                <a:cubicBezTo>
                  <a:pt x="5396" y="2143"/>
                  <a:pt x="5398" y="2140"/>
                  <a:pt x="5401" y="2140"/>
                </a:cubicBezTo>
                <a:lnTo>
                  <a:pt x="5403" y="2139"/>
                </a:lnTo>
                <a:cubicBezTo>
                  <a:pt x="5404" y="2139"/>
                  <a:pt x="5405" y="2139"/>
                  <a:pt x="5405" y="2139"/>
                </a:cubicBezTo>
                <a:close/>
                <a:moveTo>
                  <a:pt x="578" y="2136"/>
                </a:moveTo>
                <a:cubicBezTo>
                  <a:pt x="575" y="2136"/>
                  <a:pt x="571" y="2139"/>
                  <a:pt x="571" y="2143"/>
                </a:cubicBezTo>
                <a:cubicBezTo>
                  <a:pt x="576" y="2162"/>
                  <a:pt x="574" y="2181"/>
                  <a:pt x="568" y="2201"/>
                </a:cubicBezTo>
                <a:cubicBezTo>
                  <a:pt x="563" y="2210"/>
                  <a:pt x="563" y="2219"/>
                  <a:pt x="567" y="2227"/>
                </a:cubicBezTo>
                <a:cubicBezTo>
                  <a:pt x="581" y="2256"/>
                  <a:pt x="586" y="2287"/>
                  <a:pt x="585" y="2318"/>
                </a:cubicBezTo>
                <a:cubicBezTo>
                  <a:pt x="585" y="2358"/>
                  <a:pt x="591" y="2397"/>
                  <a:pt x="603" y="2434"/>
                </a:cubicBezTo>
                <a:cubicBezTo>
                  <a:pt x="605" y="2438"/>
                  <a:pt x="612" y="2440"/>
                  <a:pt x="619" y="2438"/>
                </a:cubicBezTo>
                <a:cubicBezTo>
                  <a:pt x="622" y="2437"/>
                  <a:pt x="625" y="2435"/>
                  <a:pt x="626" y="2433"/>
                </a:cubicBezTo>
                <a:cubicBezTo>
                  <a:pt x="628" y="2424"/>
                  <a:pt x="628" y="2414"/>
                  <a:pt x="626" y="2405"/>
                </a:cubicBezTo>
                <a:cubicBezTo>
                  <a:pt x="622" y="2382"/>
                  <a:pt x="624" y="2357"/>
                  <a:pt x="633" y="2333"/>
                </a:cubicBezTo>
                <a:cubicBezTo>
                  <a:pt x="639" y="2324"/>
                  <a:pt x="637" y="2315"/>
                  <a:pt x="628" y="2309"/>
                </a:cubicBezTo>
                <a:cubicBezTo>
                  <a:pt x="623" y="2305"/>
                  <a:pt x="617" y="2302"/>
                  <a:pt x="614" y="2302"/>
                </a:cubicBezTo>
                <a:cubicBezTo>
                  <a:pt x="611" y="2303"/>
                  <a:pt x="610" y="2301"/>
                  <a:pt x="611" y="2299"/>
                </a:cubicBezTo>
                <a:cubicBezTo>
                  <a:pt x="613" y="2297"/>
                  <a:pt x="611" y="2295"/>
                  <a:pt x="605" y="2294"/>
                </a:cubicBezTo>
                <a:cubicBezTo>
                  <a:pt x="595" y="2294"/>
                  <a:pt x="588" y="2278"/>
                  <a:pt x="598" y="2276"/>
                </a:cubicBezTo>
                <a:cubicBezTo>
                  <a:pt x="612" y="2274"/>
                  <a:pt x="620" y="2255"/>
                  <a:pt x="613" y="2230"/>
                </a:cubicBezTo>
                <a:cubicBezTo>
                  <a:pt x="610" y="2216"/>
                  <a:pt x="606" y="2197"/>
                  <a:pt x="604" y="2189"/>
                </a:cubicBezTo>
                <a:cubicBezTo>
                  <a:pt x="604" y="2181"/>
                  <a:pt x="600" y="2174"/>
                  <a:pt x="592" y="2170"/>
                </a:cubicBezTo>
                <a:cubicBezTo>
                  <a:pt x="578" y="2166"/>
                  <a:pt x="579" y="2160"/>
                  <a:pt x="592" y="2160"/>
                </a:cubicBezTo>
                <a:cubicBezTo>
                  <a:pt x="605" y="2160"/>
                  <a:pt x="603" y="2159"/>
                  <a:pt x="594" y="2152"/>
                </a:cubicBezTo>
                <a:cubicBezTo>
                  <a:pt x="589" y="2148"/>
                  <a:pt x="585" y="2144"/>
                  <a:pt x="583" y="2139"/>
                </a:cubicBezTo>
                <a:cubicBezTo>
                  <a:pt x="582" y="2137"/>
                  <a:pt x="581" y="2136"/>
                  <a:pt x="578" y="2136"/>
                </a:cubicBezTo>
                <a:close/>
                <a:moveTo>
                  <a:pt x="5463" y="2119"/>
                </a:moveTo>
                <a:cubicBezTo>
                  <a:pt x="5476" y="2120"/>
                  <a:pt x="5483" y="2143"/>
                  <a:pt x="5483" y="2189"/>
                </a:cubicBezTo>
                <a:cubicBezTo>
                  <a:pt x="5483" y="2200"/>
                  <a:pt x="5484" y="2211"/>
                  <a:pt x="5488" y="2221"/>
                </a:cubicBezTo>
                <a:lnTo>
                  <a:pt x="5490" y="2221"/>
                </a:lnTo>
                <a:cubicBezTo>
                  <a:pt x="5495" y="2229"/>
                  <a:pt x="5488" y="2240"/>
                  <a:pt x="5475" y="2242"/>
                </a:cubicBezTo>
                <a:cubicBezTo>
                  <a:pt x="5463" y="2203"/>
                  <a:pt x="5456" y="2162"/>
                  <a:pt x="5452" y="2121"/>
                </a:cubicBezTo>
                <a:cubicBezTo>
                  <a:pt x="5452" y="2120"/>
                  <a:pt x="5456" y="2119"/>
                  <a:pt x="5460" y="2119"/>
                </a:cubicBezTo>
                <a:cubicBezTo>
                  <a:pt x="5461" y="2119"/>
                  <a:pt x="5462" y="2119"/>
                  <a:pt x="5463" y="2119"/>
                </a:cubicBezTo>
                <a:close/>
                <a:moveTo>
                  <a:pt x="6067" y="2112"/>
                </a:moveTo>
                <a:cubicBezTo>
                  <a:pt x="6070" y="2112"/>
                  <a:pt x="6073" y="2116"/>
                  <a:pt x="6076" y="2121"/>
                </a:cubicBezTo>
                <a:lnTo>
                  <a:pt x="6077" y="2120"/>
                </a:lnTo>
                <a:cubicBezTo>
                  <a:pt x="6077" y="2126"/>
                  <a:pt x="6078" y="2131"/>
                  <a:pt x="6076" y="2132"/>
                </a:cubicBezTo>
                <a:cubicBezTo>
                  <a:pt x="6073" y="2132"/>
                  <a:pt x="6071" y="2131"/>
                  <a:pt x="6070" y="2130"/>
                </a:cubicBezTo>
                <a:cubicBezTo>
                  <a:pt x="6069" y="2126"/>
                  <a:pt x="6067" y="2123"/>
                  <a:pt x="6064" y="2120"/>
                </a:cubicBezTo>
                <a:cubicBezTo>
                  <a:pt x="6062" y="2116"/>
                  <a:pt x="6062" y="2112"/>
                  <a:pt x="6065" y="2112"/>
                </a:cubicBezTo>
                <a:cubicBezTo>
                  <a:pt x="6066" y="2112"/>
                  <a:pt x="6066" y="2112"/>
                  <a:pt x="6067" y="2112"/>
                </a:cubicBezTo>
                <a:close/>
                <a:moveTo>
                  <a:pt x="308" y="2095"/>
                </a:moveTo>
                <a:cubicBezTo>
                  <a:pt x="309" y="2095"/>
                  <a:pt x="311" y="2095"/>
                  <a:pt x="312" y="2096"/>
                </a:cubicBezTo>
                <a:cubicBezTo>
                  <a:pt x="314" y="2097"/>
                  <a:pt x="314" y="2100"/>
                  <a:pt x="311" y="2101"/>
                </a:cubicBezTo>
                <a:cubicBezTo>
                  <a:pt x="308" y="2103"/>
                  <a:pt x="304" y="2103"/>
                  <a:pt x="302" y="2101"/>
                </a:cubicBezTo>
                <a:cubicBezTo>
                  <a:pt x="299" y="2100"/>
                  <a:pt x="300" y="2097"/>
                  <a:pt x="303" y="2096"/>
                </a:cubicBezTo>
                <a:cubicBezTo>
                  <a:pt x="304" y="2095"/>
                  <a:pt x="306" y="2095"/>
                  <a:pt x="308" y="2095"/>
                </a:cubicBezTo>
                <a:close/>
                <a:moveTo>
                  <a:pt x="5469" y="2089"/>
                </a:moveTo>
                <a:cubicBezTo>
                  <a:pt x="5471" y="2089"/>
                  <a:pt x="5473" y="2090"/>
                  <a:pt x="5473" y="2092"/>
                </a:cubicBezTo>
                <a:cubicBezTo>
                  <a:pt x="5473" y="2092"/>
                  <a:pt x="5473" y="2092"/>
                  <a:pt x="5473" y="2092"/>
                </a:cubicBezTo>
                <a:cubicBezTo>
                  <a:pt x="5473" y="2094"/>
                  <a:pt x="5471" y="2096"/>
                  <a:pt x="5468" y="2096"/>
                </a:cubicBezTo>
                <a:cubicBezTo>
                  <a:pt x="5465" y="2097"/>
                  <a:pt x="5462" y="2096"/>
                  <a:pt x="5461" y="2094"/>
                </a:cubicBezTo>
                <a:cubicBezTo>
                  <a:pt x="5461" y="2094"/>
                  <a:pt x="5461" y="2094"/>
                  <a:pt x="5461" y="2093"/>
                </a:cubicBezTo>
                <a:cubicBezTo>
                  <a:pt x="5461" y="2092"/>
                  <a:pt x="5463" y="2090"/>
                  <a:pt x="5466" y="2089"/>
                </a:cubicBezTo>
                <a:cubicBezTo>
                  <a:pt x="5467" y="2089"/>
                  <a:pt x="5468" y="2089"/>
                  <a:pt x="5469" y="2089"/>
                </a:cubicBezTo>
                <a:close/>
                <a:moveTo>
                  <a:pt x="5393" y="2081"/>
                </a:moveTo>
                <a:cubicBezTo>
                  <a:pt x="5399" y="2082"/>
                  <a:pt x="5402" y="2097"/>
                  <a:pt x="5401" y="2113"/>
                </a:cubicBezTo>
                <a:cubicBezTo>
                  <a:pt x="5399" y="2125"/>
                  <a:pt x="5388" y="2121"/>
                  <a:pt x="5386" y="2108"/>
                </a:cubicBezTo>
                <a:lnTo>
                  <a:pt x="5385" y="2108"/>
                </a:lnTo>
                <a:cubicBezTo>
                  <a:pt x="5382" y="2093"/>
                  <a:pt x="5387" y="2080"/>
                  <a:pt x="5393" y="2081"/>
                </a:cubicBezTo>
                <a:close/>
                <a:moveTo>
                  <a:pt x="5438" y="2069"/>
                </a:moveTo>
                <a:cubicBezTo>
                  <a:pt x="5441" y="2069"/>
                  <a:pt x="5442" y="2070"/>
                  <a:pt x="5442" y="2071"/>
                </a:cubicBezTo>
                <a:cubicBezTo>
                  <a:pt x="5443" y="2073"/>
                  <a:pt x="5440" y="2075"/>
                  <a:pt x="5437" y="2076"/>
                </a:cubicBezTo>
                <a:cubicBezTo>
                  <a:pt x="5434" y="2076"/>
                  <a:pt x="5431" y="2075"/>
                  <a:pt x="5430" y="2073"/>
                </a:cubicBezTo>
                <a:lnTo>
                  <a:pt x="5432" y="2073"/>
                </a:lnTo>
                <a:cubicBezTo>
                  <a:pt x="5432" y="2072"/>
                  <a:pt x="5433" y="2070"/>
                  <a:pt x="5436" y="2069"/>
                </a:cubicBezTo>
                <a:cubicBezTo>
                  <a:pt x="5437" y="2069"/>
                  <a:pt x="5438" y="2069"/>
                  <a:pt x="5438" y="2069"/>
                </a:cubicBezTo>
                <a:close/>
                <a:moveTo>
                  <a:pt x="5458" y="2066"/>
                </a:moveTo>
                <a:cubicBezTo>
                  <a:pt x="5460" y="2067"/>
                  <a:pt x="5461" y="2068"/>
                  <a:pt x="5462" y="2069"/>
                </a:cubicBezTo>
                <a:cubicBezTo>
                  <a:pt x="5462" y="2069"/>
                  <a:pt x="5462" y="2069"/>
                  <a:pt x="5462" y="2069"/>
                </a:cubicBezTo>
                <a:cubicBezTo>
                  <a:pt x="5462" y="2071"/>
                  <a:pt x="5460" y="2073"/>
                  <a:pt x="5457" y="2073"/>
                </a:cubicBezTo>
                <a:cubicBezTo>
                  <a:pt x="5456" y="2073"/>
                  <a:pt x="5456" y="2073"/>
                  <a:pt x="5456" y="2073"/>
                </a:cubicBezTo>
                <a:cubicBezTo>
                  <a:pt x="5453" y="2074"/>
                  <a:pt x="5450" y="2073"/>
                  <a:pt x="5450" y="2071"/>
                </a:cubicBezTo>
                <a:cubicBezTo>
                  <a:pt x="5450" y="2069"/>
                  <a:pt x="5452" y="2067"/>
                  <a:pt x="5455" y="2066"/>
                </a:cubicBezTo>
                <a:cubicBezTo>
                  <a:pt x="5455" y="2066"/>
                  <a:pt x="5455" y="2066"/>
                  <a:pt x="5455" y="2066"/>
                </a:cubicBezTo>
                <a:cubicBezTo>
                  <a:pt x="5456" y="2066"/>
                  <a:pt x="5457" y="2066"/>
                  <a:pt x="5458" y="2066"/>
                </a:cubicBezTo>
                <a:close/>
                <a:moveTo>
                  <a:pt x="6326" y="2063"/>
                </a:moveTo>
                <a:cubicBezTo>
                  <a:pt x="6329" y="2063"/>
                  <a:pt x="6331" y="2069"/>
                  <a:pt x="6339" y="2103"/>
                </a:cubicBezTo>
                <a:cubicBezTo>
                  <a:pt x="6342" y="2114"/>
                  <a:pt x="6348" y="2131"/>
                  <a:pt x="6352" y="2141"/>
                </a:cubicBezTo>
                <a:cubicBezTo>
                  <a:pt x="6355" y="2153"/>
                  <a:pt x="6357" y="2165"/>
                  <a:pt x="6357" y="2177"/>
                </a:cubicBezTo>
                <a:cubicBezTo>
                  <a:pt x="6355" y="2199"/>
                  <a:pt x="6349" y="2204"/>
                  <a:pt x="6347" y="2188"/>
                </a:cubicBezTo>
                <a:cubicBezTo>
                  <a:pt x="6346" y="2181"/>
                  <a:pt x="6339" y="2151"/>
                  <a:pt x="6332" y="2121"/>
                </a:cubicBezTo>
                <a:cubicBezTo>
                  <a:pt x="6326" y="2103"/>
                  <a:pt x="6324" y="2083"/>
                  <a:pt x="6324" y="2064"/>
                </a:cubicBezTo>
                <a:cubicBezTo>
                  <a:pt x="6325" y="2064"/>
                  <a:pt x="6325" y="2063"/>
                  <a:pt x="6326" y="2063"/>
                </a:cubicBezTo>
                <a:close/>
                <a:moveTo>
                  <a:pt x="5253" y="2045"/>
                </a:moveTo>
                <a:cubicBezTo>
                  <a:pt x="5256" y="2044"/>
                  <a:pt x="5258" y="2046"/>
                  <a:pt x="5259" y="2047"/>
                </a:cubicBezTo>
                <a:cubicBezTo>
                  <a:pt x="5259" y="2049"/>
                  <a:pt x="5256" y="2051"/>
                  <a:pt x="5253" y="2050"/>
                </a:cubicBezTo>
                <a:cubicBezTo>
                  <a:pt x="5250" y="2049"/>
                  <a:pt x="5247" y="2049"/>
                  <a:pt x="5246" y="2047"/>
                </a:cubicBezTo>
                <a:cubicBezTo>
                  <a:pt x="5246" y="2046"/>
                  <a:pt x="5249" y="2045"/>
                  <a:pt x="5252" y="2045"/>
                </a:cubicBezTo>
                <a:cubicBezTo>
                  <a:pt x="5252" y="2045"/>
                  <a:pt x="5252" y="2045"/>
                  <a:pt x="5253" y="2045"/>
                </a:cubicBezTo>
                <a:close/>
                <a:moveTo>
                  <a:pt x="5383" y="2027"/>
                </a:moveTo>
                <a:cubicBezTo>
                  <a:pt x="5388" y="2026"/>
                  <a:pt x="5395" y="2068"/>
                  <a:pt x="5389" y="2071"/>
                </a:cubicBezTo>
                <a:cubicBezTo>
                  <a:pt x="5387" y="2072"/>
                  <a:pt x="5382" y="2063"/>
                  <a:pt x="5381" y="2051"/>
                </a:cubicBezTo>
                <a:lnTo>
                  <a:pt x="5380" y="2051"/>
                </a:lnTo>
                <a:cubicBezTo>
                  <a:pt x="5377" y="2039"/>
                  <a:pt x="5377" y="2027"/>
                  <a:pt x="5383" y="2027"/>
                </a:cubicBezTo>
                <a:close/>
                <a:moveTo>
                  <a:pt x="312" y="2000"/>
                </a:moveTo>
                <a:cubicBezTo>
                  <a:pt x="314" y="2000"/>
                  <a:pt x="315" y="2001"/>
                  <a:pt x="316" y="2003"/>
                </a:cubicBezTo>
                <a:cubicBezTo>
                  <a:pt x="316" y="2006"/>
                  <a:pt x="315" y="2009"/>
                  <a:pt x="311" y="2012"/>
                </a:cubicBezTo>
                <a:cubicBezTo>
                  <a:pt x="308" y="2013"/>
                  <a:pt x="305" y="2012"/>
                  <a:pt x="305" y="2009"/>
                </a:cubicBezTo>
                <a:cubicBezTo>
                  <a:pt x="304" y="2007"/>
                  <a:pt x="306" y="2004"/>
                  <a:pt x="309" y="2001"/>
                </a:cubicBezTo>
                <a:cubicBezTo>
                  <a:pt x="310" y="2001"/>
                  <a:pt x="311" y="2001"/>
                  <a:pt x="312" y="2000"/>
                </a:cubicBezTo>
                <a:close/>
                <a:moveTo>
                  <a:pt x="6048" y="1997"/>
                </a:moveTo>
                <a:cubicBezTo>
                  <a:pt x="6050" y="1998"/>
                  <a:pt x="6051" y="2002"/>
                  <a:pt x="6052" y="2009"/>
                </a:cubicBezTo>
                <a:lnTo>
                  <a:pt x="6052" y="2008"/>
                </a:lnTo>
                <a:cubicBezTo>
                  <a:pt x="6054" y="2021"/>
                  <a:pt x="6054" y="2021"/>
                  <a:pt x="6045" y="2017"/>
                </a:cubicBezTo>
                <a:cubicBezTo>
                  <a:pt x="6038" y="2014"/>
                  <a:pt x="6036" y="2009"/>
                  <a:pt x="6040" y="2004"/>
                </a:cubicBezTo>
                <a:cubicBezTo>
                  <a:pt x="6043" y="1999"/>
                  <a:pt x="6046" y="1996"/>
                  <a:pt x="6048" y="1997"/>
                </a:cubicBezTo>
                <a:close/>
                <a:moveTo>
                  <a:pt x="473" y="1981"/>
                </a:moveTo>
                <a:cubicBezTo>
                  <a:pt x="472" y="1981"/>
                  <a:pt x="471" y="1982"/>
                  <a:pt x="467" y="1985"/>
                </a:cubicBezTo>
                <a:cubicBezTo>
                  <a:pt x="456" y="1994"/>
                  <a:pt x="464" y="2069"/>
                  <a:pt x="492" y="2241"/>
                </a:cubicBezTo>
                <a:cubicBezTo>
                  <a:pt x="494" y="2258"/>
                  <a:pt x="508" y="2260"/>
                  <a:pt x="510" y="2243"/>
                </a:cubicBezTo>
                <a:cubicBezTo>
                  <a:pt x="511" y="2217"/>
                  <a:pt x="506" y="2191"/>
                  <a:pt x="497" y="2166"/>
                </a:cubicBezTo>
                <a:cubicBezTo>
                  <a:pt x="489" y="2145"/>
                  <a:pt x="489" y="2122"/>
                  <a:pt x="495" y="2099"/>
                </a:cubicBezTo>
                <a:cubicBezTo>
                  <a:pt x="499" y="2081"/>
                  <a:pt x="483" y="1994"/>
                  <a:pt x="476" y="1992"/>
                </a:cubicBezTo>
                <a:cubicBezTo>
                  <a:pt x="473" y="1992"/>
                  <a:pt x="471" y="1988"/>
                  <a:pt x="473" y="1985"/>
                </a:cubicBezTo>
                <a:cubicBezTo>
                  <a:pt x="473" y="1983"/>
                  <a:pt x="474" y="1981"/>
                  <a:pt x="473" y="1981"/>
                </a:cubicBezTo>
                <a:close/>
                <a:moveTo>
                  <a:pt x="6038" y="1980"/>
                </a:moveTo>
                <a:cubicBezTo>
                  <a:pt x="6040" y="1980"/>
                  <a:pt x="6041" y="1982"/>
                  <a:pt x="6041" y="1985"/>
                </a:cubicBezTo>
                <a:cubicBezTo>
                  <a:pt x="6042" y="1989"/>
                  <a:pt x="6040" y="1990"/>
                  <a:pt x="6038" y="1987"/>
                </a:cubicBezTo>
                <a:cubicBezTo>
                  <a:pt x="6036" y="1986"/>
                  <a:pt x="6036" y="1983"/>
                  <a:pt x="6037" y="1981"/>
                </a:cubicBezTo>
                <a:lnTo>
                  <a:pt x="6037" y="1981"/>
                </a:lnTo>
                <a:cubicBezTo>
                  <a:pt x="6037" y="1980"/>
                  <a:pt x="6038" y="1980"/>
                  <a:pt x="6038" y="1980"/>
                </a:cubicBezTo>
                <a:close/>
                <a:moveTo>
                  <a:pt x="5444" y="1974"/>
                </a:moveTo>
                <a:cubicBezTo>
                  <a:pt x="5448" y="1974"/>
                  <a:pt x="5450" y="1975"/>
                  <a:pt x="5448" y="1979"/>
                </a:cubicBezTo>
                <a:cubicBezTo>
                  <a:pt x="5444" y="1987"/>
                  <a:pt x="5444" y="1989"/>
                  <a:pt x="5452" y="2005"/>
                </a:cubicBezTo>
                <a:cubicBezTo>
                  <a:pt x="5456" y="2013"/>
                  <a:pt x="5456" y="2021"/>
                  <a:pt x="5452" y="2030"/>
                </a:cubicBezTo>
                <a:cubicBezTo>
                  <a:pt x="5448" y="2036"/>
                  <a:pt x="5447" y="2043"/>
                  <a:pt x="5449" y="2049"/>
                </a:cubicBezTo>
                <a:cubicBezTo>
                  <a:pt x="5451" y="2052"/>
                  <a:pt x="5449" y="2056"/>
                  <a:pt x="5445" y="2056"/>
                </a:cubicBezTo>
                <a:cubicBezTo>
                  <a:pt x="5441" y="2057"/>
                  <a:pt x="5437" y="2056"/>
                  <a:pt x="5436" y="2053"/>
                </a:cubicBezTo>
                <a:cubicBezTo>
                  <a:pt x="5435" y="2051"/>
                  <a:pt x="5432" y="2044"/>
                  <a:pt x="5429" y="2037"/>
                </a:cubicBezTo>
                <a:cubicBezTo>
                  <a:pt x="5425" y="2029"/>
                  <a:pt x="5426" y="2019"/>
                  <a:pt x="5432" y="2010"/>
                </a:cubicBezTo>
                <a:cubicBezTo>
                  <a:pt x="5436" y="2001"/>
                  <a:pt x="5438" y="1994"/>
                  <a:pt x="5435" y="1993"/>
                </a:cubicBezTo>
                <a:lnTo>
                  <a:pt x="5434" y="1994"/>
                </a:lnTo>
                <a:cubicBezTo>
                  <a:pt x="5426" y="1992"/>
                  <a:pt x="5432" y="1976"/>
                  <a:pt x="5442" y="1974"/>
                </a:cubicBezTo>
                <a:cubicBezTo>
                  <a:pt x="5443" y="1974"/>
                  <a:pt x="5444" y="1974"/>
                  <a:pt x="5444" y="1974"/>
                </a:cubicBezTo>
                <a:close/>
                <a:moveTo>
                  <a:pt x="5390" y="1959"/>
                </a:moveTo>
                <a:lnTo>
                  <a:pt x="5396" y="1972"/>
                </a:lnTo>
                <a:lnTo>
                  <a:pt x="5395" y="1972"/>
                </a:lnTo>
                <a:cubicBezTo>
                  <a:pt x="5398" y="1977"/>
                  <a:pt x="5399" y="1983"/>
                  <a:pt x="5397" y="1988"/>
                </a:cubicBezTo>
                <a:cubicBezTo>
                  <a:pt x="5391" y="1998"/>
                  <a:pt x="5386" y="1990"/>
                  <a:pt x="5388" y="1974"/>
                </a:cubicBezTo>
                <a:lnTo>
                  <a:pt x="5390" y="1959"/>
                </a:lnTo>
                <a:close/>
                <a:moveTo>
                  <a:pt x="6032" y="1953"/>
                </a:moveTo>
                <a:cubicBezTo>
                  <a:pt x="6033" y="1952"/>
                  <a:pt x="6038" y="1955"/>
                  <a:pt x="6042" y="1958"/>
                </a:cubicBezTo>
                <a:lnTo>
                  <a:pt x="6042" y="1958"/>
                </a:lnTo>
                <a:cubicBezTo>
                  <a:pt x="6048" y="1963"/>
                  <a:pt x="6048" y="1964"/>
                  <a:pt x="6040" y="1966"/>
                </a:cubicBezTo>
                <a:cubicBezTo>
                  <a:pt x="6035" y="1966"/>
                  <a:pt x="6030" y="1964"/>
                  <a:pt x="6030" y="1960"/>
                </a:cubicBezTo>
                <a:cubicBezTo>
                  <a:pt x="6030" y="1956"/>
                  <a:pt x="6030" y="1953"/>
                  <a:pt x="6032" y="1953"/>
                </a:cubicBezTo>
                <a:close/>
                <a:moveTo>
                  <a:pt x="5865" y="1935"/>
                </a:moveTo>
                <a:cubicBezTo>
                  <a:pt x="5868" y="1935"/>
                  <a:pt x="5869" y="1936"/>
                  <a:pt x="5870" y="1938"/>
                </a:cubicBezTo>
                <a:cubicBezTo>
                  <a:pt x="5870" y="1940"/>
                  <a:pt x="5867" y="1941"/>
                  <a:pt x="5864" y="1940"/>
                </a:cubicBezTo>
                <a:cubicBezTo>
                  <a:pt x="5861" y="1941"/>
                  <a:pt x="5858" y="1938"/>
                  <a:pt x="5858" y="1938"/>
                </a:cubicBezTo>
                <a:cubicBezTo>
                  <a:pt x="5857" y="1937"/>
                  <a:pt x="5860" y="1936"/>
                  <a:pt x="5863" y="1935"/>
                </a:cubicBezTo>
                <a:cubicBezTo>
                  <a:pt x="5864" y="1935"/>
                  <a:pt x="5865" y="1935"/>
                  <a:pt x="5865" y="1935"/>
                </a:cubicBezTo>
                <a:close/>
                <a:moveTo>
                  <a:pt x="451" y="1928"/>
                </a:moveTo>
                <a:lnTo>
                  <a:pt x="450" y="1928"/>
                </a:lnTo>
                <a:cubicBezTo>
                  <a:pt x="447" y="1927"/>
                  <a:pt x="445" y="1931"/>
                  <a:pt x="446" y="1937"/>
                </a:cubicBezTo>
                <a:cubicBezTo>
                  <a:pt x="447" y="1942"/>
                  <a:pt x="448" y="1952"/>
                  <a:pt x="449" y="1957"/>
                </a:cubicBezTo>
                <a:cubicBezTo>
                  <a:pt x="449" y="1962"/>
                  <a:pt x="452" y="1967"/>
                  <a:pt x="457" y="1971"/>
                </a:cubicBezTo>
                <a:cubicBezTo>
                  <a:pt x="463" y="1974"/>
                  <a:pt x="464" y="1972"/>
                  <a:pt x="464" y="1961"/>
                </a:cubicBezTo>
                <a:cubicBezTo>
                  <a:pt x="464" y="1945"/>
                  <a:pt x="458" y="1930"/>
                  <a:pt x="451" y="1928"/>
                </a:cubicBezTo>
                <a:close/>
                <a:moveTo>
                  <a:pt x="5380" y="1917"/>
                </a:moveTo>
                <a:cubicBezTo>
                  <a:pt x="5386" y="1916"/>
                  <a:pt x="5388" y="1918"/>
                  <a:pt x="5387" y="1927"/>
                </a:cubicBezTo>
                <a:cubicBezTo>
                  <a:pt x="5385" y="1937"/>
                  <a:pt x="5375" y="1936"/>
                  <a:pt x="5373" y="1927"/>
                </a:cubicBezTo>
                <a:cubicBezTo>
                  <a:pt x="5372" y="1922"/>
                  <a:pt x="5374" y="1917"/>
                  <a:pt x="5377" y="1917"/>
                </a:cubicBezTo>
                <a:cubicBezTo>
                  <a:pt x="5378" y="1917"/>
                  <a:pt x="5379" y="1917"/>
                  <a:pt x="5380" y="1917"/>
                </a:cubicBezTo>
                <a:close/>
                <a:moveTo>
                  <a:pt x="311" y="1884"/>
                </a:moveTo>
                <a:cubicBezTo>
                  <a:pt x="315" y="1883"/>
                  <a:pt x="317" y="1891"/>
                  <a:pt x="315" y="1905"/>
                </a:cubicBezTo>
                <a:cubicBezTo>
                  <a:pt x="314" y="1919"/>
                  <a:pt x="307" y="1922"/>
                  <a:pt x="300" y="1912"/>
                </a:cubicBezTo>
                <a:cubicBezTo>
                  <a:pt x="297" y="1906"/>
                  <a:pt x="297" y="1900"/>
                  <a:pt x="300" y="1893"/>
                </a:cubicBezTo>
                <a:cubicBezTo>
                  <a:pt x="305" y="1887"/>
                  <a:pt x="308" y="1884"/>
                  <a:pt x="311" y="1884"/>
                </a:cubicBezTo>
                <a:close/>
                <a:moveTo>
                  <a:pt x="5369" y="1878"/>
                </a:moveTo>
                <a:lnTo>
                  <a:pt x="5370" y="1878"/>
                </a:lnTo>
                <a:lnTo>
                  <a:pt x="5369" y="1879"/>
                </a:lnTo>
                <a:lnTo>
                  <a:pt x="5369" y="1878"/>
                </a:lnTo>
                <a:close/>
                <a:moveTo>
                  <a:pt x="5694" y="1875"/>
                </a:moveTo>
                <a:cubicBezTo>
                  <a:pt x="5692" y="1876"/>
                  <a:pt x="5692" y="1887"/>
                  <a:pt x="5694" y="1909"/>
                </a:cubicBezTo>
                <a:cubicBezTo>
                  <a:pt x="5701" y="1965"/>
                  <a:pt x="5713" y="2019"/>
                  <a:pt x="5731" y="2072"/>
                </a:cubicBezTo>
                <a:cubicBezTo>
                  <a:pt x="5734" y="2075"/>
                  <a:pt x="5738" y="2074"/>
                  <a:pt x="5743" y="2068"/>
                </a:cubicBezTo>
                <a:lnTo>
                  <a:pt x="5744" y="2068"/>
                </a:lnTo>
                <a:cubicBezTo>
                  <a:pt x="5749" y="2061"/>
                  <a:pt x="5748" y="2047"/>
                  <a:pt x="5734" y="1996"/>
                </a:cubicBezTo>
                <a:cubicBezTo>
                  <a:pt x="5725" y="1961"/>
                  <a:pt x="5714" y="1920"/>
                  <a:pt x="5709" y="1905"/>
                </a:cubicBezTo>
                <a:cubicBezTo>
                  <a:pt x="5702" y="1884"/>
                  <a:pt x="5697" y="1874"/>
                  <a:pt x="5694" y="1875"/>
                </a:cubicBezTo>
                <a:close/>
                <a:moveTo>
                  <a:pt x="5425" y="1874"/>
                </a:moveTo>
                <a:cubicBezTo>
                  <a:pt x="5429" y="1873"/>
                  <a:pt x="5430" y="1876"/>
                  <a:pt x="5436" y="1892"/>
                </a:cubicBezTo>
                <a:cubicBezTo>
                  <a:pt x="5438" y="1897"/>
                  <a:pt x="5443" y="1909"/>
                  <a:pt x="5447" y="1919"/>
                </a:cubicBezTo>
                <a:cubicBezTo>
                  <a:pt x="5451" y="1926"/>
                  <a:pt x="5451" y="1934"/>
                  <a:pt x="5449" y="1943"/>
                </a:cubicBezTo>
                <a:lnTo>
                  <a:pt x="5449" y="1942"/>
                </a:lnTo>
                <a:cubicBezTo>
                  <a:pt x="5444" y="1948"/>
                  <a:pt x="5441" y="1949"/>
                  <a:pt x="5435" y="1947"/>
                </a:cubicBezTo>
                <a:cubicBezTo>
                  <a:pt x="5423" y="1937"/>
                  <a:pt x="5420" y="1924"/>
                  <a:pt x="5426" y="1910"/>
                </a:cubicBezTo>
                <a:cubicBezTo>
                  <a:pt x="5428" y="1903"/>
                  <a:pt x="5427" y="1896"/>
                  <a:pt x="5424" y="1890"/>
                </a:cubicBezTo>
                <a:cubicBezTo>
                  <a:pt x="5419" y="1880"/>
                  <a:pt x="5416" y="1875"/>
                  <a:pt x="5423" y="1874"/>
                </a:cubicBezTo>
                <a:cubicBezTo>
                  <a:pt x="5424" y="1874"/>
                  <a:pt x="5424" y="1874"/>
                  <a:pt x="5425" y="1874"/>
                </a:cubicBezTo>
                <a:close/>
                <a:moveTo>
                  <a:pt x="5369" y="1866"/>
                </a:moveTo>
                <a:cubicBezTo>
                  <a:pt x="5371" y="1866"/>
                  <a:pt x="5373" y="1868"/>
                  <a:pt x="5373" y="1871"/>
                </a:cubicBezTo>
                <a:cubicBezTo>
                  <a:pt x="5374" y="1873"/>
                  <a:pt x="5373" y="1876"/>
                  <a:pt x="5371" y="1878"/>
                </a:cubicBezTo>
                <a:lnTo>
                  <a:pt x="5369" y="1878"/>
                </a:lnTo>
                <a:lnTo>
                  <a:pt x="5367" y="1878"/>
                </a:lnTo>
                <a:cubicBezTo>
                  <a:pt x="5365" y="1878"/>
                  <a:pt x="5363" y="1876"/>
                  <a:pt x="5362" y="1875"/>
                </a:cubicBezTo>
                <a:cubicBezTo>
                  <a:pt x="5361" y="1872"/>
                  <a:pt x="5363" y="1869"/>
                  <a:pt x="5366" y="1866"/>
                </a:cubicBezTo>
                <a:cubicBezTo>
                  <a:pt x="5367" y="1866"/>
                  <a:pt x="5368" y="1866"/>
                  <a:pt x="5369" y="1866"/>
                </a:cubicBezTo>
                <a:close/>
                <a:moveTo>
                  <a:pt x="5852" y="1865"/>
                </a:moveTo>
                <a:cubicBezTo>
                  <a:pt x="5854" y="1865"/>
                  <a:pt x="5855" y="1866"/>
                  <a:pt x="5856" y="1867"/>
                </a:cubicBezTo>
                <a:cubicBezTo>
                  <a:pt x="5856" y="1869"/>
                  <a:pt x="5854" y="1871"/>
                  <a:pt x="5851" y="1872"/>
                </a:cubicBezTo>
                <a:lnTo>
                  <a:pt x="5851" y="1873"/>
                </a:lnTo>
                <a:cubicBezTo>
                  <a:pt x="5850" y="1873"/>
                  <a:pt x="5850" y="1873"/>
                  <a:pt x="5849" y="1873"/>
                </a:cubicBezTo>
                <a:cubicBezTo>
                  <a:pt x="5846" y="1873"/>
                  <a:pt x="5844" y="1871"/>
                  <a:pt x="5844" y="1869"/>
                </a:cubicBezTo>
                <a:cubicBezTo>
                  <a:pt x="5844" y="1869"/>
                  <a:pt x="5844" y="1869"/>
                  <a:pt x="5844" y="1869"/>
                </a:cubicBezTo>
                <a:cubicBezTo>
                  <a:pt x="5844" y="1867"/>
                  <a:pt x="5846" y="1865"/>
                  <a:pt x="5849" y="1865"/>
                </a:cubicBezTo>
                <a:cubicBezTo>
                  <a:pt x="5849" y="1865"/>
                  <a:pt x="5850" y="1865"/>
                  <a:pt x="5850" y="1865"/>
                </a:cubicBezTo>
                <a:cubicBezTo>
                  <a:pt x="5851" y="1865"/>
                  <a:pt x="5851" y="1865"/>
                  <a:pt x="5852" y="1865"/>
                </a:cubicBezTo>
                <a:close/>
                <a:moveTo>
                  <a:pt x="5392" y="1855"/>
                </a:moveTo>
                <a:lnTo>
                  <a:pt x="5398" y="1871"/>
                </a:lnTo>
                <a:cubicBezTo>
                  <a:pt x="5401" y="1878"/>
                  <a:pt x="5402" y="1885"/>
                  <a:pt x="5401" y="1892"/>
                </a:cubicBezTo>
                <a:lnTo>
                  <a:pt x="5402" y="1892"/>
                </a:lnTo>
                <a:cubicBezTo>
                  <a:pt x="5397" y="1898"/>
                  <a:pt x="5392" y="1886"/>
                  <a:pt x="5391" y="1870"/>
                </a:cubicBezTo>
                <a:lnTo>
                  <a:pt x="5392" y="1855"/>
                </a:lnTo>
                <a:close/>
                <a:moveTo>
                  <a:pt x="6211" y="1841"/>
                </a:moveTo>
                <a:cubicBezTo>
                  <a:pt x="6213" y="1841"/>
                  <a:pt x="6215" y="1843"/>
                  <a:pt x="6218" y="1846"/>
                </a:cubicBezTo>
                <a:cubicBezTo>
                  <a:pt x="6232" y="1868"/>
                  <a:pt x="6242" y="1892"/>
                  <a:pt x="6248" y="1916"/>
                </a:cubicBezTo>
                <a:cubicBezTo>
                  <a:pt x="6266" y="1972"/>
                  <a:pt x="6268" y="1981"/>
                  <a:pt x="6262" y="1994"/>
                </a:cubicBezTo>
                <a:cubicBezTo>
                  <a:pt x="6257" y="2005"/>
                  <a:pt x="6259" y="2016"/>
                  <a:pt x="6267" y="2026"/>
                </a:cubicBezTo>
                <a:cubicBezTo>
                  <a:pt x="6276" y="2045"/>
                  <a:pt x="6283" y="2064"/>
                  <a:pt x="6288" y="2083"/>
                </a:cubicBezTo>
                <a:cubicBezTo>
                  <a:pt x="6294" y="2105"/>
                  <a:pt x="6303" y="2136"/>
                  <a:pt x="6308" y="2152"/>
                </a:cubicBezTo>
                <a:cubicBezTo>
                  <a:pt x="6313" y="2168"/>
                  <a:pt x="6319" y="2194"/>
                  <a:pt x="6321" y="2211"/>
                </a:cubicBezTo>
                <a:cubicBezTo>
                  <a:pt x="6323" y="2238"/>
                  <a:pt x="6330" y="2266"/>
                  <a:pt x="6343" y="2292"/>
                </a:cubicBezTo>
                <a:cubicBezTo>
                  <a:pt x="6353" y="2317"/>
                  <a:pt x="6360" y="2343"/>
                  <a:pt x="6365" y="2369"/>
                </a:cubicBezTo>
                <a:cubicBezTo>
                  <a:pt x="6371" y="2395"/>
                  <a:pt x="6378" y="2421"/>
                  <a:pt x="6389" y="2447"/>
                </a:cubicBezTo>
                <a:cubicBezTo>
                  <a:pt x="6395" y="2457"/>
                  <a:pt x="6398" y="2468"/>
                  <a:pt x="6398" y="2479"/>
                </a:cubicBezTo>
                <a:cubicBezTo>
                  <a:pt x="6396" y="2483"/>
                  <a:pt x="6397" y="2486"/>
                  <a:pt x="6399" y="2489"/>
                </a:cubicBezTo>
                <a:cubicBezTo>
                  <a:pt x="6410" y="2524"/>
                  <a:pt x="6417" y="2559"/>
                  <a:pt x="6420" y="2595"/>
                </a:cubicBezTo>
                <a:cubicBezTo>
                  <a:pt x="6426" y="2621"/>
                  <a:pt x="6435" y="2646"/>
                  <a:pt x="6448" y="2671"/>
                </a:cubicBezTo>
                <a:cubicBezTo>
                  <a:pt x="6455" y="2683"/>
                  <a:pt x="6459" y="2696"/>
                  <a:pt x="6461" y="2709"/>
                </a:cubicBezTo>
                <a:cubicBezTo>
                  <a:pt x="6468" y="2756"/>
                  <a:pt x="6478" y="2789"/>
                  <a:pt x="6484" y="2790"/>
                </a:cubicBezTo>
                <a:cubicBezTo>
                  <a:pt x="6490" y="2791"/>
                  <a:pt x="6489" y="2793"/>
                  <a:pt x="6485" y="2797"/>
                </a:cubicBezTo>
                <a:cubicBezTo>
                  <a:pt x="6478" y="2804"/>
                  <a:pt x="6482" y="2827"/>
                  <a:pt x="6497" y="2855"/>
                </a:cubicBezTo>
                <a:cubicBezTo>
                  <a:pt x="6509" y="2878"/>
                  <a:pt x="6517" y="2902"/>
                  <a:pt x="6523" y="2926"/>
                </a:cubicBezTo>
                <a:cubicBezTo>
                  <a:pt x="6525" y="2936"/>
                  <a:pt x="6534" y="2940"/>
                  <a:pt x="6539" y="2933"/>
                </a:cubicBezTo>
                <a:cubicBezTo>
                  <a:pt x="6544" y="2926"/>
                  <a:pt x="6560" y="2933"/>
                  <a:pt x="6562" y="2945"/>
                </a:cubicBezTo>
                <a:cubicBezTo>
                  <a:pt x="6564" y="2959"/>
                  <a:pt x="6558" y="2973"/>
                  <a:pt x="6544" y="2986"/>
                </a:cubicBezTo>
                <a:cubicBezTo>
                  <a:pt x="6534" y="3001"/>
                  <a:pt x="6536" y="3017"/>
                  <a:pt x="6550" y="3028"/>
                </a:cubicBezTo>
                <a:cubicBezTo>
                  <a:pt x="6557" y="3031"/>
                  <a:pt x="6560" y="3036"/>
                  <a:pt x="6558" y="3042"/>
                </a:cubicBezTo>
                <a:cubicBezTo>
                  <a:pt x="6557" y="3048"/>
                  <a:pt x="6561" y="3054"/>
                  <a:pt x="6571" y="3057"/>
                </a:cubicBezTo>
                <a:cubicBezTo>
                  <a:pt x="6583" y="3062"/>
                  <a:pt x="6592" y="3075"/>
                  <a:pt x="6609" y="3112"/>
                </a:cubicBezTo>
                <a:cubicBezTo>
                  <a:pt x="6615" y="3127"/>
                  <a:pt x="6633" y="3178"/>
                  <a:pt x="6636" y="3189"/>
                </a:cubicBezTo>
                <a:cubicBezTo>
                  <a:pt x="6637" y="3197"/>
                  <a:pt x="6642" y="3199"/>
                  <a:pt x="6647" y="3198"/>
                </a:cubicBezTo>
                <a:cubicBezTo>
                  <a:pt x="6653" y="3197"/>
                  <a:pt x="6664" y="3209"/>
                  <a:pt x="6678" y="3246"/>
                </a:cubicBezTo>
                <a:cubicBezTo>
                  <a:pt x="6681" y="3257"/>
                  <a:pt x="6688" y="3267"/>
                  <a:pt x="6697" y="3275"/>
                </a:cubicBezTo>
                <a:cubicBezTo>
                  <a:pt x="6706" y="3282"/>
                  <a:pt x="6719" y="3312"/>
                  <a:pt x="6724" y="3331"/>
                </a:cubicBezTo>
                <a:lnTo>
                  <a:pt x="6724" y="3332"/>
                </a:lnTo>
                <a:lnTo>
                  <a:pt x="6724" y="3347"/>
                </a:lnTo>
                <a:lnTo>
                  <a:pt x="6724" y="3347"/>
                </a:lnTo>
                <a:cubicBezTo>
                  <a:pt x="6722" y="3349"/>
                  <a:pt x="6719" y="3348"/>
                  <a:pt x="6719" y="3345"/>
                </a:cubicBezTo>
                <a:cubicBezTo>
                  <a:pt x="6716" y="3340"/>
                  <a:pt x="6712" y="3335"/>
                  <a:pt x="6707" y="3331"/>
                </a:cubicBezTo>
                <a:cubicBezTo>
                  <a:pt x="6700" y="3326"/>
                  <a:pt x="6696" y="3319"/>
                  <a:pt x="6694" y="3312"/>
                </a:cubicBezTo>
                <a:cubicBezTo>
                  <a:pt x="6691" y="3302"/>
                  <a:pt x="6686" y="3293"/>
                  <a:pt x="6680" y="3284"/>
                </a:cubicBezTo>
                <a:cubicBezTo>
                  <a:pt x="6672" y="3271"/>
                  <a:pt x="6665" y="3258"/>
                  <a:pt x="6659" y="3245"/>
                </a:cubicBezTo>
                <a:cubicBezTo>
                  <a:pt x="6652" y="3226"/>
                  <a:pt x="6650" y="3224"/>
                  <a:pt x="6645" y="3230"/>
                </a:cubicBezTo>
                <a:cubicBezTo>
                  <a:pt x="6643" y="3233"/>
                  <a:pt x="6639" y="3235"/>
                  <a:pt x="6635" y="3237"/>
                </a:cubicBezTo>
                <a:cubicBezTo>
                  <a:pt x="6630" y="3238"/>
                  <a:pt x="6622" y="3222"/>
                  <a:pt x="6608" y="3179"/>
                </a:cubicBezTo>
                <a:cubicBezTo>
                  <a:pt x="6592" y="3132"/>
                  <a:pt x="6584" y="3116"/>
                  <a:pt x="6578" y="3119"/>
                </a:cubicBezTo>
                <a:cubicBezTo>
                  <a:pt x="6572" y="3122"/>
                  <a:pt x="6592" y="3223"/>
                  <a:pt x="6601" y="3229"/>
                </a:cubicBezTo>
                <a:cubicBezTo>
                  <a:pt x="6607" y="3233"/>
                  <a:pt x="6608" y="3235"/>
                  <a:pt x="6603" y="3239"/>
                </a:cubicBezTo>
                <a:cubicBezTo>
                  <a:pt x="6598" y="3242"/>
                  <a:pt x="6600" y="3251"/>
                  <a:pt x="6606" y="3264"/>
                </a:cubicBezTo>
                <a:cubicBezTo>
                  <a:pt x="6611" y="3276"/>
                  <a:pt x="6619" y="3298"/>
                  <a:pt x="6623" y="3313"/>
                </a:cubicBezTo>
                <a:cubicBezTo>
                  <a:pt x="6628" y="3328"/>
                  <a:pt x="6635" y="3352"/>
                  <a:pt x="6640" y="3366"/>
                </a:cubicBezTo>
                <a:cubicBezTo>
                  <a:pt x="6662" y="3431"/>
                  <a:pt x="6685" y="3521"/>
                  <a:pt x="6681" y="3526"/>
                </a:cubicBezTo>
                <a:cubicBezTo>
                  <a:pt x="6681" y="3540"/>
                  <a:pt x="6684" y="3553"/>
                  <a:pt x="6689" y="3566"/>
                </a:cubicBezTo>
                <a:cubicBezTo>
                  <a:pt x="6694" y="3581"/>
                  <a:pt x="6696" y="3595"/>
                  <a:pt x="6697" y="3611"/>
                </a:cubicBezTo>
                <a:cubicBezTo>
                  <a:pt x="6695" y="3617"/>
                  <a:pt x="6697" y="3623"/>
                  <a:pt x="6702" y="3628"/>
                </a:cubicBezTo>
                <a:cubicBezTo>
                  <a:pt x="6711" y="3642"/>
                  <a:pt x="6717" y="3657"/>
                  <a:pt x="6720" y="3672"/>
                </a:cubicBezTo>
                <a:cubicBezTo>
                  <a:pt x="6721" y="3676"/>
                  <a:pt x="6722" y="3680"/>
                  <a:pt x="6723" y="3683"/>
                </a:cubicBezTo>
                <a:lnTo>
                  <a:pt x="6724" y="3686"/>
                </a:lnTo>
                <a:lnTo>
                  <a:pt x="6724" y="3739"/>
                </a:lnTo>
                <a:lnTo>
                  <a:pt x="6723" y="3740"/>
                </a:lnTo>
                <a:cubicBezTo>
                  <a:pt x="6721" y="3740"/>
                  <a:pt x="6719" y="3740"/>
                  <a:pt x="6716" y="3740"/>
                </a:cubicBezTo>
                <a:cubicBezTo>
                  <a:pt x="6703" y="3740"/>
                  <a:pt x="6703" y="3741"/>
                  <a:pt x="6716" y="3752"/>
                </a:cubicBezTo>
                <a:cubicBezTo>
                  <a:pt x="6718" y="3753"/>
                  <a:pt x="6720" y="3755"/>
                  <a:pt x="6722" y="3757"/>
                </a:cubicBezTo>
                <a:lnTo>
                  <a:pt x="6724" y="3760"/>
                </a:lnTo>
                <a:lnTo>
                  <a:pt x="6724" y="3952"/>
                </a:lnTo>
                <a:lnTo>
                  <a:pt x="6721" y="3952"/>
                </a:lnTo>
                <a:cubicBezTo>
                  <a:pt x="6720" y="3952"/>
                  <a:pt x="6719" y="3952"/>
                  <a:pt x="6718" y="3953"/>
                </a:cubicBezTo>
                <a:cubicBezTo>
                  <a:pt x="6707" y="3955"/>
                  <a:pt x="6705" y="3955"/>
                  <a:pt x="6704" y="3938"/>
                </a:cubicBezTo>
                <a:cubicBezTo>
                  <a:pt x="6703" y="3930"/>
                  <a:pt x="6704" y="3922"/>
                  <a:pt x="6708" y="3915"/>
                </a:cubicBezTo>
                <a:cubicBezTo>
                  <a:pt x="6714" y="3896"/>
                  <a:pt x="6716" y="3877"/>
                  <a:pt x="6712" y="3859"/>
                </a:cubicBezTo>
                <a:cubicBezTo>
                  <a:pt x="6709" y="3837"/>
                  <a:pt x="6692" y="3802"/>
                  <a:pt x="6685" y="3800"/>
                </a:cubicBezTo>
                <a:cubicBezTo>
                  <a:pt x="6678" y="3799"/>
                  <a:pt x="6680" y="3794"/>
                  <a:pt x="6681" y="3788"/>
                </a:cubicBezTo>
                <a:cubicBezTo>
                  <a:pt x="6681" y="3768"/>
                  <a:pt x="6679" y="3748"/>
                  <a:pt x="6675" y="3728"/>
                </a:cubicBezTo>
                <a:cubicBezTo>
                  <a:pt x="6669" y="3681"/>
                  <a:pt x="6657" y="3655"/>
                  <a:pt x="6646" y="3657"/>
                </a:cubicBezTo>
                <a:cubicBezTo>
                  <a:pt x="6635" y="3658"/>
                  <a:pt x="6640" y="3646"/>
                  <a:pt x="6649" y="3634"/>
                </a:cubicBezTo>
                <a:cubicBezTo>
                  <a:pt x="6659" y="3623"/>
                  <a:pt x="6661" y="3625"/>
                  <a:pt x="6660" y="3635"/>
                </a:cubicBezTo>
                <a:cubicBezTo>
                  <a:pt x="6660" y="3636"/>
                  <a:pt x="6663" y="3635"/>
                  <a:pt x="6668" y="3631"/>
                </a:cubicBezTo>
                <a:cubicBezTo>
                  <a:pt x="6673" y="3626"/>
                  <a:pt x="6676" y="3620"/>
                  <a:pt x="6676" y="3614"/>
                </a:cubicBezTo>
                <a:cubicBezTo>
                  <a:pt x="6674" y="3605"/>
                  <a:pt x="6674" y="3604"/>
                  <a:pt x="6658" y="3606"/>
                </a:cubicBezTo>
                <a:cubicBezTo>
                  <a:pt x="6636" y="3609"/>
                  <a:pt x="6630" y="3603"/>
                  <a:pt x="6649" y="3597"/>
                </a:cubicBezTo>
                <a:cubicBezTo>
                  <a:pt x="6668" y="3590"/>
                  <a:pt x="6668" y="3585"/>
                  <a:pt x="6653" y="3587"/>
                </a:cubicBezTo>
                <a:cubicBezTo>
                  <a:pt x="6628" y="3591"/>
                  <a:pt x="6609" y="3568"/>
                  <a:pt x="6620" y="3548"/>
                </a:cubicBezTo>
                <a:cubicBezTo>
                  <a:pt x="6624" y="3540"/>
                  <a:pt x="6621" y="3534"/>
                  <a:pt x="6604" y="3515"/>
                </a:cubicBezTo>
                <a:cubicBezTo>
                  <a:pt x="6583" y="3492"/>
                  <a:pt x="6576" y="3472"/>
                  <a:pt x="6588" y="3470"/>
                </a:cubicBezTo>
                <a:cubicBezTo>
                  <a:pt x="6592" y="3470"/>
                  <a:pt x="6599" y="3474"/>
                  <a:pt x="6604" y="3479"/>
                </a:cubicBezTo>
                <a:cubicBezTo>
                  <a:pt x="6610" y="3483"/>
                  <a:pt x="6618" y="3491"/>
                  <a:pt x="6623" y="3495"/>
                </a:cubicBezTo>
                <a:cubicBezTo>
                  <a:pt x="6630" y="3504"/>
                  <a:pt x="6633" y="3514"/>
                  <a:pt x="6634" y="3524"/>
                </a:cubicBezTo>
                <a:cubicBezTo>
                  <a:pt x="6636" y="3539"/>
                  <a:pt x="6639" y="3546"/>
                  <a:pt x="6645" y="3548"/>
                </a:cubicBezTo>
                <a:cubicBezTo>
                  <a:pt x="6652" y="3550"/>
                  <a:pt x="6654" y="3548"/>
                  <a:pt x="6655" y="3538"/>
                </a:cubicBezTo>
                <a:cubicBezTo>
                  <a:pt x="6658" y="3516"/>
                  <a:pt x="6626" y="3418"/>
                  <a:pt x="6617" y="3420"/>
                </a:cubicBezTo>
                <a:cubicBezTo>
                  <a:pt x="6614" y="3420"/>
                  <a:pt x="6611" y="3418"/>
                  <a:pt x="6611" y="3415"/>
                </a:cubicBezTo>
                <a:cubicBezTo>
                  <a:pt x="6610" y="3412"/>
                  <a:pt x="6612" y="3410"/>
                  <a:pt x="6617" y="3411"/>
                </a:cubicBezTo>
                <a:cubicBezTo>
                  <a:pt x="6621" y="3412"/>
                  <a:pt x="6622" y="3408"/>
                  <a:pt x="6616" y="3395"/>
                </a:cubicBezTo>
                <a:cubicBezTo>
                  <a:pt x="6613" y="3384"/>
                  <a:pt x="6603" y="3351"/>
                  <a:pt x="6594" y="3321"/>
                </a:cubicBezTo>
                <a:cubicBezTo>
                  <a:pt x="6589" y="3297"/>
                  <a:pt x="6580" y="3274"/>
                  <a:pt x="6569" y="3251"/>
                </a:cubicBezTo>
                <a:cubicBezTo>
                  <a:pt x="6564" y="3245"/>
                  <a:pt x="6562" y="3238"/>
                  <a:pt x="6563" y="3230"/>
                </a:cubicBezTo>
                <a:cubicBezTo>
                  <a:pt x="6566" y="3224"/>
                  <a:pt x="6545" y="3127"/>
                  <a:pt x="6522" y="3042"/>
                </a:cubicBezTo>
                <a:cubicBezTo>
                  <a:pt x="6514" y="3015"/>
                  <a:pt x="6508" y="2991"/>
                  <a:pt x="6507" y="2989"/>
                </a:cubicBezTo>
                <a:cubicBezTo>
                  <a:pt x="6498" y="2951"/>
                  <a:pt x="6484" y="2914"/>
                  <a:pt x="6466" y="2878"/>
                </a:cubicBezTo>
                <a:cubicBezTo>
                  <a:pt x="6462" y="2873"/>
                  <a:pt x="6459" y="2868"/>
                  <a:pt x="6460" y="2862"/>
                </a:cubicBezTo>
                <a:cubicBezTo>
                  <a:pt x="6460" y="2857"/>
                  <a:pt x="6458" y="2853"/>
                  <a:pt x="6455" y="2853"/>
                </a:cubicBezTo>
                <a:cubicBezTo>
                  <a:pt x="6452" y="2854"/>
                  <a:pt x="6450" y="2848"/>
                  <a:pt x="6451" y="2839"/>
                </a:cubicBezTo>
                <a:cubicBezTo>
                  <a:pt x="6448" y="2787"/>
                  <a:pt x="6437" y="2737"/>
                  <a:pt x="6417" y="2689"/>
                </a:cubicBezTo>
                <a:cubicBezTo>
                  <a:pt x="6403" y="2649"/>
                  <a:pt x="6390" y="2603"/>
                  <a:pt x="6368" y="2514"/>
                </a:cubicBezTo>
                <a:cubicBezTo>
                  <a:pt x="6360" y="2483"/>
                  <a:pt x="6351" y="2450"/>
                  <a:pt x="6347" y="2440"/>
                </a:cubicBezTo>
                <a:cubicBezTo>
                  <a:pt x="6338" y="2416"/>
                  <a:pt x="6320" y="2349"/>
                  <a:pt x="6315" y="2320"/>
                </a:cubicBezTo>
                <a:cubicBezTo>
                  <a:pt x="6314" y="2311"/>
                  <a:pt x="6311" y="2303"/>
                  <a:pt x="6306" y="2295"/>
                </a:cubicBezTo>
                <a:cubicBezTo>
                  <a:pt x="6303" y="2293"/>
                  <a:pt x="6290" y="2239"/>
                  <a:pt x="6276" y="2174"/>
                </a:cubicBezTo>
                <a:cubicBezTo>
                  <a:pt x="6263" y="2109"/>
                  <a:pt x="6250" y="2055"/>
                  <a:pt x="6248" y="2054"/>
                </a:cubicBezTo>
                <a:cubicBezTo>
                  <a:pt x="6245" y="2053"/>
                  <a:pt x="6241" y="2055"/>
                  <a:pt x="6239" y="2058"/>
                </a:cubicBezTo>
                <a:cubicBezTo>
                  <a:pt x="6230" y="2070"/>
                  <a:pt x="6225" y="2054"/>
                  <a:pt x="6230" y="2034"/>
                </a:cubicBezTo>
                <a:cubicBezTo>
                  <a:pt x="6236" y="2005"/>
                  <a:pt x="6234" y="1977"/>
                  <a:pt x="6223" y="1950"/>
                </a:cubicBezTo>
                <a:cubicBezTo>
                  <a:pt x="6219" y="1945"/>
                  <a:pt x="6219" y="1940"/>
                  <a:pt x="6221" y="1934"/>
                </a:cubicBezTo>
                <a:cubicBezTo>
                  <a:pt x="6221" y="1912"/>
                  <a:pt x="6216" y="1891"/>
                  <a:pt x="6206" y="1872"/>
                </a:cubicBezTo>
                <a:cubicBezTo>
                  <a:pt x="6204" y="1865"/>
                  <a:pt x="6205" y="1858"/>
                  <a:pt x="6207" y="1852"/>
                </a:cubicBezTo>
                <a:cubicBezTo>
                  <a:pt x="6208" y="1843"/>
                  <a:pt x="6209" y="1840"/>
                  <a:pt x="6211" y="1841"/>
                </a:cubicBezTo>
                <a:close/>
                <a:moveTo>
                  <a:pt x="5691" y="1838"/>
                </a:moveTo>
                <a:cubicBezTo>
                  <a:pt x="5690" y="1838"/>
                  <a:pt x="5690" y="1838"/>
                  <a:pt x="5689" y="1838"/>
                </a:cubicBezTo>
                <a:cubicBezTo>
                  <a:pt x="5689" y="1838"/>
                  <a:pt x="5689" y="1838"/>
                  <a:pt x="5689" y="1838"/>
                </a:cubicBezTo>
                <a:cubicBezTo>
                  <a:pt x="5685" y="1838"/>
                  <a:pt x="5683" y="1840"/>
                  <a:pt x="5683" y="1842"/>
                </a:cubicBezTo>
                <a:cubicBezTo>
                  <a:pt x="5683" y="1842"/>
                  <a:pt x="5683" y="1842"/>
                  <a:pt x="5683" y="1842"/>
                </a:cubicBezTo>
                <a:cubicBezTo>
                  <a:pt x="5684" y="1844"/>
                  <a:pt x="5686" y="1845"/>
                  <a:pt x="5689" y="1845"/>
                </a:cubicBezTo>
                <a:lnTo>
                  <a:pt x="5690" y="1845"/>
                </a:lnTo>
                <a:cubicBezTo>
                  <a:pt x="5693" y="1844"/>
                  <a:pt x="5695" y="1843"/>
                  <a:pt x="5695" y="1841"/>
                </a:cubicBezTo>
                <a:cubicBezTo>
                  <a:pt x="5695" y="1839"/>
                  <a:pt x="5693" y="1838"/>
                  <a:pt x="5691" y="1838"/>
                </a:cubicBezTo>
                <a:close/>
                <a:moveTo>
                  <a:pt x="5388" y="1836"/>
                </a:moveTo>
                <a:cubicBezTo>
                  <a:pt x="5388" y="1835"/>
                  <a:pt x="5389" y="1838"/>
                  <a:pt x="5390" y="1843"/>
                </a:cubicBezTo>
                <a:cubicBezTo>
                  <a:pt x="5391" y="1849"/>
                  <a:pt x="5390" y="1853"/>
                  <a:pt x="5388" y="1850"/>
                </a:cubicBezTo>
                <a:cubicBezTo>
                  <a:pt x="5386" y="1846"/>
                  <a:pt x="5386" y="1842"/>
                  <a:pt x="5387" y="1837"/>
                </a:cubicBezTo>
                <a:lnTo>
                  <a:pt x="5388" y="1837"/>
                </a:lnTo>
                <a:cubicBezTo>
                  <a:pt x="5388" y="1836"/>
                  <a:pt x="5388" y="1836"/>
                  <a:pt x="5388" y="1836"/>
                </a:cubicBezTo>
                <a:close/>
                <a:moveTo>
                  <a:pt x="6013" y="1825"/>
                </a:moveTo>
                <a:cubicBezTo>
                  <a:pt x="6020" y="1824"/>
                  <a:pt x="6033" y="1851"/>
                  <a:pt x="6029" y="1857"/>
                </a:cubicBezTo>
                <a:cubicBezTo>
                  <a:pt x="6027" y="1860"/>
                  <a:pt x="6027" y="1864"/>
                  <a:pt x="6030" y="1866"/>
                </a:cubicBezTo>
                <a:cubicBezTo>
                  <a:pt x="6038" y="1871"/>
                  <a:pt x="6037" y="1872"/>
                  <a:pt x="6033" y="1887"/>
                </a:cubicBezTo>
                <a:cubicBezTo>
                  <a:pt x="6029" y="1903"/>
                  <a:pt x="6021" y="1912"/>
                  <a:pt x="6014" y="1909"/>
                </a:cubicBezTo>
                <a:cubicBezTo>
                  <a:pt x="6007" y="1906"/>
                  <a:pt x="6006" y="1826"/>
                  <a:pt x="6013" y="1825"/>
                </a:cubicBezTo>
                <a:lnTo>
                  <a:pt x="6013" y="1825"/>
                </a:lnTo>
                <a:close/>
                <a:moveTo>
                  <a:pt x="6217" y="1822"/>
                </a:moveTo>
                <a:cubicBezTo>
                  <a:pt x="6219" y="1822"/>
                  <a:pt x="6221" y="1823"/>
                  <a:pt x="6221" y="1825"/>
                </a:cubicBezTo>
                <a:cubicBezTo>
                  <a:pt x="6221" y="1827"/>
                  <a:pt x="6219" y="1829"/>
                  <a:pt x="6215" y="1829"/>
                </a:cubicBezTo>
                <a:cubicBezTo>
                  <a:pt x="6212" y="1830"/>
                  <a:pt x="6209" y="1828"/>
                  <a:pt x="6209" y="1826"/>
                </a:cubicBezTo>
                <a:cubicBezTo>
                  <a:pt x="6209" y="1824"/>
                  <a:pt x="6211" y="1822"/>
                  <a:pt x="6214" y="1822"/>
                </a:cubicBezTo>
                <a:cubicBezTo>
                  <a:pt x="6215" y="1822"/>
                  <a:pt x="6216" y="1822"/>
                  <a:pt x="6217" y="1822"/>
                </a:cubicBezTo>
                <a:close/>
                <a:moveTo>
                  <a:pt x="5408" y="1764"/>
                </a:moveTo>
                <a:lnTo>
                  <a:pt x="5400" y="1777"/>
                </a:lnTo>
                <a:cubicBezTo>
                  <a:pt x="5392" y="1788"/>
                  <a:pt x="5388" y="1788"/>
                  <a:pt x="5402" y="1792"/>
                </a:cubicBezTo>
                <a:cubicBezTo>
                  <a:pt x="5416" y="1795"/>
                  <a:pt x="5419" y="1806"/>
                  <a:pt x="5421" y="1832"/>
                </a:cubicBezTo>
                <a:cubicBezTo>
                  <a:pt x="5422" y="1855"/>
                  <a:pt x="5412" y="1860"/>
                  <a:pt x="5408" y="1839"/>
                </a:cubicBezTo>
                <a:cubicBezTo>
                  <a:pt x="5407" y="1833"/>
                  <a:pt x="5402" y="1827"/>
                  <a:pt x="5394" y="1824"/>
                </a:cubicBezTo>
                <a:cubicBezTo>
                  <a:pt x="5386" y="1821"/>
                  <a:pt x="5382" y="1814"/>
                  <a:pt x="5377" y="1796"/>
                </a:cubicBezTo>
                <a:cubicBezTo>
                  <a:pt x="5373" y="1787"/>
                  <a:pt x="5371" y="1778"/>
                  <a:pt x="5373" y="1768"/>
                </a:cubicBezTo>
                <a:cubicBezTo>
                  <a:pt x="5375" y="1766"/>
                  <a:pt x="5377" y="1767"/>
                  <a:pt x="5377" y="1769"/>
                </a:cubicBezTo>
                <a:lnTo>
                  <a:pt x="5378" y="1769"/>
                </a:lnTo>
                <a:cubicBezTo>
                  <a:pt x="5379" y="1771"/>
                  <a:pt x="5384" y="1771"/>
                  <a:pt x="5393" y="1769"/>
                </a:cubicBezTo>
                <a:lnTo>
                  <a:pt x="5408" y="1764"/>
                </a:lnTo>
                <a:close/>
                <a:moveTo>
                  <a:pt x="5163" y="1726"/>
                </a:moveTo>
                <a:cubicBezTo>
                  <a:pt x="5163" y="1726"/>
                  <a:pt x="5164" y="1726"/>
                  <a:pt x="5165" y="1727"/>
                </a:cubicBezTo>
                <a:cubicBezTo>
                  <a:pt x="5169" y="1727"/>
                  <a:pt x="5171" y="1729"/>
                  <a:pt x="5172" y="1731"/>
                </a:cubicBezTo>
                <a:cubicBezTo>
                  <a:pt x="5172" y="1733"/>
                  <a:pt x="5170" y="1735"/>
                  <a:pt x="5167" y="1735"/>
                </a:cubicBezTo>
                <a:cubicBezTo>
                  <a:pt x="5164" y="1736"/>
                  <a:pt x="5160" y="1734"/>
                  <a:pt x="5160" y="1731"/>
                </a:cubicBezTo>
                <a:cubicBezTo>
                  <a:pt x="5159" y="1728"/>
                  <a:pt x="5161" y="1727"/>
                  <a:pt x="5163" y="1726"/>
                </a:cubicBezTo>
                <a:close/>
                <a:moveTo>
                  <a:pt x="6005" y="1709"/>
                </a:moveTo>
                <a:cubicBezTo>
                  <a:pt x="6006" y="1709"/>
                  <a:pt x="6007" y="1710"/>
                  <a:pt x="6007" y="1713"/>
                </a:cubicBezTo>
                <a:cubicBezTo>
                  <a:pt x="6008" y="1717"/>
                  <a:pt x="6007" y="1719"/>
                  <a:pt x="6005" y="1716"/>
                </a:cubicBezTo>
                <a:lnTo>
                  <a:pt x="6003" y="1716"/>
                </a:lnTo>
                <a:cubicBezTo>
                  <a:pt x="6001" y="1714"/>
                  <a:pt x="6001" y="1712"/>
                  <a:pt x="6004" y="1709"/>
                </a:cubicBezTo>
                <a:cubicBezTo>
                  <a:pt x="6004" y="1709"/>
                  <a:pt x="6005" y="1709"/>
                  <a:pt x="6005" y="1709"/>
                </a:cubicBezTo>
                <a:close/>
                <a:moveTo>
                  <a:pt x="5397" y="1704"/>
                </a:moveTo>
                <a:cubicBezTo>
                  <a:pt x="5398" y="1704"/>
                  <a:pt x="5399" y="1704"/>
                  <a:pt x="5400" y="1705"/>
                </a:cubicBezTo>
                <a:cubicBezTo>
                  <a:pt x="5411" y="1713"/>
                  <a:pt x="5410" y="1725"/>
                  <a:pt x="5397" y="1734"/>
                </a:cubicBezTo>
                <a:cubicBezTo>
                  <a:pt x="5387" y="1742"/>
                  <a:pt x="5381" y="1744"/>
                  <a:pt x="5376" y="1742"/>
                </a:cubicBezTo>
                <a:cubicBezTo>
                  <a:pt x="5371" y="1740"/>
                  <a:pt x="5372" y="1737"/>
                  <a:pt x="5380" y="1733"/>
                </a:cubicBezTo>
                <a:lnTo>
                  <a:pt x="5382" y="1733"/>
                </a:lnTo>
                <a:cubicBezTo>
                  <a:pt x="5389" y="1728"/>
                  <a:pt x="5393" y="1721"/>
                  <a:pt x="5392" y="1714"/>
                </a:cubicBezTo>
                <a:cubicBezTo>
                  <a:pt x="5393" y="1707"/>
                  <a:pt x="5395" y="1704"/>
                  <a:pt x="5397" y="1704"/>
                </a:cubicBezTo>
                <a:close/>
                <a:moveTo>
                  <a:pt x="6187" y="1698"/>
                </a:moveTo>
                <a:cubicBezTo>
                  <a:pt x="6190" y="1698"/>
                  <a:pt x="6192" y="1702"/>
                  <a:pt x="6193" y="1707"/>
                </a:cubicBezTo>
                <a:cubicBezTo>
                  <a:pt x="6193" y="1713"/>
                  <a:pt x="6196" y="1719"/>
                  <a:pt x="6202" y="1724"/>
                </a:cubicBezTo>
                <a:cubicBezTo>
                  <a:pt x="6215" y="1746"/>
                  <a:pt x="6222" y="1771"/>
                  <a:pt x="6221" y="1796"/>
                </a:cubicBezTo>
                <a:cubicBezTo>
                  <a:pt x="6221" y="1812"/>
                  <a:pt x="6217" y="1821"/>
                  <a:pt x="6211" y="1819"/>
                </a:cubicBezTo>
                <a:lnTo>
                  <a:pt x="6211" y="1818"/>
                </a:lnTo>
                <a:cubicBezTo>
                  <a:pt x="6197" y="1779"/>
                  <a:pt x="6189" y="1739"/>
                  <a:pt x="6187" y="1698"/>
                </a:cubicBezTo>
                <a:close/>
                <a:moveTo>
                  <a:pt x="5971" y="1688"/>
                </a:moveTo>
                <a:cubicBezTo>
                  <a:pt x="5972" y="1688"/>
                  <a:pt x="5972" y="1688"/>
                  <a:pt x="5973" y="1688"/>
                </a:cubicBezTo>
                <a:cubicBezTo>
                  <a:pt x="5982" y="1698"/>
                  <a:pt x="5986" y="1709"/>
                  <a:pt x="5985" y="1721"/>
                </a:cubicBezTo>
                <a:cubicBezTo>
                  <a:pt x="5981" y="1726"/>
                  <a:pt x="5979" y="1726"/>
                  <a:pt x="5972" y="1723"/>
                </a:cubicBezTo>
                <a:lnTo>
                  <a:pt x="5972" y="1723"/>
                </a:lnTo>
                <a:cubicBezTo>
                  <a:pt x="5962" y="1717"/>
                  <a:pt x="5962" y="1688"/>
                  <a:pt x="5971" y="1688"/>
                </a:cubicBezTo>
                <a:close/>
                <a:moveTo>
                  <a:pt x="249" y="1683"/>
                </a:moveTo>
                <a:cubicBezTo>
                  <a:pt x="250" y="1682"/>
                  <a:pt x="253" y="1684"/>
                  <a:pt x="256" y="1688"/>
                </a:cubicBezTo>
                <a:lnTo>
                  <a:pt x="255" y="1688"/>
                </a:lnTo>
                <a:cubicBezTo>
                  <a:pt x="257" y="1692"/>
                  <a:pt x="258" y="1696"/>
                  <a:pt x="255" y="1698"/>
                </a:cubicBezTo>
                <a:cubicBezTo>
                  <a:pt x="253" y="1699"/>
                  <a:pt x="249" y="1697"/>
                  <a:pt x="249" y="1691"/>
                </a:cubicBezTo>
                <a:cubicBezTo>
                  <a:pt x="248" y="1686"/>
                  <a:pt x="248" y="1683"/>
                  <a:pt x="249" y="1683"/>
                </a:cubicBezTo>
                <a:close/>
                <a:moveTo>
                  <a:pt x="5362" y="1673"/>
                </a:moveTo>
                <a:cubicBezTo>
                  <a:pt x="5364" y="1673"/>
                  <a:pt x="5367" y="1673"/>
                  <a:pt x="5369" y="1674"/>
                </a:cubicBezTo>
                <a:cubicBezTo>
                  <a:pt x="5379" y="1677"/>
                  <a:pt x="5380" y="1682"/>
                  <a:pt x="5375" y="1694"/>
                </a:cubicBezTo>
                <a:cubicBezTo>
                  <a:pt x="5370" y="1706"/>
                  <a:pt x="5359" y="1703"/>
                  <a:pt x="5356" y="1689"/>
                </a:cubicBezTo>
                <a:cubicBezTo>
                  <a:pt x="5354" y="1679"/>
                  <a:pt x="5356" y="1674"/>
                  <a:pt x="5362" y="1673"/>
                </a:cubicBezTo>
                <a:close/>
                <a:moveTo>
                  <a:pt x="5255" y="1671"/>
                </a:moveTo>
                <a:cubicBezTo>
                  <a:pt x="5254" y="1671"/>
                  <a:pt x="5253" y="1673"/>
                  <a:pt x="5251" y="1678"/>
                </a:cubicBezTo>
                <a:cubicBezTo>
                  <a:pt x="5249" y="1684"/>
                  <a:pt x="5250" y="1688"/>
                  <a:pt x="5253" y="1690"/>
                </a:cubicBezTo>
                <a:cubicBezTo>
                  <a:pt x="5256" y="1692"/>
                  <a:pt x="5259" y="1689"/>
                  <a:pt x="5258" y="1681"/>
                </a:cubicBezTo>
                <a:lnTo>
                  <a:pt x="5258" y="1680"/>
                </a:lnTo>
                <a:cubicBezTo>
                  <a:pt x="5257" y="1675"/>
                  <a:pt x="5257" y="1672"/>
                  <a:pt x="5255" y="1671"/>
                </a:cubicBezTo>
                <a:close/>
                <a:moveTo>
                  <a:pt x="5965" y="1658"/>
                </a:moveTo>
                <a:cubicBezTo>
                  <a:pt x="5968" y="1658"/>
                  <a:pt x="5970" y="1659"/>
                  <a:pt x="5971" y="1661"/>
                </a:cubicBezTo>
                <a:cubicBezTo>
                  <a:pt x="5971" y="1663"/>
                  <a:pt x="5969" y="1664"/>
                  <a:pt x="5965" y="1664"/>
                </a:cubicBezTo>
                <a:cubicBezTo>
                  <a:pt x="5962" y="1663"/>
                  <a:pt x="5960" y="1662"/>
                  <a:pt x="5959" y="1661"/>
                </a:cubicBezTo>
                <a:cubicBezTo>
                  <a:pt x="5958" y="1659"/>
                  <a:pt x="5961" y="1659"/>
                  <a:pt x="5964" y="1659"/>
                </a:cubicBezTo>
                <a:lnTo>
                  <a:pt x="5965" y="1658"/>
                </a:lnTo>
                <a:close/>
                <a:moveTo>
                  <a:pt x="256" y="1657"/>
                </a:moveTo>
                <a:cubicBezTo>
                  <a:pt x="259" y="1657"/>
                  <a:pt x="259" y="1660"/>
                  <a:pt x="256" y="1670"/>
                </a:cubicBezTo>
                <a:cubicBezTo>
                  <a:pt x="253" y="1680"/>
                  <a:pt x="252" y="1680"/>
                  <a:pt x="250" y="1672"/>
                </a:cubicBezTo>
                <a:cubicBezTo>
                  <a:pt x="250" y="1669"/>
                  <a:pt x="248" y="1665"/>
                  <a:pt x="246" y="1662"/>
                </a:cubicBezTo>
                <a:cubicBezTo>
                  <a:pt x="245" y="1661"/>
                  <a:pt x="248" y="1659"/>
                  <a:pt x="251" y="1658"/>
                </a:cubicBezTo>
                <a:cubicBezTo>
                  <a:pt x="253" y="1657"/>
                  <a:pt x="255" y="1657"/>
                  <a:pt x="256" y="1657"/>
                </a:cubicBezTo>
                <a:close/>
                <a:moveTo>
                  <a:pt x="519" y="1651"/>
                </a:moveTo>
                <a:lnTo>
                  <a:pt x="517" y="1667"/>
                </a:lnTo>
                <a:cubicBezTo>
                  <a:pt x="516" y="1676"/>
                  <a:pt x="512" y="1682"/>
                  <a:pt x="507" y="1683"/>
                </a:cubicBezTo>
                <a:cubicBezTo>
                  <a:pt x="503" y="1684"/>
                  <a:pt x="500" y="1682"/>
                  <a:pt x="502" y="1678"/>
                </a:cubicBezTo>
                <a:cubicBezTo>
                  <a:pt x="504" y="1674"/>
                  <a:pt x="502" y="1673"/>
                  <a:pt x="498" y="1675"/>
                </a:cubicBezTo>
                <a:cubicBezTo>
                  <a:pt x="494" y="1679"/>
                  <a:pt x="493" y="1683"/>
                  <a:pt x="494" y="1686"/>
                </a:cubicBezTo>
                <a:cubicBezTo>
                  <a:pt x="495" y="1694"/>
                  <a:pt x="495" y="1701"/>
                  <a:pt x="493" y="1709"/>
                </a:cubicBezTo>
                <a:cubicBezTo>
                  <a:pt x="491" y="1722"/>
                  <a:pt x="491" y="1735"/>
                  <a:pt x="493" y="1748"/>
                </a:cubicBezTo>
                <a:cubicBezTo>
                  <a:pt x="495" y="1770"/>
                  <a:pt x="497" y="1773"/>
                  <a:pt x="506" y="1773"/>
                </a:cubicBezTo>
                <a:cubicBezTo>
                  <a:pt x="513" y="1772"/>
                  <a:pt x="516" y="1770"/>
                  <a:pt x="515" y="1765"/>
                </a:cubicBezTo>
                <a:cubicBezTo>
                  <a:pt x="513" y="1754"/>
                  <a:pt x="520" y="1745"/>
                  <a:pt x="528" y="1746"/>
                </a:cubicBezTo>
                <a:cubicBezTo>
                  <a:pt x="536" y="1748"/>
                  <a:pt x="544" y="1740"/>
                  <a:pt x="546" y="1730"/>
                </a:cubicBezTo>
                <a:cubicBezTo>
                  <a:pt x="546" y="1707"/>
                  <a:pt x="541" y="1685"/>
                  <a:pt x="529" y="1664"/>
                </a:cubicBezTo>
                <a:lnTo>
                  <a:pt x="519" y="1651"/>
                </a:lnTo>
                <a:close/>
                <a:moveTo>
                  <a:pt x="251" y="1638"/>
                </a:moveTo>
                <a:cubicBezTo>
                  <a:pt x="253" y="1638"/>
                  <a:pt x="255" y="1640"/>
                  <a:pt x="256" y="1644"/>
                </a:cubicBezTo>
                <a:lnTo>
                  <a:pt x="255" y="1644"/>
                </a:lnTo>
                <a:cubicBezTo>
                  <a:pt x="256" y="1648"/>
                  <a:pt x="255" y="1652"/>
                  <a:pt x="253" y="1652"/>
                </a:cubicBezTo>
                <a:cubicBezTo>
                  <a:pt x="246" y="1653"/>
                  <a:pt x="242" y="1641"/>
                  <a:pt x="249" y="1638"/>
                </a:cubicBezTo>
                <a:cubicBezTo>
                  <a:pt x="249" y="1638"/>
                  <a:pt x="250" y="1637"/>
                  <a:pt x="251" y="1638"/>
                </a:cubicBezTo>
                <a:close/>
                <a:moveTo>
                  <a:pt x="5961" y="1630"/>
                </a:moveTo>
                <a:cubicBezTo>
                  <a:pt x="5963" y="1630"/>
                  <a:pt x="5966" y="1633"/>
                  <a:pt x="5967" y="1638"/>
                </a:cubicBezTo>
                <a:cubicBezTo>
                  <a:pt x="5968" y="1643"/>
                  <a:pt x="5966" y="1647"/>
                  <a:pt x="5963" y="1648"/>
                </a:cubicBezTo>
                <a:cubicBezTo>
                  <a:pt x="5960" y="1648"/>
                  <a:pt x="5956" y="1646"/>
                  <a:pt x="5956" y="1642"/>
                </a:cubicBezTo>
                <a:cubicBezTo>
                  <a:pt x="5955" y="1639"/>
                  <a:pt x="5956" y="1635"/>
                  <a:pt x="5960" y="1632"/>
                </a:cubicBezTo>
                <a:lnTo>
                  <a:pt x="5960" y="1631"/>
                </a:lnTo>
                <a:cubicBezTo>
                  <a:pt x="5960" y="1631"/>
                  <a:pt x="5960" y="1631"/>
                  <a:pt x="5961" y="1630"/>
                </a:cubicBezTo>
                <a:close/>
                <a:moveTo>
                  <a:pt x="5384" y="1619"/>
                </a:moveTo>
                <a:cubicBezTo>
                  <a:pt x="5386" y="1619"/>
                  <a:pt x="5391" y="1632"/>
                  <a:pt x="5394" y="1649"/>
                </a:cubicBezTo>
                <a:lnTo>
                  <a:pt x="5394" y="1649"/>
                </a:lnTo>
                <a:cubicBezTo>
                  <a:pt x="5398" y="1661"/>
                  <a:pt x="5399" y="1675"/>
                  <a:pt x="5398" y="1688"/>
                </a:cubicBezTo>
                <a:cubicBezTo>
                  <a:pt x="5396" y="1691"/>
                  <a:pt x="5392" y="1689"/>
                  <a:pt x="5387" y="1683"/>
                </a:cubicBezTo>
                <a:cubicBezTo>
                  <a:pt x="5381" y="1677"/>
                  <a:pt x="5380" y="1672"/>
                  <a:pt x="5383" y="1670"/>
                </a:cubicBezTo>
                <a:cubicBezTo>
                  <a:pt x="5387" y="1662"/>
                  <a:pt x="5387" y="1654"/>
                  <a:pt x="5384" y="1646"/>
                </a:cubicBezTo>
                <a:cubicBezTo>
                  <a:pt x="5382" y="1637"/>
                  <a:pt x="5382" y="1629"/>
                  <a:pt x="5384" y="1620"/>
                </a:cubicBezTo>
                <a:cubicBezTo>
                  <a:pt x="5384" y="1620"/>
                  <a:pt x="5384" y="1619"/>
                  <a:pt x="5384" y="1619"/>
                </a:cubicBezTo>
                <a:close/>
                <a:moveTo>
                  <a:pt x="5214" y="1614"/>
                </a:moveTo>
                <a:lnTo>
                  <a:pt x="5221" y="1623"/>
                </a:lnTo>
                <a:cubicBezTo>
                  <a:pt x="5224" y="1629"/>
                  <a:pt x="5229" y="1633"/>
                  <a:pt x="5237" y="1636"/>
                </a:cubicBezTo>
                <a:cubicBezTo>
                  <a:pt x="5246" y="1639"/>
                  <a:pt x="5246" y="1639"/>
                  <a:pt x="5238" y="1641"/>
                </a:cubicBezTo>
                <a:cubicBezTo>
                  <a:pt x="5229" y="1642"/>
                  <a:pt x="5226" y="1655"/>
                  <a:pt x="5236" y="1657"/>
                </a:cubicBezTo>
                <a:cubicBezTo>
                  <a:pt x="5247" y="1659"/>
                  <a:pt x="5264" y="1647"/>
                  <a:pt x="5263" y="1638"/>
                </a:cubicBezTo>
                <a:cubicBezTo>
                  <a:pt x="5262" y="1633"/>
                  <a:pt x="5264" y="1629"/>
                  <a:pt x="5268" y="1630"/>
                </a:cubicBezTo>
                <a:cubicBezTo>
                  <a:pt x="5273" y="1630"/>
                  <a:pt x="5286" y="1663"/>
                  <a:pt x="5280" y="1671"/>
                </a:cubicBezTo>
                <a:cubicBezTo>
                  <a:pt x="5278" y="1677"/>
                  <a:pt x="5279" y="1683"/>
                  <a:pt x="5282" y="1689"/>
                </a:cubicBezTo>
                <a:cubicBezTo>
                  <a:pt x="5288" y="1701"/>
                  <a:pt x="5288" y="1702"/>
                  <a:pt x="5275" y="1700"/>
                </a:cubicBezTo>
                <a:cubicBezTo>
                  <a:pt x="5262" y="1698"/>
                  <a:pt x="5254" y="1705"/>
                  <a:pt x="5263" y="1720"/>
                </a:cubicBezTo>
                <a:cubicBezTo>
                  <a:pt x="5266" y="1726"/>
                  <a:pt x="5273" y="1741"/>
                  <a:pt x="5279" y="1753"/>
                </a:cubicBezTo>
                <a:cubicBezTo>
                  <a:pt x="5283" y="1762"/>
                  <a:pt x="5289" y="1771"/>
                  <a:pt x="5297" y="1778"/>
                </a:cubicBezTo>
                <a:cubicBezTo>
                  <a:pt x="5301" y="1781"/>
                  <a:pt x="5303" y="1784"/>
                  <a:pt x="5301" y="1788"/>
                </a:cubicBezTo>
                <a:cubicBezTo>
                  <a:pt x="5299" y="1793"/>
                  <a:pt x="5297" y="1794"/>
                  <a:pt x="5290" y="1791"/>
                </a:cubicBezTo>
                <a:cubicBezTo>
                  <a:pt x="5282" y="1789"/>
                  <a:pt x="5280" y="1790"/>
                  <a:pt x="5279" y="1794"/>
                </a:cubicBezTo>
                <a:cubicBezTo>
                  <a:pt x="5273" y="1811"/>
                  <a:pt x="5275" y="1815"/>
                  <a:pt x="5294" y="1824"/>
                </a:cubicBezTo>
                <a:cubicBezTo>
                  <a:pt x="5312" y="1832"/>
                  <a:pt x="5313" y="1834"/>
                  <a:pt x="5315" y="1854"/>
                </a:cubicBezTo>
                <a:cubicBezTo>
                  <a:pt x="5317" y="1882"/>
                  <a:pt x="5315" y="1885"/>
                  <a:pt x="5293" y="1886"/>
                </a:cubicBezTo>
                <a:cubicBezTo>
                  <a:pt x="5279" y="1887"/>
                  <a:pt x="5275" y="1888"/>
                  <a:pt x="5276" y="1892"/>
                </a:cubicBezTo>
                <a:cubicBezTo>
                  <a:pt x="5277" y="1896"/>
                  <a:pt x="5275" y="1898"/>
                  <a:pt x="5273" y="1898"/>
                </a:cubicBezTo>
                <a:cubicBezTo>
                  <a:pt x="5267" y="1888"/>
                  <a:pt x="5263" y="1877"/>
                  <a:pt x="5262" y="1865"/>
                </a:cubicBezTo>
                <a:cubicBezTo>
                  <a:pt x="5259" y="1848"/>
                  <a:pt x="5254" y="1832"/>
                  <a:pt x="5247" y="1816"/>
                </a:cubicBezTo>
                <a:cubicBezTo>
                  <a:pt x="5237" y="1798"/>
                  <a:pt x="5233" y="1778"/>
                  <a:pt x="5234" y="1758"/>
                </a:cubicBezTo>
                <a:cubicBezTo>
                  <a:pt x="5240" y="1748"/>
                  <a:pt x="5249" y="1755"/>
                  <a:pt x="5252" y="1770"/>
                </a:cubicBezTo>
                <a:cubicBezTo>
                  <a:pt x="5255" y="1788"/>
                  <a:pt x="5265" y="1789"/>
                  <a:pt x="5267" y="1772"/>
                </a:cubicBezTo>
                <a:cubicBezTo>
                  <a:pt x="5269" y="1755"/>
                  <a:pt x="5266" y="1747"/>
                  <a:pt x="5253" y="1741"/>
                </a:cubicBezTo>
                <a:cubicBezTo>
                  <a:pt x="5244" y="1737"/>
                  <a:pt x="5238" y="1728"/>
                  <a:pt x="5231" y="1704"/>
                </a:cubicBezTo>
                <a:cubicBezTo>
                  <a:pt x="5228" y="1692"/>
                  <a:pt x="5223" y="1680"/>
                  <a:pt x="5217" y="1669"/>
                </a:cubicBezTo>
                <a:cubicBezTo>
                  <a:pt x="5205" y="1656"/>
                  <a:pt x="5202" y="1641"/>
                  <a:pt x="5207" y="1625"/>
                </a:cubicBezTo>
                <a:lnTo>
                  <a:pt x="5214" y="1614"/>
                </a:lnTo>
                <a:close/>
                <a:moveTo>
                  <a:pt x="5787" y="1605"/>
                </a:moveTo>
                <a:cubicBezTo>
                  <a:pt x="5788" y="1605"/>
                  <a:pt x="5789" y="1605"/>
                  <a:pt x="5790" y="1605"/>
                </a:cubicBezTo>
                <a:cubicBezTo>
                  <a:pt x="5797" y="1606"/>
                  <a:pt x="5804" y="1639"/>
                  <a:pt x="5799" y="1650"/>
                </a:cubicBezTo>
                <a:cubicBezTo>
                  <a:pt x="5796" y="1656"/>
                  <a:pt x="5793" y="1649"/>
                  <a:pt x="5789" y="1631"/>
                </a:cubicBezTo>
                <a:lnTo>
                  <a:pt x="5791" y="1630"/>
                </a:lnTo>
                <a:cubicBezTo>
                  <a:pt x="5788" y="1615"/>
                  <a:pt x="5784" y="1606"/>
                  <a:pt x="5787" y="1605"/>
                </a:cubicBezTo>
                <a:close/>
                <a:moveTo>
                  <a:pt x="5960" y="1604"/>
                </a:moveTo>
                <a:cubicBezTo>
                  <a:pt x="5964" y="1604"/>
                  <a:pt x="5966" y="1606"/>
                  <a:pt x="5967" y="1609"/>
                </a:cubicBezTo>
                <a:cubicBezTo>
                  <a:pt x="5968" y="1611"/>
                  <a:pt x="5966" y="1614"/>
                  <a:pt x="5962" y="1615"/>
                </a:cubicBezTo>
                <a:lnTo>
                  <a:pt x="5962" y="1614"/>
                </a:lnTo>
                <a:cubicBezTo>
                  <a:pt x="5959" y="1614"/>
                  <a:pt x="5956" y="1613"/>
                  <a:pt x="5955" y="1610"/>
                </a:cubicBezTo>
                <a:cubicBezTo>
                  <a:pt x="5955" y="1608"/>
                  <a:pt x="5957" y="1605"/>
                  <a:pt x="5960" y="1604"/>
                </a:cubicBezTo>
                <a:close/>
                <a:moveTo>
                  <a:pt x="5379" y="1586"/>
                </a:moveTo>
                <a:cubicBezTo>
                  <a:pt x="5382" y="1586"/>
                  <a:pt x="5385" y="1588"/>
                  <a:pt x="5385" y="1592"/>
                </a:cubicBezTo>
                <a:cubicBezTo>
                  <a:pt x="5386" y="1596"/>
                  <a:pt x="5385" y="1600"/>
                  <a:pt x="5385" y="1600"/>
                </a:cubicBezTo>
                <a:lnTo>
                  <a:pt x="5385" y="1600"/>
                </a:lnTo>
                <a:cubicBezTo>
                  <a:pt x="5384" y="1600"/>
                  <a:pt x="5381" y="1597"/>
                  <a:pt x="5378" y="1593"/>
                </a:cubicBezTo>
                <a:cubicBezTo>
                  <a:pt x="5376" y="1590"/>
                  <a:pt x="5376" y="1586"/>
                  <a:pt x="5379" y="1586"/>
                </a:cubicBezTo>
                <a:close/>
                <a:moveTo>
                  <a:pt x="248" y="1581"/>
                </a:moveTo>
                <a:cubicBezTo>
                  <a:pt x="248" y="1581"/>
                  <a:pt x="248" y="1581"/>
                  <a:pt x="249" y="1581"/>
                </a:cubicBezTo>
                <a:cubicBezTo>
                  <a:pt x="250" y="1582"/>
                  <a:pt x="252" y="1586"/>
                  <a:pt x="253" y="1595"/>
                </a:cubicBezTo>
                <a:lnTo>
                  <a:pt x="253" y="1595"/>
                </a:lnTo>
                <a:cubicBezTo>
                  <a:pt x="254" y="1605"/>
                  <a:pt x="254" y="1613"/>
                  <a:pt x="251" y="1613"/>
                </a:cubicBezTo>
                <a:cubicBezTo>
                  <a:pt x="244" y="1614"/>
                  <a:pt x="240" y="1595"/>
                  <a:pt x="245" y="1584"/>
                </a:cubicBezTo>
                <a:cubicBezTo>
                  <a:pt x="246" y="1582"/>
                  <a:pt x="247" y="1581"/>
                  <a:pt x="248" y="1581"/>
                </a:cubicBezTo>
                <a:close/>
                <a:moveTo>
                  <a:pt x="5949" y="1579"/>
                </a:moveTo>
                <a:cubicBezTo>
                  <a:pt x="5955" y="1579"/>
                  <a:pt x="5956" y="1583"/>
                  <a:pt x="5952" y="1586"/>
                </a:cubicBezTo>
                <a:cubicBezTo>
                  <a:pt x="5948" y="1590"/>
                  <a:pt x="5938" y="1588"/>
                  <a:pt x="5938" y="1584"/>
                </a:cubicBezTo>
                <a:cubicBezTo>
                  <a:pt x="5937" y="1582"/>
                  <a:pt x="5941" y="1580"/>
                  <a:pt x="5946" y="1579"/>
                </a:cubicBezTo>
                <a:lnTo>
                  <a:pt x="5946" y="1579"/>
                </a:lnTo>
                <a:cubicBezTo>
                  <a:pt x="5948" y="1579"/>
                  <a:pt x="5949" y="1579"/>
                  <a:pt x="5949" y="1579"/>
                </a:cubicBezTo>
                <a:close/>
                <a:moveTo>
                  <a:pt x="6125" y="1562"/>
                </a:moveTo>
                <a:cubicBezTo>
                  <a:pt x="6126" y="1561"/>
                  <a:pt x="6127" y="1563"/>
                  <a:pt x="6128" y="1566"/>
                </a:cubicBezTo>
                <a:cubicBezTo>
                  <a:pt x="6128" y="1571"/>
                  <a:pt x="6128" y="1573"/>
                  <a:pt x="6125" y="1571"/>
                </a:cubicBezTo>
                <a:cubicBezTo>
                  <a:pt x="6123" y="1569"/>
                  <a:pt x="6123" y="1566"/>
                  <a:pt x="6123" y="1563"/>
                </a:cubicBezTo>
                <a:cubicBezTo>
                  <a:pt x="6124" y="1562"/>
                  <a:pt x="6124" y="1562"/>
                  <a:pt x="6125" y="1562"/>
                </a:cubicBezTo>
                <a:close/>
                <a:moveTo>
                  <a:pt x="5779" y="1555"/>
                </a:moveTo>
                <a:cubicBezTo>
                  <a:pt x="5780" y="1555"/>
                  <a:pt x="5781" y="1556"/>
                  <a:pt x="5782" y="1559"/>
                </a:cubicBezTo>
                <a:cubicBezTo>
                  <a:pt x="5782" y="1563"/>
                  <a:pt x="5781" y="1564"/>
                  <a:pt x="5778" y="1562"/>
                </a:cubicBezTo>
                <a:lnTo>
                  <a:pt x="5779" y="1562"/>
                </a:lnTo>
                <a:cubicBezTo>
                  <a:pt x="5777" y="1560"/>
                  <a:pt x="5776" y="1558"/>
                  <a:pt x="5777" y="1555"/>
                </a:cubicBezTo>
                <a:cubicBezTo>
                  <a:pt x="5778" y="1555"/>
                  <a:pt x="5778" y="1555"/>
                  <a:pt x="5779" y="1555"/>
                </a:cubicBezTo>
                <a:close/>
                <a:moveTo>
                  <a:pt x="5938" y="1541"/>
                </a:moveTo>
                <a:cubicBezTo>
                  <a:pt x="5941" y="1540"/>
                  <a:pt x="5944" y="1544"/>
                  <a:pt x="5946" y="1549"/>
                </a:cubicBezTo>
                <a:lnTo>
                  <a:pt x="5947" y="1549"/>
                </a:lnTo>
                <a:cubicBezTo>
                  <a:pt x="5950" y="1554"/>
                  <a:pt x="5949" y="1560"/>
                  <a:pt x="5947" y="1561"/>
                </a:cubicBezTo>
                <a:cubicBezTo>
                  <a:pt x="5944" y="1563"/>
                  <a:pt x="5941" y="1563"/>
                  <a:pt x="5941" y="1561"/>
                </a:cubicBezTo>
                <a:cubicBezTo>
                  <a:pt x="5940" y="1560"/>
                  <a:pt x="5939" y="1555"/>
                  <a:pt x="5936" y="1551"/>
                </a:cubicBezTo>
                <a:cubicBezTo>
                  <a:pt x="5934" y="1547"/>
                  <a:pt x="5934" y="1543"/>
                  <a:pt x="5937" y="1541"/>
                </a:cubicBezTo>
                <a:cubicBezTo>
                  <a:pt x="5937" y="1541"/>
                  <a:pt x="5938" y="1541"/>
                  <a:pt x="5938" y="1541"/>
                </a:cubicBezTo>
                <a:close/>
                <a:moveTo>
                  <a:pt x="5292" y="1539"/>
                </a:moveTo>
                <a:cubicBezTo>
                  <a:pt x="5294" y="1539"/>
                  <a:pt x="5296" y="1544"/>
                  <a:pt x="5298" y="1551"/>
                </a:cubicBezTo>
                <a:cubicBezTo>
                  <a:pt x="5299" y="1557"/>
                  <a:pt x="5298" y="1563"/>
                  <a:pt x="5294" y="1564"/>
                </a:cubicBezTo>
                <a:cubicBezTo>
                  <a:pt x="5291" y="1564"/>
                  <a:pt x="5288" y="1559"/>
                  <a:pt x="5287" y="1552"/>
                </a:cubicBezTo>
                <a:cubicBezTo>
                  <a:pt x="5287" y="1545"/>
                  <a:pt x="5288" y="1540"/>
                  <a:pt x="5291" y="1539"/>
                </a:cubicBezTo>
                <a:lnTo>
                  <a:pt x="5292" y="1539"/>
                </a:lnTo>
                <a:close/>
                <a:moveTo>
                  <a:pt x="5774" y="1534"/>
                </a:moveTo>
                <a:cubicBezTo>
                  <a:pt x="5776" y="1534"/>
                  <a:pt x="5777" y="1536"/>
                  <a:pt x="5778" y="1541"/>
                </a:cubicBezTo>
                <a:cubicBezTo>
                  <a:pt x="5779" y="1547"/>
                  <a:pt x="5778" y="1548"/>
                  <a:pt x="5772" y="1544"/>
                </a:cubicBezTo>
                <a:cubicBezTo>
                  <a:pt x="5764" y="1539"/>
                  <a:pt x="5764" y="1535"/>
                  <a:pt x="5771" y="1534"/>
                </a:cubicBezTo>
                <a:lnTo>
                  <a:pt x="5772" y="1534"/>
                </a:lnTo>
                <a:cubicBezTo>
                  <a:pt x="5772" y="1534"/>
                  <a:pt x="5773" y="1534"/>
                  <a:pt x="5774" y="1534"/>
                </a:cubicBezTo>
                <a:close/>
                <a:moveTo>
                  <a:pt x="5294" y="1517"/>
                </a:moveTo>
                <a:cubicBezTo>
                  <a:pt x="5296" y="1518"/>
                  <a:pt x="5298" y="1519"/>
                  <a:pt x="5298" y="1520"/>
                </a:cubicBezTo>
                <a:cubicBezTo>
                  <a:pt x="5298" y="1522"/>
                  <a:pt x="5296" y="1525"/>
                  <a:pt x="5293" y="1526"/>
                </a:cubicBezTo>
                <a:cubicBezTo>
                  <a:pt x="5290" y="1528"/>
                  <a:pt x="5287" y="1527"/>
                  <a:pt x="5287" y="1524"/>
                </a:cubicBezTo>
                <a:cubicBezTo>
                  <a:pt x="5286" y="1521"/>
                  <a:pt x="5289" y="1518"/>
                  <a:pt x="5291" y="1517"/>
                </a:cubicBezTo>
                <a:cubicBezTo>
                  <a:pt x="5292" y="1517"/>
                  <a:pt x="5293" y="1517"/>
                  <a:pt x="5294" y="1517"/>
                </a:cubicBezTo>
                <a:close/>
                <a:moveTo>
                  <a:pt x="6147" y="1503"/>
                </a:moveTo>
                <a:cubicBezTo>
                  <a:pt x="6151" y="1503"/>
                  <a:pt x="6161" y="1527"/>
                  <a:pt x="6173" y="1572"/>
                </a:cubicBezTo>
                <a:cubicBezTo>
                  <a:pt x="6178" y="1587"/>
                  <a:pt x="6181" y="1602"/>
                  <a:pt x="6182" y="1617"/>
                </a:cubicBezTo>
                <a:cubicBezTo>
                  <a:pt x="6180" y="1632"/>
                  <a:pt x="6171" y="1637"/>
                  <a:pt x="6169" y="1625"/>
                </a:cubicBezTo>
                <a:cubicBezTo>
                  <a:pt x="6168" y="1618"/>
                  <a:pt x="6161" y="1589"/>
                  <a:pt x="6154" y="1560"/>
                </a:cubicBezTo>
                <a:lnTo>
                  <a:pt x="6154" y="1561"/>
                </a:lnTo>
                <a:cubicBezTo>
                  <a:pt x="6145" y="1522"/>
                  <a:pt x="6144" y="1503"/>
                  <a:pt x="6147" y="1503"/>
                </a:cubicBezTo>
                <a:close/>
                <a:moveTo>
                  <a:pt x="5335" y="1501"/>
                </a:moveTo>
                <a:cubicBezTo>
                  <a:pt x="5337" y="1500"/>
                  <a:pt x="5338" y="1502"/>
                  <a:pt x="5339" y="1506"/>
                </a:cubicBezTo>
                <a:cubicBezTo>
                  <a:pt x="5340" y="1513"/>
                  <a:pt x="5337" y="1514"/>
                  <a:pt x="5332" y="1512"/>
                </a:cubicBezTo>
                <a:cubicBezTo>
                  <a:pt x="5326" y="1509"/>
                  <a:pt x="5326" y="1508"/>
                  <a:pt x="5331" y="1503"/>
                </a:cubicBezTo>
                <a:cubicBezTo>
                  <a:pt x="5332" y="1502"/>
                  <a:pt x="5334" y="1501"/>
                  <a:pt x="5335" y="1501"/>
                </a:cubicBezTo>
                <a:close/>
                <a:moveTo>
                  <a:pt x="6102" y="1468"/>
                </a:moveTo>
                <a:lnTo>
                  <a:pt x="6101" y="1468"/>
                </a:lnTo>
                <a:lnTo>
                  <a:pt x="6101" y="1468"/>
                </a:lnTo>
                <a:lnTo>
                  <a:pt x="6102" y="1468"/>
                </a:lnTo>
                <a:close/>
                <a:moveTo>
                  <a:pt x="6097" y="1451"/>
                </a:moveTo>
                <a:cubicBezTo>
                  <a:pt x="6097" y="1451"/>
                  <a:pt x="6097" y="1451"/>
                  <a:pt x="6098" y="1451"/>
                </a:cubicBezTo>
                <a:cubicBezTo>
                  <a:pt x="6102" y="1452"/>
                  <a:pt x="6105" y="1455"/>
                  <a:pt x="6106" y="1458"/>
                </a:cubicBezTo>
                <a:cubicBezTo>
                  <a:pt x="6106" y="1461"/>
                  <a:pt x="6106" y="1463"/>
                  <a:pt x="6104" y="1466"/>
                </a:cubicBezTo>
                <a:lnTo>
                  <a:pt x="6101" y="1468"/>
                </a:lnTo>
                <a:lnTo>
                  <a:pt x="6100" y="1468"/>
                </a:lnTo>
                <a:cubicBezTo>
                  <a:pt x="6097" y="1468"/>
                  <a:pt x="6095" y="1465"/>
                  <a:pt x="6094" y="1460"/>
                </a:cubicBezTo>
                <a:cubicBezTo>
                  <a:pt x="6093" y="1455"/>
                  <a:pt x="6094" y="1451"/>
                  <a:pt x="6097" y="1451"/>
                </a:cubicBezTo>
                <a:close/>
                <a:moveTo>
                  <a:pt x="5275" y="1442"/>
                </a:moveTo>
                <a:cubicBezTo>
                  <a:pt x="5276" y="1442"/>
                  <a:pt x="5277" y="1443"/>
                  <a:pt x="5277" y="1446"/>
                </a:cubicBezTo>
                <a:cubicBezTo>
                  <a:pt x="5278" y="1450"/>
                  <a:pt x="5277" y="1452"/>
                  <a:pt x="5274" y="1449"/>
                </a:cubicBezTo>
                <a:cubicBezTo>
                  <a:pt x="5272" y="1447"/>
                  <a:pt x="5272" y="1445"/>
                  <a:pt x="5273" y="1442"/>
                </a:cubicBezTo>
                <a:lnTo>
                  <a:pt x="5275" y="1442"/>
                </a:lnTo>
                <a:cubicBezTo>
                  <a:pt x="5275" y="1442"/>
                  <a:pt x="5275" y="1442"/>
                  <a:pt x="5275" y="1442"/>
                </a:cubicBezTo>
                <a:close/>
                <a:moveTo>
                  <a:pt x="6097" y="1425"/>
                </a:moveTo>
                <a:cubicBezTo>
                  <a:pt x="6101" y="1425"/>
                  <a:pt x="6101" y="1428"/>
                  <a:pt x="6096" y="1435"/>
                </a:cubicBezTo>
                <a:cubicBezTo>
                  <a:pt x="6092" y="1440"/>
                  <a:pt x="6090" y="1440"/>
                  <a:pt x="6089" y="1434"/>
                </a:cubicBezTo>
                <a:lnTo>
                  <a:pt x="6089" y="1433"/>
                </a:lnTo>
                <a:cubicBezTo>
                  <a:pt x="6088" y="1429"/>
                  <a:pt x="6090" y="1425"/>
                  <a:pt x="6094" y="1425"/>
                </a:cubicBezTo>
                <a:cubicBezTo>
                  <a:pt x="6095" y="1425"/>
                  <a:pt x="6096" y="1425"/>
                  <a:pt x="6097" y="1425"/>
                </a:cubicBezTo>
                <a:close/>
                <a:moveTo>
                  <a:pt x="5349" y="1411"/>
                </a:moveTo>
                <a:cubicBezTo>
                  <a:pt x="5355" y="1410"/>
                  <a:pt x="5370" y="1485"/>
                  <a:pt x="5369" y="1511"/>
                </a:cubicBezTo>
                <a:lnTo>
                  <a:pt x="5368" y="1525"/>
                </a:lnTo>
                <a:lnTo>
                  <a:pt x="5360" y="1510"/>
                </a:lnTo>
                <a:cubicBezTo>
                  <a:pt x="5348" y="1481"/>
                  <a:pt x="5342" y="1451"/>
                  <a:pt x="5342" y="1420"/>
                </a:cubicBezTo>
                <a:cubicBezTo>
                  <a:pt x="5343" y="1416"/>
                  <a:pt x="5344" y="1412"/>
                  <a:pt x="5349" y="1411"/>
                </a:cubicBezTo>
                <a:close/>
                <a:moveTo>
                  <a:pt x="5980" y="1408"/>
                </a:moveTo>
                <a:cubicBezTo>
                  <a:pt x="5981" y="1408"/>
                  <a:pt x="5983" y="1409"/>
                  <a:pt x="5983" y="1412"/>
                </a:cubicBezTo>
                <a:cubicBezTo>
                  <a:pt x="5983" y="1416"/>
                  <a:pt x="5982" y="1417"/>
                  <a:pt x="5980" y="1415"/>
                </a:cubicBezTo>
                <a:lnTo>
                  <a:pt x="5979" y="1415"/>
                </a:lnTo>
                <a:cubicBezTo>
                  <a:pt x="5977" y="1413"/>
                  <a:pt x="5977" y="1410"/>
                  <a:pt x="5979" y="1408"/>
                </a:cubicBezTo>
                <a:cubicBezTo>
                  <a:pt x="5979" y="1408"/>
                  <a:pt x="5980" y="1408"/>
                  <a:pt x="5980" y="1408"/>
                </a:cubicBezTo>
                <a:close/>
                <a:moveTo>
                  <a:pt x="5916" y="1393"/>
                </a:moveTo>
                <a:lnTo>
                  <a:pt x="5917" y="1393"/>
                </a:lnTo>
                <a:lnTo>
                  <a:pt x="5916" y="1393"/>
                </a:lnTo>
                <a:lnTo>
                  <a:pt x="5916" y="1393"/>
                </a:lnTo>
                <a:close/>
                <a:moveTo>
                  <a:pt x="5913" y="1392"/>
                </a:moveTo>
                <a:cubicBezTo>
                  <a:pt x="5913" y="1392"/>
                  <a:pt x="5914" y="1392"/>
                  <a:pt x="5915" y="1392"/>
                </a:cubicBezTo>
                <a:lnTo>
                  <a:pt x="5916" y="1393"/>
                </a:lnTo>
                <a:lnTo>
                  <a:pt x="5923" y="1409"/>
                </a:lnTo>
                <a:cubicBezTo>
                  <a:pt x="5930" y="1426"/>
                  <a:pt x="5934" y="1443"/>
                  <a:pt x="5936" y="1461"/>
                </a:cubicBezTo>
                <a:cubicBezTo>
                  <a:pt x="5934" y="1467"/>
                  <a:pt x="5934" y="1474"/>
                  <a:pt x="5936" y="1480"/>
                </a:cubicBezTo>
                <a:cubicBezTo>
                  <a:pt x="5941" y="1516"/>
                  <a:pt x="5932" y="1527"/>
                  <a:pt x="5920" y="1501"/>
                </a:cubicBezTo>
                <a:cubicBezTo>
                  <a:pt x="5915" y="1490"/>
                  <a:pt x="5909" y="1487"/>
                  <a:pt x="5904" y="1487"/>
                </a:cubicBezTo>
                <a:cubicBezTo>
                  <a:pt x="5898" y="1488"/>
                  <a:pt x="5896" y="1486"/>
                  <a:pt x="5897" y="1483"/>
                </a:cubicBezTo>
                <a:cubicBezTo>
                  <a:pt x="5898" y="1480"/>
                  <a:pt x="5900" y="1472"/>
                  <a:pt x="5902" y="1467"/>
                </a:cubicBezTo>
                <a:lnTo>
                  <a:pt x="5904" y="1457"/>
                </a:lnTo>
                <a:lnTo>
                  <a:pt x="5910" y="1465"/>
                </a:lnTo>
                <a:cubicBezTo>
                  <a:pt x="5914" y="1469"/>
                  <a:pt x="5912" y="1457"/>
                  <a:pt x="5909" y="1436"/>
                </a:cubicBezTo>
                <a:cubicBezTo>
                  <a:pt x="5904" y="1407"/>
                  <a:pt x="5905" y="1392"/>
                  <a:pt x="5913" y="1392"/>
                </a:cubicBezTo>
                <a:close/>
                <a:moveTo>
                  <a:pt x="6085" y="1389"/>
                </a:moveTo>
                <a:cubicBezTo>
                  <a:pt x="6085" y="1389"/>
                  <a:pt x="6086" y="1391"/>
                  <a:pt x="6087" y="1395"/>
                </a:cubicBezTo>
                <a:cubicBezTo>
                  <a:pt x="6088" y="1401"/>
                  <a:pt x="6088" y="1404"/>
                  <a:pt x="6086" y="1402"/>
                </a:cubicBezTo>
                <a:lnTo>
                  <a:pt x="6085" y="1402"/>
                </a:lnTo>
                <a:cubicBezTo>
                  <a:pt x="6083" y="1398"/>
                  <a:pt x="6082" y="1395"/>
                  <a:pt x="6083" y="1391"/>
                </a:cubicBezTo>
                <a:cubicBezTo>
                  <a:pt x="6084" y="1390"/>
                  <a:pt x="6084" y="1389"/>
                  <a:pt x="6085" y="1389"/>
                </a:cubicBezTo>
                <a:close/>
                <a:moveTo>
                  <a:pt x="5200" y="1389"/>
                </a:moveTo>
                <a:cubicBezTo>
                  <a:pt x="5208" y="1387"/>
                  <a:pt x="5210" y="1400"/>
                  <a:pt x="5203" y="1404"/>
                </a:cubicBezTo>
                <a:cubicBezTo>
                  <a:pt x="5199" y="1406"/>
                  <a:pt x="5196" y="1407"/>
                  <a:pt x="5194" y="1407"/>
                </a:cubicBezTo>
                <a:cubicBezTo>
                  <a:pt x="5191" y="1405"/>
                  <a:pt x="5193" y="1390"/>
                  <a:pt x="5200" y="1389"/>
                </a:cubicBezTo>
                <a:close/>
                <a:moveTo>
                  <a:pt x="5970" y="1376"/>
                </a:moveTo>
                <a:cubicBezTo>
                  <a:pt x="5973" y="1376"/>
                  <a:pt x="5977" y="1381"/>
                  <a:pt x="5978" y="1387"/>
                </a:cubicBezTo>
                <a:cubicBezTo>
                  <a:pt x="5979" y="1396"/>
                  <a:pt x="5978" y="1397"/>
                  <a:pt x="5973" y="1392"/>
                </a:cubicBezTo>
                <a:lnTo>
                  <a:pt x="5973" y="1392"/>
                </a:lnTo>
                <a:cubicBezTo>
                  <a:pt x="5964" y="1383"/>
                  <a:pt x="5967" y="1377"/>
                  <a:pt x="5970" y="1376"/>
                </a:cubicBezTo>
                <a:close/>
                <a:moveTo>
                  <a:pt x="6080" y="1367"/>
                </a:moveTo>
                <a:cubicBezTo>
                  <a:pt x="6081" y="1367"/>
                  <a:pt x="6082" y="1367"/>
                  <a:pt x="6083" y="1367"/>
                </a:cubicBezTo>
                <a:cubicBezTo>
                  <a:pt x="6086" y="1368"/>
                  <a:pt x="6089" y="1369"/>
                  <a:pt x="6089" y="1370"/>
                </a:cubicBezTo>
                <a:cubicBezTo>
                  <a:pt x="6089" y="1370"/>
                  <a:pt x="6087" y="1373"/>
                  <a:pt x="6084" y="1374"/>
                </a:cubicBezTo>
                <a:cubicBezTo>
                  <a:pt x="6081" y="1376"/>
                  <a:pt x="6078" y="1375"/>
                  <a:pt x="6077" y="1372"/>
                </a:cubicBezTo>
                <a:lnTo>
                  <a:pt x="6077" y="1371"/>
                </a:lnTo>
                <a:cubicBezTo>
                  <a:pt x="6077" y="1369"/>
                  <a:pt x="6078" y="1367"/>
                  <a:pt x="6080" y="1367"/>
                </a:cubicBezTo>
                <a:close/>
                <a:moveTo>
                  <a:pt x="6074" y="1346"/>
                </a:moveTo>
                <a:cubicBezTo>
                  <a:pt x="6075" y="1345"/>
                  <a:pt x="6076" y="1347"/>
                  <a:pt x="6077" y="1350"/>
                </a:cubicBezTo>
                <a:cubicBezTo>
                  <a:pt x="6077" y="1353"/>
                  <a:pt x="6073" y="1356"/>
                  <a:pt x="6068" y="1357"/>
                </a:cubicBezTo>
                <a:cubicBezTo>
                  <a:pt x="6061" y="1358"/>
                  <a:pt x="6060" y="1358"/>
                  <a:pt x="6065" y="1352"/>
                </a:cubicBezTo>
                <a:lnTo>
                  <a:pt x="6067" y="1351"/>
                </a:lnTo>
                <a:cubicBezTo>
                  <a:pt x="6071" y="1348"/>
                  <a:pt x="6072" y="1346"/>
                  <a:pt x="6074" y="1346"/>
                </a:cubicBezTo>
                <a:close/>
                <a:moveTo>
                  <a:pt x="5961" y="1331"/>
                </a:moveTo>
                <a:cubicBezTo>
                  <a:pt x="5964" y="1330"/>
                  <a:pt x="5966" y="1334"/>
                  <a:pt x="5967" y="1338"/>
                </a:cubicBezTo>
                <a:cubicBezTo>
                  <a:pt x="5968" y="1342"/>
                  <a:pt x="5966" y="1345"/>
                  <a:pt x="5962" y="1344"/>
                </a:cubicBezTo>
                <a:cubicBezTo>
                  <a:pt x="5958" y="1343"/>
                  <a:pt x="5955" y="1341"/>
                  <a:pt x="5955" y="1338"/>
                </a:cubicBezTo>
                <a:cubicBezTo>
                  <a:pt x="5954" y="1335"/>
                  <a:pt x="5956" y="1332"/>
                  <a:pt x="5960" y="1332"/>
                </a:cubicBezTo>
                <a:lnTo>
                  <a:pt x="5961" y="1331"/>
                </a:lnTo>
                <a:close/>
                <a:moveTo>
                  <a:pt x="3717" y="1321"/>
                </a:moveTo>
                <a:lnTo>
                  <a:pt x="3709" y="1334"/>
                </a:lnTo>
                <a:cubicBezTo>
                  <a:pt x="3702" y="1349"/>
                  <a:pt x="3707" y="1405"/>
                  <a:pt x="3716" y="1407"/>
                </a:cubicBezTo>
                <a:cubicBezTo>
                  <a:pt x="3718" y="1407"/>
                  <a:pt x="3720" y="1414"/>
                  <a:pt x="3718" y="1421"/>
                </a:cubicBezTo>
                <a:cubicBezTo>
                  <a:pt x="3716" y="1428"/>
                  <a:pt x="3719" y="1433"/>
                  <a:pt x="3721" y="1432"/>
                </a:cubicBezTo>
                <a:cubicBezTo>
                  <a:pt x="3726" y="1432"/>
                  <a:pt x="3731" y="1410"/>
                  <a:pt x="3727" y="1408"/>
                </a:cubicBezTo>
                <a:cubicBezTo>
                  <a:pt x="3725" y="1402"/>
                  <a:pt x="3726" y="1396"/>
                  <a:pt x="3728" y="1389"/>
                </a:cubicBezTo>
                <a:cubicBezTo>
                  <a:pt x="3733" y="1368"/>
                  <a:pt x="3733" y="1362"/>
                  <a:pt x="3727" y="1363"/>
                </a:cubicBezTo>
                <a:cubicBezTo>
                  <a:pt x="3722" y="1357"/>
                  <a:pt x="3719" y="1350"/>
                  <a:pt x="3720" y="1342"/>
                </a:cubicBezTo>
                <a:lnTo>
                  <a:pt x="3717" y="1321"/>
                </a:lnTo>
                <a:close/>
                <a:moveTo>
                  <a:pt x="6070" y="1312"/>
                </a:moveTo>
                <a:cubicBezTo>
                  <a:pt x="6076" y="1314"/>
                  <a:pt x="6079" y="1327"/>
                  <a:pt x="6075" y="1336"/>
                </a:cubicBezTo>
                <a:cubicBezTo>
                  <a:pt x="6073" y="1343"/>
                  <a:pt x="6072" y="1343"/>
                  <a:pt x="6068" y="1339"/>
                </a:cubicBezTo>
                <a:lnTo>
                  <a:pt x="6069" y="1338"/>
                </a:lnTo>
                <a:cubicBezTo>
                  <a:pt x="6062" y="1331"/>
                  <a:pt x="6065" y="1311"/>
                  <a:pt x="6070" y="1312"/>
                </a:cubicBezTo>
                <a:close/>
                <a:moveTo>
                  <a:pt x="5195" y="1307"/>
                </a:moveTo>
                <a:cubicBezTo>
                  <a:pt x="5196" y="1307"/>
                  <a:pt x="5197" y="1309"/>
                  <a:pt x="5197" y="1312"/>
                </a:cubicBezTo>
                <a:cubicBezTo>
                  <a:pt x="5198" y="1316"/>
                  <a:pt x="5196" y="1317"/>
                  <a:pt x="5194" y="1315"/>
                </a:cubicBezTo>
                <a:cubicBezTo>
                  <a:pt x="5192" y="1313"/>
                  <a:pt x="5192" y="1310"/>
                  <a:pt x="5193" y="1308"/>
                </a:cubicBezTo>
                <a:cubicBezTo>
                  <a:pt x="5194" y="1308"/>
                  <a:pt x="5194" y="1307"/>
                  <a:pt x="5195" y="1307"/>
                </a:cubicBezTo>
                <a:close/>
                <a:moveTo>
                  <a:pt x="5707" y="1293"/>
                </a:moveTo>
                <a:cubicBezTo>
                  <a:pt x="5708" y="1293"/>
                  <a:pt x="5709" y="1294"/>
                  <a:pt x="5712" y="1297"/>
                </a:cubicBezTo>
                <a:cubicBezTo>
                  <a:pt x="5716" y="1301"/>
                  <a:pt x="5716" y="1307"/>
                  <a:pt x="5714" y="1312"/>
                </a:cubicBezTo>
                <a:cubicBezTo>
                  <a:pt x="5707" y="1326"/>
                  <a:pt x="5706" y="1341"/>
                  <a:pt x="5712" y="1354"/>
                </a:cubicBezTo>
                <a:cubicBezTo>
                  <a:pt x="5723" y="1377"/>
                  <a:pt x="5729" y="1402"/>
                  <a:pt x="5729" y="1427"/>
                </a:cubicBezTo>
                <a:cubicBezTo>
                  <a:pt x="5728" y="1433"/>
                  <a:pt x="5729" y="1436"/>
                  <a:pt x="5730" y="1433"/>
                </a:cubicBezTo>
                <a:cubicBezTo>
                  <a:pt x="5734" y="1425"/>
                  <a:pt x="5749" y="1425"/>
                  <a:pt x="5753" y="1433"/>
                </a:cubicBezTo>
                <a:cubicBezTo>
                  <a:pt x="5765" y="1461"/>
                  <a:pt x="5771" y="1491"/>
                  <a:pt x="5774" y="1521"/>
                </a:cubicBezTo>
                <a:cubicBezTo>
                  <a:pt x="5772" y="1531"/>
                  <a:pt x="5771" y="1531"/>
                  <a:pt x="5769" y="1523"/>
                </a:cubicBezTo>
                <a:cubicBezTo>
                  <a:pt x="5769" y="1519"/>
                  <a:pt x="5766" y="1515"/>
                  <a:pt x="5762" y="1512"/>
                </a:cubicBezTo>
                <a:cubicBezTo>
                  <a:pt x="5756" y="1503"/>
                  <a:pt x="5752" y="1492"/>
                  <a:pt x="5750" y="1482"/>
                </a:cubicBezTo>
                <a:cubicBezTo>
                  <a:pt x="5739" y="1436"/>
                  <a:pt x="5739" y="1435"/>
                  <a:pt x="5736" y="1449"/>
                </a:cubicBezTo>
                <a:cubicBezTo>
                  <a:pt x="5736" y="1460"/>
                  <a:pt x="5738" y="1471"/>
                  <a:pt x="5742" y="1482"/>
                </a:cubicBezTo>
                <a:cubicBezTo>
                  <a:pt x="5746" y="1492"/>
                  <a:pt x="5748" y="1502"/>
                  <a:pt x="5746" y="1513"/>
                </a:cubicBezTo>
                <a:cubicBezTo>
                  <a:pt x="5743" y="1521"/>
                  <a:pt x="5768" y="1648"/>
                  <a:pt x="5780" y="1687"/>
                </a:cubicBezTo>
                <a:cubicBezTo>
                  <a:pt x="5798" y="1738"/>
                  <a:pt x="5812" y="1807"/>
                  <a:pt x="5808" y="1809"/>
                </a:cubicBezTo>
                <a:cubicBezTo>
                  <a:pt x="5799" y="1814"/>
                  <a:pt x="5794" y="1808"/>
                  <a:pt x="5782" y="1773"/>
                </a:cubicBezTo>
                <a:cubicBezTo>
                  <a:pt x="5756" y="1699"/>
                  <a:pt x="5701" y="1457"/>
                  <a:pt x="5708" y="1447"/>
                </a:cubicBezTo>
                <a:cubicBezTo>
                  <a:pt x="5711" y="1443"/>
                  <a:pt x="5702" y="1356"/>
                  <a:pt x="5697" y="1339"/>
                </a:cubicBezTo>
                <a:cubicBezTo>
                  <a:pt x="5695" y="1331"/>
                  <a:pt x="5696" y="1323"/>
                  <a:pt x="5698" y="1315"/>
                </a:cubicBezTo>
                <a:cubicBezTo>
                  <a:pt x="5702" y="1300"/>
                  <a:pt x="5704" y="1294"/>
                  <a:pt x="5707" y="1293"/>
                </a:cubicBezTo>
                <a:close/>
                <a:moveTo>
                  <a:pt x="6068" y="1284"/>
                </a:moveTo>
                <a:cubicBezTo>
                  <a:pt x="6069" y="1284"/>
                  <a:pt x="6070" y="1286"/>
                  <a:pt x="6071" y="1289"/>
                </a:cubicBezTo>
                <a:cubicBezTo>
                  <a:pt x="6072" y="1294"/>
                  <a:pt x="6071" y="1296"/>
                  <a:pt x="6069" y="1294"/>
                </a:cubicBezTo>
                <a:lnTo>
                  <a:pt x="6070" y="1293"/>
                </a:lnTo>
                <a:cubicBezTo>
                  <a:pt x="6068" y="1291"/>
                  <a:pt x="6067" y="1288"/>
                  <a:pt x="6067" y="1285"/>
                </a:cubicBezTo>
                <a:cubicBezTo>
                  <a:pt x="6067" y="1285"/>
                  <a:pt x="6067" y="1284"/>
                  <a:pt x="6068" y="1284"/>
                </a:cubicBezTo>
                <a:close/>
                <a:moveTo>
                  <a:pt x="5322" y="1248"/>
                </a:moveTo>
                <a:cubicBezTo>
                  <a:pt x="5322" y="1248"/>
                  <a:pt x="5323" y="1248"/>
                  <a:pt x="5324" y="1248"/>
                </a:cubicBezTo>
                <a:cubicBezTo>
                  <a:pt x="5331" y="1250"/>
                  <a:pt x="5334" y="1264"/>
                  <a:pt x="5342" y="1342"/>
                </a:cubicBezTo>
                <a:cubicBezTo>
                  <a:pt x="5350" y="1413"/>
                  <a:pt x="5335" y="1362"/>
                  <a:pt x="5321" y="1267"/>
                </a:cubicBezTo>
                <a:cubicBezTo>
                  <a:pt x="5319" y="1256"/>
                  <a:pt x="5318" y="1249"/>
                  <a:pt x="5322" y="1248"/>
                </a:cubicBezTo>
                <a:close/>
                <a:moveTo>
                  <a:pt x="3681" y="1242"/>
                </a:moveTo>
                <a:cubicBezTo>
                  <a:pt x="3684" y="1242"/>
                  <a:pt x="3683" y="1247"/>
                  <a:pt x="3679" y="1253"/>
                </a:cubicBezTo>
                <a:lnTo>
                  <a:pt x="3680" y="1252"/>
                </a:lnTo>
                <a:cubicBezTo>
                  <a:pt x="3675" y="1258"/>
                  <a:pt x="3675" y="1258"/>
                  <a:pt x="3673" y="1253"/>
                </a:cubicBezTo>
                <a:cubicBezTo>
                  <a:pt x="3672" y="1250"/>
                  <a:pt x="3674" y="1246"/>
                  <a:pt x="3677" y="1244"/>
                </a:cubicBezTo>
                <a:cubicBezTo>
                  <a:pt x="3679" y="1243"/>
                  <a:pt x="3680" y="1242"/>
                  <a:pt x="3681" y="1242"/>
                </a:cubicBezTo>
                <a:close/>
                <a:moveTo>
                  <a:pt x="5317" y="1229"/>
                </a:moveTo>
                <a:cubicBezTo>
                  <a:pt x="5318" y="1229"/>
                  <a:pt x="5319" y="1231"/>
                  <a:pt x="5320" y="1234"/>
                </a:cubicBezTo>
                <a:cubicBezTo>
                  <a:pt x="5321" y="1238"/>
                  <a:pt x="5320" y="1241"/>
                  <a:pt x="5318" y="1239"/>
                </a:cubicBezTo>
                <a:lnTo>
                  <a:pt x="5317" y="1238"/>
                </a:lnTo>
                <a:cubicBezTo>
                  <a:pt x="5316" y="1235"/>
                  <a:pt x="5315" y="1233"/>
                  <a:pt x="5316" y="1230"/>
                </a:cubicBezTo>
                <a:cubicBezTo>
                  <a:pt x="5316" y="1229"/>
                  <a:pt x="5316" y="1229"/>
                  <a:pt x="5317" y="1229"/>
                </a:cubicBezTo>
                <a:close/>
                <a:moveTo>
                  <a:pt x="5582" y="1220"/>
                </a:moveTo>
                <a:cubicBezTo>
                  <a:pt x="5592" y="1242"/>
                  <a:pt x="5597" y="1265"/>
                  <a:pt x="5596" y="1289"/>
                </a:cubicBezTo>
                <a:cubicBezTo>
                  <a:pt x="5590" y="1281"/>
                  <a:pt x="5587" y="1273"/>
                  <a:pt x="5585" y="1265"/>
                </a:cubicBezTo>
                <a:lnTo>
                  <a:pt x="5584" y="1257"/>
                </a:lnTo>
                <a:lnTo>
                  <a:pt x="5584" y="1257"/>
                </a:lnTo>
                <a:lnTo>
                  <a:pt x="5584" y="1256"/>
                </a:lnTo>
                <a:lnTo>
                  <a:pt x="5584" y="1257"/>
                </a:lnTo>
                <a:lnTo>
                  <a:pt x="5582" y="1248"/>
                </a:lnTo>
                <a:cubicBezTo>
                  <a:pt x="5580" y="1239"/>
                  <a:pt x="5580" y="1229"/>
                  <a:pt x="5582" y="1220"/>
                </a:cubicBezTo>
                <a:close/>
                <a:moveTo>
                  <a:pt x="5245" y="1213"/>
                </a:moveTo>
                <a:cubicBezTo>
                  <a:pt x="5252" y="1217"/>
                  <a:pt x="5254" y="1225"/>
                  <a:pt x="5251" y="1243"/>
                </a:cubicBezTo>
                <a:cubicBezTo>
                  <a:pt x="5248" y="1261"/>
                  <a:pt x="5238" y="1249"/>
                  <a:pt x="5239" y="1229"/>
                </a:cubicBezTo>
                <a:cubicBezTo>
                  <a:pt x="5239" y="1217"/>
                  <a:pt x="5241" y="1212"/>
                  <a:pt x="5245" y="1214"/>
                </a:cubicBezTo>
                <a:lnTo>
                  <a:pt x="5245" y="1213"/>
                </a:lnTo>
                <a:close/>
                <a:moveTo>
                  <a:pt x="5172" y="1212"/>
                </a:moveTo>
                <a:cubicBezTo>
                  <a:pt x="5174" y="1212"/>
                  <a:pt x="5175" y="1212"/>
                  <a:pt x="5177" y="1213"/>
                </a:cubicBezTo>
                <a:cubicBezTo>
                  <a:pt x="5192" y="1215"/>
                  <a:pt x="5203" y="1228"/>
                  <a:pt x="5204" y="1247"/>
                </a:cubicBezTo>
                <a:cubicBezTo>
                  <a:pt x="5206" y="1270"/>
                  <a:pt x="5189" y="1268"/>
                  <a:pt x="5184" y="1245"/>
                </a:cubicBezTo>
                <a:cubicBezTo>
                  <a:pt x="5183" y="1239"/>
                  <a:pt x="5178" y="1233"/>
                  <a:pt x="5172" y="1229"/>
                </a:cubicBezTo>
                <a:lnTo>
                  <a:pt x="5172" y="1228"/>
                </a:lnTo>
                <a:cubicBezTo>
                  <a:pt x="5159" y="1221"/>
                  <a:pt x="5161" y="1213"/>
                  <a:pt x="5172" y="1212"/>
                </a:cubicBezTo>
                <a:close/>
                <a:moveTo>
                  <a:pt x="6048" y="1208"/>
                </a:moveTo>
                <a:lnTo>
                  <a:pt x="6053" y="1224"/>
                </a:lnTo>
                <a:cubicBezTo>
                  <a:pt x="6056" y="1232"/>
                  <a:pt x="6059" y="1244"/>
                  <a:pt x="6061" y="1250"/>
                </a:cubicBezTo>
                <a:cubicBezTo>
                  <a:pt x="6064" y="1256"/>
                  <a:pt x="6063" y="1262"/>
                  <a:pt x="6060" y="1262"/>
                </a:cubicBezTo>
                <a:lnTo>
                  <a:pt x="6061" y="1261"/>
                </a:lnTo>
                <a:cubicBezTo>
                  <a:pt x="6052" y="1262"/>
                  <a:pt x="6044" y="1240"/>
                  <a:pt x="6046" y="1224"/>
                </a:cubicBezTo>
                <a:lnTo>
                  <a:pt x="6048" y="1208"/>
                </a:lnTo>
                <a:close/>
                <a:moveTo>
                  <a:pt x="313" y="1201"/>
                </a:moveTo>
                <a:cubicBezTo>
                  <a:pt x="316" y="1201"/>
                  <a:pt x="321" y="1209"/>
                  <a:pt x="322" y="1220"/>
                </a:cubicBezTo>
                <a:lnTo>
                  <a:pt x="321" y="1220"/>
                </a:lnTo>
                <a:cubicBezTo>
                  <a:pt x="324" y="1230"/>
                  <a:pt x="324" y="1239"/>
                  <a:pt x="321" y="1240"/>
                </a:cubicBezTo>
                <a:cubicBezTo>
                  <a:pt x="318" y="1240"/>
                  <a:pt x="314" y="1232"/>
                  <a:pt x="312" y="1221"/>
                </a:cubicBezTo>
                <a:cubicBezTo>
                  <a:pt x="310" y="1211"/>
                  <a:pt x="311" y="1202"/>
                  <a:pt x="313" y="1201"/>
                </a:cubicBezTo>
                <a:close/>
                <a:moveTo>
                  <a:pt x="3446" y="1175"/>
                </a:moveTo>
                <a:cubicBezTo>
                  <a:pt x="3450" y="1174"/>
                  <a:pt x="3453" y="1176"/>
                  <a:pt x="3453" y="1179"/>
                </a:cubicBezTo>
                <a:cubicBezTo>
                  <a:pt x="3454" y="1183"/>
                  <a:pt x="3452" y="1184"/>
                  <a:pt x="3448" y="1184"/>
                </a:cubicBezTo>
                <a:cubicBezTo>
                  <a:pt x="3445" y="1183"/>
                  <a:pt x="3442" y="1181"/>
                  <a:pt x="3441" y="1179"/>
                </a:cubicBezTo>
                <a:cubicBezTo>
                  <a:pt x="3441" y="1177"/>
                  <a:pt x="3443" y="1175"/>
                  <a:pt x="3446" y="1175"/>
                </a:cubicBezTo>
                <a:close/>
                <a:moveTo>
                  <a:pt x="6040" y="1170"/>
                </a:moveTo>
                <a:cubicBezTo>
                  <a:pt x="6041" y="1170"/>
                  <a:pt x="6042" y="1173"/>
                  <a:pt x="6043" y="1180"/>
                </a:cubicBezTo>
                <a:cubicBezTo>
                  <a:pt x="6045" y="1187"/>
                  <a:pt x="6046" y="1192"/>
                  <a:pt x="6040" y="1193"/>
                </a:cubicBezTo>
                <a:cubicBezTo>
                  <a:pt x="6034" y="1194"/>
                  <a:pt x="6032" y="1185"/>
                  <a:pt x="6037" y="1174"/>
                </a:cubicBezTo>
                <a:lnTo>
                  <a:pt x="6037" y="1174"/>
                </a:lnTo>
                <a:cubicBezTo>
                  <a:pt x="6038" y="1172"/>
                  <a:pt x="6039" y="1171"/>
                  <a:pt x="6040" y="1170"/>
                </a:cubicBezTo>
                <a:close/>
                <a:moveTo>
                  <a:pt x="5060" y="1167"/>
                </a:moveTo>
                <a:cubicBezTo>
                  <a:pt x="5060" y="1167"/>
                  <a:pt x="5061" y="1167"/>
                  <a:pt x="5061" y="1167"/>
                </a:cubicBezTo>
                <a:cubicBezTo>
                  <a:pt x="5069" y="1175"/>
                  <a:pt x="5071" y="1185"/>
                  <a:pt x="5065" y="1194"/>
                </a:cubicBezTo>
                <a:cubicBezTo>
                  <a:pt x="5059" y="1209"/>
                  <a:pt x="5055" y="1203"/>
                  <a:pt x="5055" y="1182"/>
                </a:cubicBezTo>
                <a:cubicBezTo>
                  <a:pt x="5055" y="1171"/>
                  <a:pt x="5057" y="1166"/>
                  <a:pt x="5060" y="1167"/>
                </a:cubicBezTo>
                <a:close/>
                <a:moveTo>
                  <a:pt x="5318" y="1164"/>
                </a:moveTo>
                <a:cubicBezTo>
                  <a:pt x="5324" y="1164"/>
                  <a:pt x="5329" y="1193"/>
                  <a:pt x="5324" y="1203"/>
                </a:cubicBezTo>
                <a:lnTo>
                  <a:pt x="5324" y="1202"/>
                </a:lnTo>
                <a:cubicBezTo>
                  <a:pt x="5322" y="1206"/>
                  <a:pt x="5319" y="1200"/>
                  <a:pt x="5317" y="1188"/>
                </a:cubicBezTo>
                <a:cubicBezTo>
                  <a:pt x="5314" y="1181"/>
                  <a:pt x="5314" y="1172"/>
                  <a:pt x="5317" y="1164"/>
                </a:cubicBezTo>
                <a:cubicBezTo>
                  <a:pt x="5318" y="1164"/>
                  <a:pt x="5318" y="1164"/>
                  <a:pt x="5318" y="1164"/>
                </a:cubicBezTo>
                <a:close/>
                <a:moveTo>
                  <a:pt x="3420" y="1152"/>
                </a:moveTo>
                <a:cubicBezTo>
                  <a:pt x="3422" y="1152"/>
                  <a:pt x="3424" y="1154"/>
                  <a:pt x="3428" y="1156"/>
                </a:cubicBezTo>
                <a:lnTo>
                  <a:pt x="3429" y="1156"/>
                </a:lnTo>
                <a:cubicBezTo>
                  <a:pt x="3441" y="1165"/>
                  <a:pt x="3441" y="1169"/>
                  <a:pt x="3433" y="1194"/>
                </a:cubicBezTo>
                <a:cubicBezTo>
                  <a:pt x="3429" y="1205"/>
                  <a:pt x="3425" y="1214"/>
                  <a:pt x="3422" y="1213"/>
                </a:cubicBezTo>
                <a:cubicBezTo>
                  <a:pt x="3416" y="1194"/>
                  <a:pt x="3414" y="1174"/>
                  <a:pt x="3416" y="1155"/>
                </a:cubicBezTo>
                <a:cubicBezTo>
                  <a:pt x="3417" y="1153"/>
                  <a:pt x="3418" y="1152"/>
                  <a:pt x="3420" y="1152"/>
                </a:cubicBezTo>
                <a:close/>
                <a:moveTo>
                  <a:pt x="5234" y="1151"/>
                </a:moveTo>
                <a:cubicBezTo>
                  <a:pt x="5238" y="1150"/>
                  <a:pt x="5239" y="1160"/>
                  <a:pt x="5239" y="1188"/>
                </a:cubicBezTo>
                <a:cubicBezTo>
                  <a:pt x="5238" y="1210"/>
                  <a:pt x="5234" y="1204"/>
                  <a:pt x="5230" y="1175"/>
                </a:cubicBezTo>
                <a:lnTo>
                  <a:pt x="5231" y="1175"/>
                </a:lnTo>
                <a:cubicBezTo>
                  <a:pt x="5228" y="1168"/>
                  <a:pt x="5229" y="1160"/>
                  <a:pt x="5232" y="1152"/>
                </a:cubicBezTo>
                <a:cubicBezTo>
                  <a:pt x="5233" y="1151"/>
                  <a:pt x="5233" y="1151"/>
                  <a:pt x="5234" y="1151"/>
                </a:cubicBezTo>
                <a:close/>
                <a:moveTo>
                  <a:pt x="6035" y="1145"/>
                </a:moveTo>
                <a:cubicBezTo>
                  <a:pt x="6036" y="1144"/>
                  <a:pt x="6037" y="1146"/>
                  <a:pt x="6038" y="1149"/>
                </a:cubicBezTo>
                <a:cubicBezTo>
                  <a:pt x="6038" y="1153"/>
                  <a:pt x="6037" y="1154"/>
                  <a:pt x="6034" y="1152"/>
                </a:cubicBezTo>
                <a:lnTo>
                  <a:pt x="6035" y="1151"/>
                </a:lnTo>
                <a:cubicBezTo>
                  <a:pt x="6034" y="1149"/>
                  <a:pt x="6033" y="1147"/>
                  <a:pt x="6034" y="1145"/>
                </a:cubicBezTo>
                <a:cubicBezTo>
                  <a:pt x="6034" y="1145"/>
                  <a:pt x="6034" y="1145"/>
                  <a:pt x="6035" y="1145"/>
                </a:cubicBezTo>
                <a:close/>
                <a:moveTo>
                  <a:pt x="4807" y="1143"/>
                </a:moveTo>
                <a:cubicBezTo>
                  <a:pt x="4808" y="1143"/>
                  <a:pt x="4809" y="1143"/>
                  <a:pt x="4810" y="1145"/>
                </a:cubicBezTo>
                <a:cubicBezTo>
                  <a:pt x="4819" y="1156"/>
                  <a:pt x="4822" y="1169"/>
                  <a:pt x="4818" y="1183"/>
                </a:cubicBezTo>
                <a:cubicBezTo>
                  <a:pt x="4809" y="1188"/>
                  <a:pt x="4806" y="1181"/>
                  <a:pt x="4805" y="1160"/>
                </a:cubicBezTo>
                <a:lnTo>
                  <a:pt x="4804" y="1159"/>
                </a:lnTo>
                <a:cubicBezTo>
                  <a:pt x="4804" y="1148"/>
                  <a:pt x="4805" y="1143"/>
                  <a:pt x="4807" y="1143"/>
                </a:cubicBezTo>
                <a:close/>
                <a:moveTo>
                  <a:pt x="5306" y="1134"/>
                </a:moveTo>
                <a:cubicBezTo>
                  <a:pt x="5310" y="1134"/>
                  <a:pt x="5313" y="1136"/>
                  <a:pt x="5314" y="1140"/>
                </a:cubicBezTo>
                <a:cubicBezTo>
                  <a:pt x="5314" y="1144"/>
                  <a:pt x="5312" y="1148"/>
                  <a:pt x="5309" y="1148"/>
                </a:cubicBezTo>
                <a:lnTo>
                  <a:pt x="5309" y="1148"/>
                </a:lnTo>
                <a:cubicBezTo>
                  <a:pt x="5307" y="1149"/>
                  <a:pt x="5303" y="1146"/>
                  <a:pt x="5302" y="1142"/>
                </a:cubicBezTo>
                <a:cubicBezTo>
                  <a:pt x="5301" y="1138"/>
                  <a:pt x="5303" y="1134"/>
                  <a:pt x="5306" y="1134"/>
                </a:cubicBezTo>
                <a:close/>
                <a:moveTo>
                  <a:pt x="6030" y="1120"/>
                </a:moveTo>
                <a:cubicBezTo>
                  <a:pt x="6031" y="1120"/>
                  <a:pt x="6032" y="1122"/>
                  <a:pt x="6033" y="1125"/>
                </a:cubicBezTo>
                <a:cubicBezTo>
                  <a:pt x="6033" y="1129"/>
                  <a:pt x="6032" y="1130"/>
                  <a:pt x="6030" y="1128"/>
                </a:cubicBezTo>
                <a:lnTo>
                  <a:pt x="6031" y="1126"/>
                </a:lnTo>
                <a:cubicBezTo>
                  <a:pt x="6029" y="1125"/>
                  <a:pt x="6028" y="1123"/>
                  <a:pt x="6029" y="1121"/>
                </a:cubicBezTo>
                <a:cubicBezTo>
                  <a:pt x="6029" y="1120"/>
                  <a:pt x="6030" y="1120"/>
                  <a:pt x="6030" y="1120"/>
                </a:cubicBezTo>
                <a:close/>
                <a:moveTo>
                  <a:pt x="5171" y="1119"/>
                </a:moveTo>
                <a:cubicBezTo>
                  <a:pt x="5173" y="1119"/>
                  <a:pt x="5175" y="1121"/>
                  <a:pt x="5174" y="1124"/>
                </a:cubicBezTo>
                <a:cubicBezTo>
                  <a:pt x="5174" y="1129"/>
                  <a:pt x="5176" y="1133"/>
                  <a:pt x="5180" y="1134"/>
                </a:cubicBezTo>
                <a:cubicBezTo>
                  <a:pt x="5180" y="1134"/>
                  <a:pt x="5180" y="1134"/>
                  <a:pt x="5180" y="1134"/>
                </a:cubicBezTo>
                <a:cubicBezTo>
                  <a:pt x="5188" y="1136"/>
                  <a:pt x="5190" y="1142"/>
                  <a:pt x="5185" y="1147"/>
                </a:cubicBezTo>
                <a:cubicBezTo>
                  <a:pt x="5183" y="1149"/>
                  <a:pt x="5179" y="1149"/>
                  <a:pt x="5167" y="1145"/>
                </a:cubicBezTo>
                <a:cubicBezTo>
                  <a:pt x="5155" y="1141"/>
                  <a:pt x="5153" y="1139"/>
                  <a:pt x="5157" y="1131"/>
                </a:cubicBezTo>
                <a:cubicBezTo>
                  <a:pt x="5161" y="1123"/>
                  <a:pt x="5167" y="1119"/>
                  <a:pt x="5171" y="1119"/>
                </a:cubicBezTo>
                <a:close/>
                <a:moveTo>
                  <a:pt x="5229" y="1116"/>
                </a:moveTo>
                <a:cubicBezTo>
                  <a:pt x="5233" y="1117"/>
                  <a:pt x="5233" y="1123"/>
                  <a:pt x="5228" y="1129"/>
                </a:cubicBezTo>
                <a:cubicBezTo>
                  <a:pt x="5224" y="1134"/>
                  <a:pt x="5222" y="1134"/>
                  <a:pt x="5222" y="1127"/>
                </a:cubicBezTo>
                <a:cubicBezTo>
                  <a:pt x="5221" y="1124"/>
                  <a:pt x="5222" y="1120"/>
                  <a:pt x="5225" y="1117"/>
                </a:cubicBezTo>
                <a:cubicBezTo>
                  <a:pt x="5226" y="1116"/>
                  <a:pt x="5227" y="1116"/>
                  <a:pt x="5228" y="1116"/>
                </a:cubicBezTo>
                <a:cubicBezTo>
                  <a:pt x="5228" y="1116"/>
                  <a:pt x="5229" y="1116"/>
                  <a:pt x="5229" y="1116"/>
                </a:cubicBezTo>
                <a:close/>
                <a:moveTo>
                  <a:pt x="3389" y="1108"/>
                </a:moveTo>
                <a:cubicBezTo>
                  <a:pt x="3390" y="1108"/>
                  <a:pt x="3392" y="1111"/>
                  <a:pt x="3393" y="1115"/>
                </a:cubicBezTo>
                <a:cubicBezTo>
                  <a:pt x="3393" y="1119"/>
                  <a:pt x="3391" y="1122"/>
                  <a:pt x="3389" y="1123"/>
                </a:cubicBezTo>
                <a:lnTo>
                  <a:pt x="3389" y="1123"/>
                </a:lnTo>
                <a:cubicBezTo>
                  <a:pt x="3387" y="1124"/>
                  <a:pt x="3384" y="1120"/>
                  <a:pt x="3385" y="1116"/>
                </a:cubicBezTo>
                <a:cubicBezTo>
                  <a:pt x="3386" y="1112"/>
                  <a:pt x="3388" y="1108"/>
                  <a:pt x="3389" y="1108"/>
                </a:cubicBezTo>
                <a:close/>
                <a:moveTo>
                  <a:pt x="4845" y="1093"/>
                </a:moveTo>
                <a:cubicBezTo>
                  <a:pt x="4846" y="1093"/>
                  <a:pt x="4847" y="1096"/>
                  <a:pt x="4848" y="1100"/>
                </a:cubicBezTo>
                <a:cubicBezTo>
                  <a:pt x="4849" y="1107"/>
                  <a:pt x="4848" y="1110"/>
                  <a:pt x="4846" y="1107"/>
                </a:cubicBezTo>
                <a:lnTo>
                  <a:pt x="4846" y="1107"/>
                </a:lnTo>
                <a:cubicBezTo>
                  <a:pt x="4844" y="1103"/>
                  <a:pt x="4843" y="1099"/>
                  <a:pt x="4844" y="1095"/>
                </a:cubicBezTo>
                <a:cubicBezTo>
                  <a:pt x="4844" y="1094"/>
                  <a:pt x="4844" y="1093"/>
                  <a:pt x="4845" y="1093"/>
                </a:cubicBezTo>
                <a:close/>
                <a:moveTo>
                  <a:pt x="5303" y="1088"/>
                </a:moveTo>
                <a:cubicBezTo>
                  <a:pt x="5303" y="1089"/>
                  <a:pt x="5305" y="1093"/>
                  <a:pt x="5306" y="1102"/>
                </a:cubicBezTo>
                <a:cubicBezTo>
                  <a:pt x="5309" y="1116"/>
                  <a:pt x="5308" y="1119"/>
                  <a:pt x="5303" y="1115"/>
                </a:cubicBezTo>
                <a:cubicBezTo>
                  <a:pt x="5299" y="1109"/>
                  <a:pt x="5298" y="1102"/>
                  <a:pt x="5300" y="1096"/>
                </a:cubicBezTo>
                <a:cubicBezTo>
                  <a:pt x="5301" y="1090"/>
                  <a:pt x="5302" y="1087"/>
                  <a:pt x="5303" y="1088"/>
                </a:cubicBezTo>
                <a:close/>
                <a:moveTo>
                  <a:pt x="3366" y="1081"/>
                </a:moveTo>
                <a:cubicBezTo>
                  <a:pt x="3364" y="1082"/>
                  <a:pt x="3363" y="1083"/>
                  <a:pt x="3363" y="1084"/>
                </a:cubicBezTo>
                <a:cubicBezTo>
                  <a:pt x="3364" y="1086"/>
                  <a:pt x="3366" y="1088"/>
                  <a:pt x="3370" y="1089"/>
                </a:cubicBezTo>
                <a:cubicBezTo>
                  <a:pt x="3373" y="1089"/>
                  <a:pt x="3376" y="1088"/>
                  <a:pt x="3375" y="1086"/>
                </a:cubicBezTo>
                <a:cubicBezTo>
                  <a:pt x="3375" y="1084"/>
                  <a:pt x="3372" y="1082"/>
                  <a:pt x="3369" y="1082"/>
                </a:cubicBezTo>
                <a:cubicBezTo>
                  <a:pt x="3368" y="1081"/>
                  <a:pt x="3367" y="1081"/>
                  <a:pt x="3366" y="1081"/>
                </a:cubicBezTo>
                <a:close/>
                <a:moveTo>
                  <a:pt x="432" y="1074"/>
                </a:moveTo>
                <a:cubicBezTo>
                  <a:pt x="434" y="1074"/>
                  <a:pt x="437" y="1076"/>
                  <a:pt x="438" y="1081"/>
                </a:cubicBezTo>
                <a:cubicBezTo>
                  <a:pt x="440" y="1088"/>
                  <a:pt x="434" y="1093"/>
                  <a:pt x="432" y="1089"/>
                </a:cubicBezTo>
                <a:lnTo>
                  <a:pt x="432" y="1090"/>
                </a:lnTo>
                <a:cubicBezTo>
                  <a:pt x="429" y="1085"/>
                  <a:pt x="428" y="1080"/>
                  <a:pt x="429" y="1075"/>
                </a:cubicBezTo>
                <a:cubicBezTo>
                  <a:pt x="430" y="1074"/>
                  <a:pt x="431" y="1073"/>
                  <a:pt x="432" y="1074"/>
                </a:cubicBezTo>
                <a:close/>
                <a:moveTo>
                  <a:pt x="4175" y="1071"/>
                </a:moveTo>
                <a:cubicBezTo>
                  <a:pt x="4177" y="1071"/>
                  <a:pt x="4180" y="1073"/>
                  <a:pt x="4182" y="1076"/>
                </a:cubicBezTo>
                <a:cubicBezTo>
                  <a:pt x="4184" y="1078"/>
                  <a:pt x="4184" y="1081"/>
                  <a:pt x="4181" y="1081"/>
                </a:cubicBezTo>
                <a:lnTo>
                  <a:pt x="4182" y="1082"/>
                </a:lnTo>
                <a:cubicBezTo>
                  <a:pt x="4179" y="1082"/>
                  <a:pt x="4175" y="1080"/>
                  <a:pt x="4174" y="1077"/>
                </a:cubicBezTo>
                <a:cubicBezTo>
                  <a:pt x="4173" y="1074"/>
                  <a:pt x="4174" y="1072"/>
                  <a:pt x="4175" y="1071"/>
                </a:cubicBezTo>
                <a:close/>
                <a:moveTo>
                  <a:pt x="5294" y="1068"/>
                </a:moveTo>
                <a:cubicBezTo>
                  <a:pt x="5295" y="1068"/>
                  <a:pt x="5296" y="1070"/>
                  <a:pt x="5297" y="1073"/>
                </a:cubicBezTo>
                <a:cubicBezTo>
                  <a:pt x="5297" y="1077"/>
                  <a:pt x="5296" y="1078"/>
                  <a:pt x="5294" y="1076"/>
                </a:cubicBezTo>
                <a:cubicBezTo>
                  <a:pt x="5291" y="1074"/>
                  <a:pt x="5291" y="1071"/>
                  <a:pt x="5293" y="1069"/>
                </a:cubicBezTo>
                <a:cubicBezTo>
                  <a:pt x="5293" y="1068"/>
                  <a:pt x="5294" y="1068"/>
                  <a:pt x="5294" y="1068"/>
                </a:cubicBezTo>
                <a:close/>
                <a:moveTo>
                  <a:pt x="5385" y="1064"/>
                </a:moveTo>
                <a:cubicBezTo>
                  <a:pt x="5390" y="1064"/>
                  <a:pt x="5391" y="1066"/>
                  <a:pt x="5389" y="1071"/>
                </a:cubicBezTo>
                <a:cubicBezTo>
                  <a:pt x="5387" y="1078"/>
                  <a:pt x="5388" y="1084"/>
                  <a:pt x="5389" y="1091"/>
                </a:cubicBezTo>
                <a:cubicBezTo>
                  <a:pt x="5397" y="1112"/>
                  <a:pt x="5400" y="1135"/>
                  <a:pt x="5400" y="1157"/>
                </a:cubicBezTo>
                <a:cubicBezTo>
                  <a:pt x="5398" y="1163"/>
                  <a:pt x="5400" y="1169"/>
                  <a:pt x="5405" y="1173"/>
                </a:cubicBezTo>
                <a:cubicBezTo>
                  <a:pt x="5411" y="1176"/>
                  <a:pt x="5418" y="1205"/>
                  <a:pt x="5429" y="1272"/>
                </a:cubicBezTo>
                <a:cubicBezTo>
                  <a:pt x="5436" y="1325"/>
                  <a:pt x="5445" y="1371"/>
                  <a:pt x="5445" y="1374"/>
                </a:cubicBezTo>
                <a:cubicBezTo>
                  <a:pt x="5446" y="1376"/>
                  <a:pt x="5455" y="1420"/>
                  <a:pt x="5464" y="1469"/>
                </a:cubicBezTo>
                <a:cubicBezTo>
                  <a:pt x="5480" y="1548"/>
                  <a:pt x="5529" y="1798"/>
                  <a:pt x="5559" y="1953"/>
                </a:cubicBezTo>
                <a:cubicBezTo>
                  <a:pt x="5565" y="1980"/>
                  <a:pt x="5569" y="2004"/>
                  <a:pt x="5570" y="2006"/>
                </a:cubicBezTo>
                <a:cubicBezTo>
                  <a:pt x="5570" y="2007"/>
                  <a:pt x="5580" y="2046"/>
                  <a:pt x="5590" y="2090"/>
                </a:cubicBezTo>
                <a:cubicBezTo>
                  <a:pt x="5601" y="2135"/>
                  <a:pt x="5615" y="2185"/>
                  <a:pt x="5621" y="2202"/>
                </a:cubicBezTo>
                <a:cubicBezTo>
                  <a:pt x="5630" y="2221"/>
                  <a:pt x="5636" y="2241"/>
                  <a:pt x="5641" y="2262"/>
                </a:cubicBezTo>
                <a:cubicBezTo>
                  <a:pt x="5642" y="2268"/>
                  <a:pt x="5655" y="2333"/>
                  <a:pt x="5669" y="2405"/>
                </a:cubicBezTo>
                <a:cubicBezTo>
                  <a:pt x="5684" y="2476"/>
                  <a:pt x="5703" y="2575"/>
                  <a:pt x="5712" y="2623"/>
                </a:cubicBezTo>
                <a:cubicBezTo>
                  <a:pt x="5716" y="2652"/>
                  <a:pt x="5723" y="2680"/>
                  <a:pt x="5734" y="2708"/>
                </a:cubicBezTo>
                <a:cubicBezTo>
                  <a:pt x="5737" y="2707"/>
                  <a:pt x="5740" y="2707"/>
                  <a:pt x="5740" y="2708"/>
                </a:cubicBezTo>
                <a:cubicBezTo>
                  <a:pt x="5740" y="2710"/>
                  <a:pt x="5743" y="2714"/>
                  <a:pt x="5745" y="2719"/>
                </a:cubicBezTo>
                <a:cubicBezTo>
                  <a:pt x="5749" y="2727"/>
                  <a:pt x="5748" y="2727"/>
                  <a:pt x="5740" y="2723"/>
                </a:cubicBezTo>
                <a:cubicBezTo>
                  <a:pt x="5732" y="2718"/>
                  <a:pt x="5731" y="2719"/>
                  <a:pt x="5729" y="2729"/>
                </a:cubicBezTo>
                <a:cubicBezTo>
                  <a:pt x="5727" y="2747"/>
                  <a:pt x="5733" y="2771"/>
                  <a:pt x="5740" y="2770"/>
                </a:cubicBezTo>
                <a:cubicBezTo>
                  <a:pt x="5747" y="2769"/>
                  <a:pt x="5747" y="2764"/>
                  <a:pt x="5748" y="2758"/>
                </a:cubicBezTo>
                <a:cubicBezTo>
                  <a:pt x="5747" y="2753"/>
                  <a:pt x="5751" y="2748"/>
                  <a:pt x="5757" y="2744"/>
                </a:cubicBezTo>
                <a:cubicBezTo>
                  <a:pt x="5761" y="2742"/>
                  <a:pt x="5763" y="2735"/>
                  <a:pt x="5762" y="2729"/>
                </a:cubicBezTo>
                <a:cubicBezTo>
                  <a:pt x="5761" y="2722"/>
                  <a:pt x="5762" y="2716"/>
                  <a:pt x="5764" y="2716"/>
                </a:cubicBezTo>
                <a:cubicBezTo>
                  <a:pt x="5776" y="2714"/>
                  <a:pt x="5789" y="2734"/>
                  <a:pt x="5798" y="2767"/>
                </a:cubicBezTo>
                <a:cubicBezTo>
                  <a:pt x="5808" y="2804"/>
                  <a:pt x="5809" y="2827"/>
                  <a:pt x="5799" y="2829"/>
                </a:cubicBezTo>
                <a:cubicBezTo>
                  <a:pt x="5795" y="2830"/>
                  <a:pt x="5793" y="2826"/>
                  <a:pt x="5794" y="2822"/>
                </a:cubicBezTo>
                <a:cubicBezTo>
                  <a:pt x="5794" y="2814"/>
                  <a:pt x="5792" y="2807"/>
                  <a:pt x="5788" y="2800"/>
                </a:cubicBezTo>
                <a:cubicBezTo>
                  <a:pt x="5782" y="2790"/>
                  <a:pt x="5782" y="2796"/>
                  <a:pt x="5789" y="2823"/>
                </a:cubicBezTo>
                <a:cubicBezTo>
                  <a:pt x="5795" y="2849"/>
                  <a:pt x="5800" y="2859"/>
                  <a:pt x="5806" y="2860"/>
                </a:cubicBezTo>
                <a:cubicBezTo>
                  <a:pt x="5811" y="2861"/>
                  <a:pt x="5813" y="2866"/>
                  <a:pt x="5812" y="2874"/>
                </a:cubicBezTo>
                <a:cubicBezTo>
                  <a:pt x="5811" y="2881"/>
                  <a:pt x="5814" y="2888"/>
                  <a:pt x="5820" y="2892"/>
                </a:cubicBezTo>
                <a:cubicBezTo>
                  <a:pt x="5833" y="2900"/>
                  <a:pt x="5843" y="2924"/>
                  <a:pt x="5854" y="2978"/>
                </a:cubicBezTo>
                <a:cubicBezTo>
                  <a:pt x="5858" y="3000"/>
                  <a:pt x="5865" y="3021"/>
                  <a:pt x="5875" y="3041"/>
                </a:cubicBezTo>
                <a:cubicBezTo>
                  <a:pt x="5885" y="3055"/>
                  <a:pt x="5918" y="3152"/>
                  <a:pt x="5932" y="3209"/>
                </a:cubicBezTo>
                <a:cubicBezTo>
                  <a:pt x="5935" y="3221"/>
                  <a:pt x="5945" y="3256"/>
                  <a:pt x="5953" y="3287"/>
                </a:cubicBezTo>
                <a:cubicBezTo>
                  <a:pt x="5962" y="3317"/>
                  <a:pt x="5972" y="3355"/>
                  <a:pt x="5976" y="3372"/>
                </a:cubicBezTo>
                <a:cubicBezTo>
                  <a:pt x="5976" y="3385"/>
                  <a:pt x="5982" y="3398"/>
                  <a:pt x="5994" y="3409"/>
                </a:cubicBezTo>
                <a:cubicBezTo>
                  <a:pt x="6000" y="3412"/>
                  <a:pt x="6004" y="3416"/>
                  <a:pt x="6006" y="3421"/>
                </a:cubicBezTo>
                <a:cubicBezTo>
                  <a:pt x="6009" y="3441"/>
                  <a:pt x="6017" y="3459"/>
                  <a:pt x="6030" y="3476"/>
                </a:cubicBezTo>
                <a:cubicBezTo>
                  <a:pt x="6040" y="3470"/>
                  <a:pt x="6034" y="3398"/>
                  <a:pt x="6021" y="3375"/>
                </a:cubicBezTo>
                <a:cubicBezTo>
                  <a:pt x="6018" y="3369"/>
                  <a:pt x="6010" y="3351"/>
                  <a:pt x="6006" y="3336"/>
                </a:cubicBezTo>
                <a:cubicBezTo>
                  <a:pt x="6001" y="3321"/>
                  <a:pt x="5991" y="3296"/>
                  <a:pt x="5985" y="3281"/>
                </a:cubicBezTo>
                <a:cubicBezTo>
                  <a:pt x="5978" y="3265"/>
                  <a:pt x="5965" y="3221"/>
                  <a:pt x="5957" y="3183"/>
                </a:cubicBezTo>
                <a:cubicBezTo>
                  <a:pt x="5948" y="3145"/>
                  <a:pt x="5938" y="3113"/>
                  <a:pt x="5936" y="3112"/>
                </a:cubicBezTo>
                <a:cubicBezTo>
                  <a:pt x="5929" y="3094"/>
                  <a:pt x="5924" y="3076"/>
                  <a:pt x="5920" y="3058"/>
                </a:cubicBezTo>
                <a:cubicBezTo>
                  <a:pt x="5913" y="3029"/>
                  <a:pt x="5906" y="3004"/>
                  <a:pt x="5905" y="3002"/>
                </a:cubicBezTo>
                <a:cubicBezTo>
                  <a:pt x="5903" y="2999"/>
                  <a:pt x="5906" y="2997"/>
                  <a:pt x="5929" y="2997"/>
                </a:cubicBezTo>
                <a:cubicBezTo>
                  <a:pt x="5938" y="2997"/>
                  <a:pt x="5938" y="2992"/>
                  <a:pt x="5925" y="2939"/>
                </a:cubicBezTo>
                <a:cubicBezTo>
                  <a:pt x="5919" y="2904"/>
                  <a:pt x="5908" y="2871"/>
                  <a:pt x="5891" y="2838"/>
                </a:cubicBezTo>
                <a:cubicBezTo>
                  <a:pt x="5886" y="2827"/>
                  <a:pt x="5874" y="2790"/>
                  <a:pt x="5866" y="2756"/>
                </a:cubicBezTo>
                <a:cubicBezTo>
                  <a:pt x="5857" y="2722"/>
                  <a:pt x="5842" y="2673"/>
                  <a:pt x="5834" y="2648"/>
                </a:cubicBezTo>
                <a:cubicBezTo>
                  <a:pt x="5826" y="2623"/>
                  <a:pt x="5814" y="2582"/>
                  <a:pt x="5808" y="2557"/>
                </a:cubicBezTo>
                <a:cubicBezTo>
                  <a:pt x="5804" y="2540"/>
                  <a:pt x="5799" y="2524"/>
                  <a:pt x="5793" y="2508"/>
                </a:cubicBezTo>
                <a:cubicBezTo>
                  <a:pt x="5782" y="2497"/>
                  <a:pt x="5781" y="2513"/>
                  <a:pt x="5787" y="2554"/>
                </a:cubicBezTo>
                <a:cubicBezTo>
                  <a:pt x="5798" y="2621"/>
                  <a:pt x="5801" y="2650"/>
                  <a:pt x="5798" y="2653"/>
                </a:cubicBezTo>
                <a:cubicBezTo>
                  <a:pt x="5794" y="2656"/>
                  <a:pt x="5793" y="2651"/>
                  <a:pt x="5792" y="2646"/>
                </a:cubicBezTo>
                <a:cubicBezTo>
                  <a:pt x="5789" y="2628"/>
                  <a:pt x="5783" y="2611"/>
                  <a:pt x="5773" y="2594"/>
                </a:cubicBezTo>
                <a:cubicBezTo>
                  <a:pt x="5771" y="2593"/>
                  <a:pt x="5767" y="2595"/>
                  <a:pt x="5765" y="2599"/>
                </a:cubicBezTo>
                <a:cubicBezTo>
                  <a:pt x="5763" y="2602"/>
                  <a:pt x="5760" y="2603"/>
                  <a:pt x="5759" y="2597"/>
                </a:cubicBezTo>
                <a:cubicBezTo>
                  <a:pt x="5758" y="2591"/>
                  <a:pt x="5760" y="2589"/>
                  <a:pt x="5763" y="2588"/>
                </a:cubicBezTo>
                <a:cubicBezTo>
                  <a:pt x="5766" y="2587"/>
                  <a:pt x="5769" y="2585"/>
                  <a:pt x="5768" y="2583"/>
                </a:cubicBezTo>
                <a:cubicBezTo>
                  <a:pt x="5768" y="2581"/>
                  <a:pt x="5765" y="2581"/>
                  <a:pt x="5762" y="2583"/>
                </a:cubicBezTo>
                <a:cubicBezTo>
                  <a:pt x="5753" y="2588"/>
                  <a:pt x="5755" y="2581"/>
                  <a:pt x="5765" y="2575"/>
                </a:cubicBezTo>
                <a:cubicBezTo>
                  <a:pt x="5774" y="2569"/>
                  <a:pt x="5772" y="2568"/>
                  <a:pt x="5767" y="2565"/>
                </a:cubicBezTo>
                <a:cubicBezTo>
                  <a:pt x="5757" y="2556"/>
                  <a:pt x="5749" y="2545"/>
                  <a:pt x="5743" y="2534"/>
                </a:cubicBezTo>
                <a:cubicBezTo>
                  <a:pt x="5729" y="2509"/>
                  <a:pt x="5723" y="2488"/>
                  <a:pt x="5696" y="2342"/>
                </a:cubicBezTo>
                <a:cubicBezTo>
                  <a:pt x="5679" y="2252"/>
                  <a:pt x="5664" y="2174"/>
                  <a:pt x="5662" y="2168"/>
                </a:cubicBezTo>
                <a:cubicBezTo>
                  <a:pt x="5659" y="2157"/>
                  <a:pt x="5653" y="2131"/>
                  <a:pt x="5653" y="2124"/>
                </a:cubicBezTo>
                <a:cubicBezTo>
                  <a:pt x="5652" y="2121"/>
                  <a:pt x="5623" y="1973"/>
                  <a:pt x="5588" y="1794"/>
                </a:cubicBezTo>
                <a:cubicBezTo>
                  <a:pt x="5552" y="1615"/>
                  <a:pt x="5524" y="1464"/>
                  <a:pt x="5524" y="1458"/>
                </a:cubicBezTo>
                <a:cubicBezTo>
                  <a:pt x="5525" y="1452"/>
                  <a:pt x="5520" y="1411"/>
                  <a:pt x="5513" y="1368"/>
                </a:cubicBezTo>
                <a:cubicBezTo>
                  <a:pt x="5506" y="1324"/>
                  <a:pt x="5501" y="1281"/>
                  <a:pt x="5499" y="1271"/>
                </a:cubicBezTo>
                <a:cubicBezTo>
                  <a:pt x="5498" y="1218"/>
                  <a:pt x="5498" y="1205"/>
                  <a:pt x="5501" y="1203"/>
                </a:cubicBezTo>
                <a:cubicBezTo>
                  <a:pt x="5505" y="1201"/>
                  <a:pt x="5520" y="1236"/>
                  <a:pt x="5521" y="1257"/>
                </a:cubicBezTo>
                <a:cubicBezTo>
                  <a:pt x="5521" y="1274"/>
                  <a:pt x="5524" y="1292"/>
                  <a:pt x="5528" y="1309"/>
                </a:cubicBezTo>
                <a:cubicBezTo>
                  <a:pt x="5528" y="1311"/>
                  <a:pt x="5531" y="1328"/>
                  <a:pt x="5533" y="1346"/>
                </a:cubicBezTo>
                <a:cubicBezTo>
                  <a:pt x="5545" y="1464"/>
                  <a:pt x="5603" y="1786"/>
                  <a:pt x="5633" y="1905"/>
                </a:cubicBezTo>
                <a:cubicBezTo>
                  <a:pt x="5642" y="1940"/>
                  <a:pt x="5656" y="2012"/>
                  <a:pt x="5664" y="2065"/>
                </a:cubicBezTo>
                <a:cubicBezTo>
                  <a:pt x="5672" y="2119"/>
                  <a:pt x="5685" y="2195"/>
                  <a:pt x="5693" y="2235"/>
                </a:cubicBezTo>
                <a:cubicBezTo>
                  <a:pt x="5701" y="2275"/>
                  <a:pt x="5712" y="2332"/>
                  <a:pt x="5718" y="2361"/>
                </a:cubicBezTo>
                <a:cubicBezTo>
                  <a:pt x="5728" y="2412"/>
                  <a:pt x="5729" y="2414"/>
                  <a:pt x="5741" y="2414"/>
                </a:cubicBezTo>
                <a:cubicBezTo>
                  <a:pt x="5748" y="2414"/>
                  <a:pt x="5755" y="2413"/>
                  <a:pt x="5757" y="2412"/>
                </a:cubicBezTo>
                <a:cubicBezTo>
                  <a:pt x="5763" y="2407"/>
                  <a:pt x="5741" y="2315"/>
                  <a:pt x="5724" y="2270"/>
                </a:cubicBezTo>
                <a:cubicBezTo>
                  <a:pt x="5715" y="2251"/>
                  <a:pt x="5710" y="2230"/>
                  <a:pt x="5710" y="2209"/>
                </a:cubicBezTo>
                <a:cubicBezTo>
                  <a:pt x="5712" y="2190"/>
                  <a:pt x="5712" y="2189"/>
                  <a:pt x="5719" y="2200"/>
                </a:cubicBezTo>
                <a:cubicBezTo>
                  <a:pt x="5728" y="2214"/>
                  <a:pt x="5737" y="2212"/>
                  <a:pt x="5733" y="2195"/>
                </a:cubicBezTo>
                <a:cubicBezTo>
                  <a:pt x="5730" y="2179"/>
                  <a:pt x="5725" y="2177"/>
                  <a:pt x="5715" y="2184"/>
                </a:cubicBezTo>
                <a:cubicBezTo>
                  <a:pt x="5709" y="2188"/>
                  <a:pt x="5708" y="2188"/>
                  <a:pt x="5707" y="2183"/>
                </a:cubicBezTo>
                <a:cubicBezTo>
                  <a:pt x="5706" y="2180"/>
                  <a:pt x="5709" y="2177"/>
                  <a:pt x="5714" y="2176"/>
                </a:cubicBezTo>
                <a:cubicBezTo>
                  <a:pt x="5720" y="2175"/>
                  <a:pt x="5723" y="2172"/>
                  <a:pt x="5722" y="2169"/>
                </a:cubicBezTo>
                <a:cubicBezTo>
                  <a:pt x="5721" y="2166"/>
                  <a:pt x="5719" y="2165"/>
                  <a:pt x="5715" y="2165"/>
                </a:cubicBezTo>
                <a:cubicBezTo>
                  <a:pt x="5711" y="2164"/>
                  <a:pt x="5710" y="2161"/>
                  <a:pt x="5712" y="2155"/>
                </a:cubicBezTo>
                <a:cubicBezTo>
                  <a:pt x="5713" y="2142"/>
                  <a:pt x="5711" y="2129"/>
                  <a:pt x="5707" y="2116"/>
                </a:cubicBezTo>
                <a:cubicBezTo>
                  <a:pt x="5701" y="2101"/>
                  <a:pt x="5680" y="1996"/>
                  <a:pt x="5659" y="1885"/>
                </a:cubicBezTo>
                <a:cubicBezTo>
                  <a:pt x="5638" y="1774"/>
                  <a:pt x="5619" y="1673"/>
                  <a:pt x="5617" y="1661"/>
                </a:cubicBezTo>
                <a:cubicBezTo>
                  <a:pt x="5613" y="1644"/>
                  <a:pt x="5614" y="1639"/>
                  <a:pt x="5621" y="1638"/>
                </a:cubicBezTo>
                <a:cubicBezTo>
                  <a:pt x="5636" y="1636"/>
                  <a:pt x="5643" y="1646"/>
                  <a:pt x="5643" y="1673"/>
                </a:cubicBezTo>
                <a:cubicBezTo>
                  <a:pt x="5648" y="1719"/>
                  <a:pt x="5658" y="1765"/>
                  <a:pt x="5674" y="1809"/>
                </a:cubicBezTo>
                <a:cubicBezTo>
                  <a:pt x="5684" y="1826"/>
                  <a:pt x="5686" y="1805"/>
                  <a:pt x="5678" y="1775"/>
                </a:cubicBezTo>
                <a:cubicBezTo>
                  <a:pt x="5672" y="1764"/>
                  <a:pt x="5671" y="1752"/>
                  <a:pt x="5674" y="1739"/>
                </a:cubicBezTo>
                <a:cubicBezTo>
                  <a:pt x="5681" y="1733"/>
                  <a:pt x="5659" y="1617"/>
                  <a:pt x="5623" y="1467"/>
                </a:cubicBezTo>
                <a:cubicBezTo>
                  <a:pt x="5600" y="1370"/>
                  <a:pt x="5592" y="1314"/>
                  <a:pt x="5603" y="1316"/>
                </a:cubicBezTo>
                <a:cubicBezTo>
                  <a:pt x="5613" y="1339"/>
                  <a:pt x="5620" y="1363"/>
                  <a:pt x="5623" y="1388"/>
                </a:cubicBezTo>
                <a:cubicBezTo>
                  <a:pt x="5640" y="1479"/>
                  <a:pt x="5687" y="1686"/>
                  <a:pt x="5702" y="1737"/>
                </a:cubicBezTo>
                <a:cubicBezTo>
                  <a:pt x="5708" y="1758"/>
                  <a:pt x="5731" y="1866"/>
                  <a:pt x="5754" y="1976"/>
                </a:cubicBezTo>
                <a:cubicBezTo>
                  <a:pt x="5796" y="2179"/>
                  <a:pt x="5808" y="2223"/>
                  <a:pt x="5824" y="2239"/>
                </a:cubicBezTo>
                <a:cubicBezTo>
                  <a:pt x="5836" y="2257"/>
                  <a:pt x="5844" y="2275"/>
                  <a:pt x="5850" y="2294"/>
                </a:cubicBezTo>
                <a:cubicBezTo>
                  <a:pt x="5855" y="2311"/>
                  <a:pt x="5863" y="2327"/>
                  <a:pt x="5872" y="2343"/>
                </a:cubicBezTo>
                <a:cubicBezTo>
                  <a:pt x="5878" y="2349"/>
                  <a:pt x="5882" y="2356"/>
                  <a:pt x="5885" y="2363"/>
                </a:cubicBezTo>
                <a:cubicBezTo>
                  <a:pt x="5894" y="2385"/>
                  <a:pt x="5901" y="2383"/>
                  <a:pt x="5902" y="2359"/>
                </a:cubicBezTo>
                <a:cubicBezTo>
                  <a:pt x="5903" y="2343"/>
                  <a:pt x="5877" y="2209"/>
                  <a:pt x="5869" y="2191"/>
                </a:cubicBezTo>
                <a:cubicBezTo>
                  <a:pt x="5867" y="2186"/>
                  <a:pt x="5855" y="2140"/>
                  <a:pt x="5843" y="2087"/>
                </a:cubicBezTo>
                <a:cubicBezTo>
                  <a:pt x="5830" y="2035"/>
                  <a:pt x="5815" y="1971"/>
                  <a:pt x="5809" y="1946"/>
                </a:cubicBezTo>
                <a:cubicBezTo>
                  <a:pt x="5796" y="1894"/>
                  <a:pt x="5794" y="1831"/>
                  <a:pt x="5805" y="1838"/>
                </a:cubicBezTo>
                <a:cubicBezTo>
                  <a:pt x="5815" y="1859"/>
                  <a:pt x="5822" y="1880"/>
                  <a:pt x="5825" y="1902"/>
                </a:cubicBezTo>
                <a:cubicBezTo>
                  <a:pt x="5832" y="1934"/>
                  <a:pt x="5840" y="1971"/>
                  <a:pt x="5843" y="1983"/>
                </a:cubicBezTo>
                <a:cubicBezTo>
                  <a:pt x="5846" y="1996"/>
                  <a:pt x="5852" y="2009"/>
                  <a:pt x="5860" y="2021"/>
                </a:cubicBezTo>
                <a:cubicBezTo>
                  <a:pt x="5866" y="2030"/>
                  <a:pt x="5871" y="2040"/>
                  <a:pt x="5874" y="2050"/>
                </a:cubicBezTo>
                <a:cubicBezTo>
                  <a:pt x="5877" y="2058"/>
                  <a:pt x="5881" y="2067"/>
                  <a:pt x="5888" y="2075"/>
                </a:cubicBezTo>
                <a:cubicBezTo>
                  <a:pt x="5896" y="2087"/>
                  <a:pt x="5900" y="2101"/>
                  <a:pt x="5902" y="2115"/>
                </a:cubicBezTo>
                <a:cubicBezTo>
                  <a:pt x="5902" y="2130"/>
                  <a:pt x="5907" y="2144"/>
                  <a:pt x="5916" y="2156"/>
                </a:cubicBezTo>
                <a:cubicBezTo>
                  <a:pt x="5923" y="2165"/>
                  <a:pt x="5929" y="2174"/>
                  <a:pt x="5933" y="2184"/>
                </a:cubicBezTo>
                <a:cubicBezTo>
                  <a:pt x="5941" y="2203"/>
                  <a:pt x="5939" y="2201"/>
                  <a:pt x="5945" y="2200"/>
                </a:cubicBezTo>
                <a:cubicBezTo>
                  <a:pt x="5953" y="2186"/>
                  <a:pt x="5956" y="2172"/>
                  <a:pt x="5953" y="2158"/>
                </a:cubicBezTo>
                <a:cubicBezTo>
                  <a:pt x="5948" y="2152"/>
                  <a:pt x="5914" y="2032"/>
                  <a:pt x="5896" y="1962"/>
                </a:cubicBezTo>
                <a:cubicBezTo>
                  <a:pt x="5859" y="1812"/>
                  <a:pt x="5841" y="1698"/>
                  <a:pt x="5851" y="1689"/>
                </a:cubicBezTo>
                <a:cubicBezTo>
                  <a:pt x="5856" y="1683"/>
                  <a:pt x="5856" y="1682"/>
                  <a:pt x="5874" y="1753"/>
                </a:cubicBezTo>
                <a:cubicBezTo>
                  <a:pt x="5880" y="1781"/>
                  <a:pt x="5892" y="1831"/>
                  <a:pt x="5901" y="1863"/>
                </a:cubicBezTo>
                <a:cubicBezTo>
                  <a:pt x="5922" y="1943"/>
                  <a:pt x="5974" y="2185"/>
                  <a:pt x="5974" y="2202"/>
                </a:cubicBezTo>
                <a:cubicBezTo>
                  <a:pt x="5974" y="2210"/>
                  <a:pt x="5971" y="2216"/>
                  <a:pt x="5968" y="2217"/>
                </a:cubicBezTo>
                <a:cubicBezTo>
                  <a:pt x="5965" y="2217"/>
                  <a:pt x="5963" y="2215"/>
                  <a:pt x="5963" y="2212"/>
                </a:cubicBezTo>
                <a:cubicBezTo>
                  <a:pt x="5963" y="2208"/>
                  <a:pt x="5959" y="2205"/>
                  <a:pt x="5954" y="2206"/>
                </a:cubicBezTo>
                <a:cubicBezTo>
                  <a:pt x="5953" y="2206"/>
                  <a:pt x="5953" y="2206"/>
                  <a:pt x="5953" y="2206"/>
                </a:cubicBezTo>
                <a:cubicBezTo>
                  <a:pt x="5943" y="2206"/>
                  <a:pt x="5942" y="2207"/>
                  <a:pt x="5948" y="2217"/>
                </a:cubicBezTo>
                <a:cubicBezTo>
                  <a:pt x="5952" y="2223"/>
                  <a:pt x="5957" y="2229"/>
                  <a:pt x="5963" y="2234"/>
                </a:cubicBezTo>
                <a:cubicBezTo>
                  <a:pt x="5971" y="2239"/>
                  <a:pt x="5971" y="2241"/>
                  <a:pt x="5965" y="2247"/>
                </a:cubicBezTo>
                <a:cubicBezTo>
                  <a:pt x="5959" y="2253"/>
                  <a:pt x="5958" y="2255"/>
                  <a:pt x="5971" y="2260"/>
                </a:cubicBezTo>
                <a:cubicBezTo>
                  <a:pt x="5987" y="2268"/>
                  <a:pt x="5994" y="2282"/>
                  <a:pt x="6011" y="2347"/>
                </a:cubicBezTo>
                <a:cubicBezTo>
                  <a:pt x="6018" y="2374"/>
                  <a:pt x="6028" y="2408"/>
                  <a:pt x="6034" y="2422"/>
                </a:cubicBezTo>
                <a:cubicBezTo>
                  <a:pt x="6062" y="2487"/>
                  <a:pt x="6069" y="2504"/>
                  <a:pt x="6085" y="2554"/>
                </a:cubicBezTo>
                <a:cubicBezTo>
                  <a:pt x="6112" y="2637"/>
                  <a:pt x="6114" y="2642"/>
                  <a:pt x="6122" y="2641"/>
                </a:cubicBezTo>
                <a:cubicBezTo>
                  <a:pt x="6130" y="2640"/>
                  <a:pt x="6132" y="2634"/>
                  <a:pt x="6127" y="2622"/>
                </a:cubicBezTo>
                <a:cubicBezTo>
                  <a:pt x="6127" y="2618"/>
                  <a:pt x="6127" y="2618"/>
                  <a:pt x="6132" y="2622"/>
                </a:cubicBezTo>
                <a:cubicBezTo>
                  <a:pt x="6142" y="2627"/>
                  <a:pt x="6159" y="2713"/>
                  <a:pt x="6152" y="2724"/>
                </a:cubicBezTo>
                <a:cubicBezTo>
                  <a:pt x="6148" y="2730"/>
                  <a:pt x="6149" y="2732"/>
                  <a:pt x="6153" y="2732"/>
                </a:cubicBezTo>
                <a:cubicBezTo>
                  <a:pt x="6158" y="2733"/>
                  <a:pt x="6166" y="2757"/>
                  <a:pt x="6178" y="2820"/>
                </a:cubicBezTo>
                <a:cubicBezTo>
                  <a:pt x="6188" y="2868"/>
                  <a:pt x="6199" y="2920"/>
                  <a:pt x="6204" y="2935"/>
                </a:cubicBezTo>
                <a:cubicBezTo>
                  <a:pt x="6209" y="2950"/>
                  <a:pt x="6216" y="2972"/>
                  <a:pt x="6219" y="2983"/>
                </a:cubicBezTo>
                <a:cubicBezTo>
                  <a:pt x="6230" y="3017"/>
                  <a:pt x="6262" y="3125"/>
                  <a:pt x="6272" y="3159"/>
                </a:cubicBezTo>
                <a:cubicBezTo>
                  <a:pt x="6277" y="3178"/>
                  <a:pt x="6288" y="3214"/>
                  <a:pt x="6297" y="3242"/>
                </a:cubicBezTo>
                <a:cubicBezTo>
                  <a:pt x="6305" y="3269"/>
                  <a:pt x="6317" y="3304"/>
                  <a:pt x="6322" y="3320"/>
                </a:cubicBezTo>
                <a:cubicBezTo>
                  <a:pt x="6361" y="3453"/>
                  <a:pt x="6384" y="3521"/>
                  <a:pt x="6389" y="3522"/>
                </a:cubicBezTo>
                <a:cubicBezTo>
                  <a:pt x="6393" y="3524"/>
                  <a:pt x="6398" y="3523"/>
                  <a:pt x="6403" y="3519"/>
                </a:cubicBezTo>
                <a:cubicBezTo>
                  <a:pt x="6408" y="3515"/>
                  <a:pt x="6410" y="3507"/>
                  <a:pt x="6401" y="3476"/>
                </a:cubicBezTo>
                <a:cubicBezTo>
                  <a:pt x="6395" y="3456"/>
                  <a:pt x="6387" y="3432"/>
                  <a:pt x="6384" y="3421"/>
                </a:cubicBezTo>
                <a:cubicBezTo>
                  <a:pt x="6367" y="3376"/>
                  <a:pt x="6356" y="3329"/>
                  <a:pt x="6361" y="3328"/>
                </a:cubicBezTo>
                <a:cubicBezTo>
                  <a:pt x="6370" y="3336"/>
                  <a:pt x="6375" y="3346"/>
                  <a:pt x="6377" y="3357"/>
                </a:cubicBezTo>
                <a:cubicBezTo>
                  <a:pt x="6392" y="3400"/>
                  <a:pt x="6397" y="3414"/>
                  <a:pt x="6411" y="3451"/>
                </a:cubicBezTo>
                <a:cubicBezTo>
                  <a:pt x="6439" y="3523"/>
                  <a:pt x="6440" y="3527"/>
                  <a:pt x="6434" y="3538"/>
                </a:cubicBezTo>
                <a:cubicBezTo>
                  <a:pt x="6429" y="3550"/>
                  <a:pt x="6430" y="3551"/>
                  <a:pt x="6440" y="3555"/>
                </a:cubicBezTo>
                <a:cubicBezTo>
                  <a:pt x="6450" y="3560"/>
                  <a:pt x="6451" y="3563"/>
                  <a:pt x="6448" y="3572"/>
                </a:cubicBezTo>
                <a:cubicBezTo>
                  <a:pt x="6444" y="3581"/>
                  <a:pt x="6446" y="3584"/>
                  <a:pt x="6450" y="3585"/>
                </a:cubicBezTo>
                <a:cubicBezTo>
                  <a:pt x="6454" y="3587"/>
                  <a:pt x="6456" y="3591"/>
                  <a:pt x="6455" y="3595"/>
                </a:cubicBezTo>
                <a:cubicBezTo>
                  <a:pt x="6456" y="3599"/>
                  <a:pt x="6456" y="3603"/>
                  <a:pt x="6460" y="3604"/>
                </a:cubicBezTo>
                <a:cubicBezTo>
                  <a:pt x="6467" y="3610"/>
                  <a:pt x="6471" y="3617"/>
                  <a:pt x="6472" y="3625"/>
                </a:cubicBezTo>
                <a:cubicBezTo>
                  <a:pt x="6474" y="3634"/>
                  <a:pt x="6478" y="3642"/>
                  <a:pt x="6484" y="3650"/>
                </a:cubicBezTo>
                <a:cubicBezTo>
                  <a:pt x="6489" y="3656"/>
                  <a:pt x="6492" y="3662"/>
                  <a:pt x="6494" y="3669"/>
                </a:cubicBezTo>
                <a:cubicBezTo>
                  <a:pt x="6497" y="3679"/>
                  <a:pt x="6501" y="3690"/>
                  <a:pt x="6507" y="3699"/>
                </a:cubicBezTo>
                <a:cubicBezTo>
                  <a:pt x="6515" y="3716"/>
                  <a:pt x="6521" y="3733"/>
                  <a:pt x="6526" y="3750"/>
                </a:cubicBezTo>
                <a:cubicBezTo>
                  <a:pt x="6537" y="3787"/>
                  <a:pt x="6547" y="3812"/>
                  <a:pt x="6576" y="3877"/>
                </a:cubicBezTo>
                <a:cubicBezTo>
                  <a:pt x="6585" y="3899"/>
                  <a:pt x="6592" y="3920"/>
                  <a:pt x="6598" y="3942"/>
                </a:cubicBezTo>
                <a:cubicBezTo>
                  <a:pt x="6599" y="3953"/>
                  <a:pt x="6603" y="3964"/>
                  <a:pt x="6610" y="3974"/>
                </a:cubicBezTo>
                <a:cubicBezTo>
                  <a:pt x="6615" y="3977"/>
                  <a:pt x="6616" y="3977"/>
                  <a:pt x="6616" y="3973"/>
                </a:cubicBezTo>
                <a:cubicBezTo>
                  <a:pt x="6614" y="3963"/>
                  <a:pt x="6629" y="3969"/>
                  <a:pt x="6642" y="3984"/>
                </a:cubicBezTo>
                <a:cubicBezTo>
                  <a:pt x="6660" y="4003"/>
                  <a:pt x="6659" y="4001"/>
                  <a:pt x="6649" y="4003"/>
                </a:cubicBezTo>
                <a:cubicBezTo>
                  <a:pt x="6645" y="4003"/>
                  <a:pt x="6636" y="4000"/>
                  <a:pt x="6631" y="3994"/>
                </a:cubicBezTo>
                <a:cubicBezTo>
                  <a:pt x="6621" y="3984"/>
                  <a:pt x="6621" y="3984"/>
                  <a:pt x="6619" y="3993"/>
                </a:cubicBezTo>
                <a:cubicBezTo>
                  <a:pt x="6618" y="4011"/>
                  <a:pt x="6624" y="4027"/>
                  <a:pt x="6638" y="4041"/>
                </a:cubicBezTo>
                <a:cubicBezTo>
                  <a:pt x="6648" y="4049"/>
                  <a:pt x="6648" y="4050"/>
                  <a:pt x="6640" y="4053"/>
                </a:cubicBezTo>
                <a:cubicBezTo>
                  <a:pt x="6635" y="4056"/>
                  <a:pt x="6632" y="4060"/>
                  <a:pt x="6633" y="4064"/>
                </a:cubicBezTo>
                <a:cubicBezTo>
                  <a:pt x="6639" y="4085"/>
                  <a:pt x="6653" y="4105"/>
                  <a:pt x="6672" y="4122"/>
                </a:cubicBezTo>
                <a:cubicBezTo>
                  <a:pt x="6681" y="4126"/>
                  <a:pt x="6682" y="4128"/>
                  <a:pt x="6678" y="4132"/>
                </a:cubicBezTo>
                <a:cubicBezTo>
                  <a:pt x="6673" y="4136"/>
                  <a:pt x="6673" y="4159"/>
                  <a:pt x="6682" y="4161"/>
                </a:cubicBezTo>
                <a:cubicBezTo>
                  <a:pt x="6688" y="4162"/>
                  <a:pt x="6705" y="4196"/>
                  <a:pt x="6720" y="4243"/>
                </a:cubicBezTo>
                <a:lnTo>
                  <a:pt x="6724" y="4255"/>
                </a:lnTo>
                <a:lnTo>
                  <a:pt x="6724" y="4377"/>
                </a:lnTo>
                <a:lnTo>
                  <a:pt x="6722" y="4372"/>
                </a:lnTo>
                <a:cubicBezTo>
                  <a:pt x="6717" y="4361"/>
                  <a:pt x="6713" y="4352"/>
                  <a:pt x="6710" y="4345"/>
                </a:cubicBezTo>
                <a:cubicBezTo>
                  <a:pt x="6702" y="4327"/>
                  <a:pt x="6692" y="4302"/>
                  <a:pt x="6687" y="4289"/>
                </a:cubicBezTo>
                <a:cubicBezTo>
                  <a:pt x="6683" y="4277"/>
                  <a:pt x="6673" y="4253"/>
                  <a:pt x="6664" y="4236"/>
                </a:cubicBezTo>
                <a:cubicBezTo>
                  <a:pt x="6642" y="4191"/>
                  <a:pt x="6631" y="4166"/>
                  <a:pt x="6623" y="4147"/>
                </a:cubicBezTo>
                <a:cubicBezTo>
                  <a:pt x="6620" y="4138"/>
                  <a:pt x="6614" y="4124"/>
                  <a:pt x="6611" y="4117"/>
                </a:cubicBezTo>
                <a:cubicBezTo>
                  <a:pt x="6608" y="4109"/>
                  <a:pt x="6602" y="4090"/>
                  <a:pt x="6596" y="4073"/>
                </a:cubicBezTo>
                <a:cubicBezTo>
                  <a:pt x="6585" y="4038"/>
                  <a:pt x="6567" y="3992"/>
                  <a:pt x="6553" y="3962"/>
                </a:cubicBezTo>
                <a:cubicBezTo>
                  <a:pt x="6539" y="3933"/>
                  <a:pt x="6519" y="3881"/>
                  <a:pt x="6512" y="3859"/>
                </a:cubicBezTo>
                <a:cubicBezTo>
                  <a:pt x="6504" y="3834"/>
                  <a:pt x="6491" y="3810"/>
                  <a:pt x="6472" y="3787"/>
                </a:cubicBezTo>
                <a:cubicBezTo>
                  <a:pt x="6462" y="3783"/>
                  <a:pt x="6459" y="3798"/>
                  <a:pt x="6468" y="3819"/>
                </a:cubicBezTo>
                <a:cubicBezTo>
                  <a:pt x="6471" y="3829"/>
                  <a:pt x="6478" y="3848"/>
                  <a:pt x="6482" y="3864"/>
                </a:cubicBezTo>
                <a:cubicBezTo>
                  <a:pt x="6487" y="3879"/>
                  <a:pt x="6496" y="3902"/>
                  <a:pt x="6502" y="3916"/>
                </a:cubicBezTo>
                <a:cubicBezTo>
                  <a:pt x="6522" y="3960"/>
                  <a:pt x="6549" y="4031"/>
                  <a:pt x="6564" y="4077"/>
                </a:cubicBezTo>
                <a:cubicBezTo>
                  <a:pt x="6579" y="4122"/>
                  <a:pt x="6581" y="4126"/>
                  <a:pt x="6598" y="4165"/>
                </a:cubicBezTo>
                <a:cubicBezTo>
                  <a:pt x="6604" y="4178"/>
                  <a:pt x="6617" y="4207"/>
                  <a:pt x="6627" y="4230"/>
                </a:cubicBezTo>
                <a:cubicBezTo>
                  <a:pt x="6633" y="4246"/>
                  <a:pt x="6642" y="4262"/>
                  <a:pt x="6652" y="4277"/>
                </a:cubicBezTo>
                <a:cubicBezTo>
                  <a:pt x="6657" y="4282"/>
                  <a:pt x="6660" y="4288"/>
                  <a:pt x="6660" y="4294"/>
                </a:cubicBezTo>
                <a:cubicBezTo>
                  <a:pt x="6662" y="4302"/>
                  <a:pt x="6666" y="4310"/>
                  <a:pt x="6671" y="4318"/>
                </a:cubicBezTo>
                <a:cubicBezTo>
                  <a:pt x="6679" y="4332"/>
                  <a:pt x="6685" y="4346"/>
                  <a:pt x="6689" y="4360"/>
                </a:cubicBezTo>
                <a:cubicBezTo>
                  <a:pt x="6698" y="4388"/>
                  <a:pt x="6708" y="4417"/>
                  <a:pt x="6720" y="4447"/>
                </a:cubicBezTo>
                <a:lnTo>
                  <a:pt x="6724" y="4458"/>
                </a:lnTo>
                <a:lnTo>
                  <a:pt x="6724" y="4592"/>
                </a:lnTo>
                <a:lnTo>
                  <a:pt x="6723" y="4589"/>
                </a:lnTo>
                <a:cubicBezTo>
                  <a:pt x="6721" y="4586"/>
                  <a:pt x="6720" y="4584"/>
                  <a:pt x="6718" y="4581"/>
                </a:cubicBezTo>
                <a:cubicBezTo>
                  <a:pt x="6709" y="4565"/>
                  <a:pt x="6702" y="4549"/>
                  <a:pt x="6697" y="4533"/>
                </a:cubicBezTo>
                <a:cubicBezTo>
                  <a:pt x="6683" y="4496"/>
                  <a:pt x="6675" y="4480"/>
                  <a:pt x="6667" y="4476"/>
                </a:cubicBezTo>
                <a:cubicBezTo>
                  <a:pt x="6663" y="4473"/>
                  <a:pt x="6660" y="4470"/>
                  <a:pt x="6660" y="4466"/>
                </a:cubicBezTo>
                <a:cubicBezTo>
                  <a:pt x="6659" y="4463"/>
                  <a:pt x="6654" y="4450"/>
                  <a:pt x="6648" y="4438"/>
                </a:cubicBezTo>
                <a:cubicBezTo>
                  <a:pt x="6643" y="4428"/>
                  <a:pt x="6641" y="4418"/>
                  <a:pt x="6644" y="4408"/>
                </a:cubicBezTo>
                <a:cubicBezTo>
                  <a:pt x="6647" y="4388"/>
                  <a:pt x="6640" y="4368"/>
                  <a:pt x="6623" y="4352"/>
                </a:cubicBezTo>
                <a:cubicBezTo>
                  <a:pt x="6612" y="4340"/>
                  <a:pt x="6605" y="4326"/>
                  <a:pt x="6603" y="4312"/>
                </a:cubicBezTo>
                <a:cubicBezTo>
                  <a:pt x="6595" y="4288"/>
                  <a:pt x="6584" y="4264"/>
                  <a:pt x="6570" y="4241"/>
                </a:cubicBezTo>
                <a:cubicBezTo>
                  <a:pt x="6560" y="4226"/>
                  <a:pt x="6552" y="4210"/>
                  <a:pt x="6546" y="4194"/>
                </a:cubicBezTo>
                <a:cubicBezTo>
                  <a:pt x="6542" y="4182"/>
                  <a:pt x="6537" y="4171"/>
                  <a:pt x="6530" y="4161"/>
                </a:cubicBezTo>
                <a:cubicBezTo>
                  <a:pt x="6525" y="4153"/>
                  <a:pt x="6521" y="4145"/>
                  <a:pt x="6519" y="4136"/>
                </a:cubicBezTo>
                <a:cubicBezTo>
                  <a:pt x="6519" y="4131"/>
                  <a:pt x="6516" y="4127"/>
                  <a:pt x="6512" y="4124"/>
                </a:cubicBezTo>
                <a:cubicBezTo>
                  <a:pt x="6502" y="4115"/>
                  <a:pt x="6488" y="4083"/>
                  <a:pt x="6437" y="3953"/>
                </a:cubicBezTo>
                <a:cubicBezTo>
                  <a:pt x="6424" y="3919"/>
                  <a:pt x="6410" y="3882"/>
                  <a:pt x="6406" y="3871"/>
                </a:cubicBezTo>
                <a:cubicBezTo>
                  <a:pt x="6403" y="3861"/>
                  <a:pt x="6397" y="3853"/>
                  <a:pt x="6389" y="3845"/>
                </a:cubicBezTo>
                <a:cubicBezTo>
                  <a:pt x="6382" y="3841"/>
                  <a:pt x="6382" y="3846"/>
                  <a:pt x="6389" y="3873"/>
                </a:cubicBezTo>
                <a:cubicBezTo>
                  <a:pt x="6394" y="3891"/>
                  <a:pt x="6403" y="3916"/>
                  <a:pt x="6409" y="3930"/>
                </a:cubicBezTo>
                <a:cubicBezTo>
                  <a:pt x="6421" y="3959"/>
                  <a:pt x="6429" y="3995"/>
                  <a:pt x="6423" y="3992"/>
                </a:cubicBezTo>
                <a:cubicBezTo>
                  <a:pt x="6408" y="3974"/>
                  <a:pt x="6399" y="3954"/>
                  <a:pt x="6394" y="3933"/>
                </a:cubicBezTo>
                <a:cubicBezTo>
                  <a:pt x="6390" y="3921"/>
                  <a:pt x="6384" y="3900"/>
                  <a:pt x="6379" y="3886"/>
                </a:cubicBezTo>
                <a:cubicBezTo>
                  <a:pt x="6375" y="3871"/>
                  <a:pt x="6365" y="3835"/>
                  <a:pt x="6357" y="3805"/>
                </a:cubicBezTo>
                <a:cubicBezTo>
                  <a:pt x="6348" y="3774"/>
                  <a:pt x="6340" y="3749"/>
                  <a:pt x="6339" y="3748"/>
                </a:cubicBezTo>
                <a:cubicBezTo>
                  <a:pt x="6334" y="3739"/>
                  <a:pt x="6331" y="3730"/>
                  <a:pt x="6329" y="3721"/>
                </a:cubicBezTo>
                <a:cubicBezTo>
                  <a:pt x="6326" y="3709"/>
                  <a:pt x="6320" y="3698"/>
                  <a:pt x="6313" y="3687"/>
                </a:cubicBezTo>
                <a:cubicBezTo>
                  <a:pt x="6307" y="3682"/>
                  <a:pt x="6305" y="3674"/>
                  <a:pt x="6307" y="3667"/>
                </a:cubicBezTo>
                <a:cubicBezTo>
                  <a:pt x="6309" y="3660"/>
                  <a:pt x="6308" y="3653"/>
                  <a:pt x="6304" y="3647"/>
                </a:cubicBezTo>
                <a:cubicBezTo>
                  <a:pt x="6299" y="3639"/>
                  <a:pt x="6295" y="3630"/>
                  <a:pt x="6293" y="3620"/>
                </a:cubicBezTo>
                <a:cubicBezTo>
                  <a:pt x="6291" y="3612"/>
                  <a:pt x="6288" y="3605"/>
                  <a:pt x="6283" y="3597"/>
                </a:cubicBezTo>
                <a:cubicBezTo>
                  <a:pt x="6281" y="3594"/>
                  <a:pt x="6279" y="3590"/>
                  <a:pt x="6279" y="3585"/>
                </a:cubicBezTo>
                <a:cubicBezTo>
                  <a:pt x="6278" y="3580"/>
                  <a:pt x="6274" y="3574"/>
                  <a:pt x="6267" y="3571"/>
                </a:cubicBezTo>
                <a:cubicBezTo>
                  <a:pt x="6256" y="3566"/>
                  <a:pt x="6250" y="3555"/>
                  <a:pt x="6228" y="3484"/>
                </a:cubicBezTo>
                <a:cubicBezTo>
                  <a:pt x="6213" y="3439"/>
                  <a:pt x="6192" y="3368"/>
                  <a:pt x="6180" y="3325"/>
                </a:cubicBezTo>
                <a:cubicBezTo>
                  <a:pt x="6160" y="3256"/>
                  <a:pt x="6159" y="3248"/>
                  <a:pt x="6168" y="3241"/>
                </a:cubicBezTo>
                <a:cubicBezTo>
                  <a:pt x="6173" y="3236"/>
                  <a:pt x="6174" y="3231"/>
                  <a:pt x="6172" y="3227"/>
                </a:cubicBezTo>
                <a:cubicBezTo>
                  <a:pt x="6165" y="3210"/>
                  <a:pt x="6159" y="3193"/>
                  <a:pt x="6155" y="3176"/>
                </a:cubicBezTo>
                <a:cubicBezTo>
                  <a:pt x="6146" y="3131"/>
                  <a:pt x="6131" y="3087"/>
                  <a:pt x="6111" y="3044"/>
                </a:cubicBezTo>
                <a:cubicBezTo>
                  <a:pt x="6093" y="3009"/>
                  <a:pt x="6080" y="2972"/>
                  <a:pt x="6073" y="2934"/>
                </a:cubicBezTo>
                <a:cubicBezTo>
                  <a:pt x="6066" y="2905"/>
                  <a:pt x="6056" y="2873"/>
                  <a:pt x="6052" y="2861"/>
                </a:cubicBezTo>
                <a:cubicBezTo>
                  <a:pt x="6040" y="2829"/>
                  <a:pt x="6032" y="2802"/>
                  <a:pt x="6015" y="2732"/>
                </a:cubicBezTo>
                <a:cubicBezTo>
                  <a:pt x="6006" y="2698"/>
                  <a:pt x="5996" y="2665"/>
                  <a:pt x="5994" y="2659"/>
                </a:cubicBezTo>
                <a:cubicBezTo>
                  <a:pt x="5989" y="2650"/>
                  <a:pt x="5987" y="2649"/>
                  <a:pt x="5980" y="2654"/>
                </a:cubicBezTo>
                <a:cubicBezTo>
                  <a:pt x="5973" y="2659"/>
                  <a:pt x="5974" y="2665"/>
                  <a:pt x="5980" y="2684"/>
                </a:cubicBezTo>
                <a:cubicBezTo>
                  <a:pt x="5985" y="2697"/>
                  <a:pt x="6000" y="2757"/>
                  <a:pt x="6013" y="2816"/>
                </a:cubicBezTo>
                <a:cubicBezTo>
                  <a:pt x="6026" y="2874"/>
                  <a:pt x="6039" y="2927"/>
                  <a:pt x="6042" y="2931"/>
                </a:cubicBezTo>
                <a:cubicBezTo>
                  <a:pt x="6045" y="2936"/>
                  <a:pt x="6056" y="2975"/>
                  <a:pt x="6066" y="3018"/>
                </a:cubicBezTo>
                <a:cubicBezTo>
                  <a:pt x="6076" y="3062"/>
                  <a:pt x="6090" y="3117"/>
                  <a:pt x="6098" y="3139"/>
                </a:cubicBezTo>
                <a:cubicBezTo>
                  <a:pt x="6107" y="3161"/>
                  <a:pt x="6115" y="3192"/>
                  <a:pt x="6118" y="3208"/>
                </a:cubicBezTo>
                <a:cubicBezTo>
                  <a:pt x="6122" y="3228"/>
                  <a:pt x="6128" y="3248"/>
                  <a:pt x="6135" y="3268"/>
                </a:cubicBezTo>
                <a:cubicBezTo>
                  <a:pt x="6149" y="3304"/>
                  <a:pt x="6155" y="3324"/>
                  <a:pt x="6187" y="3437"/>
                </a:cubicBezTo>
                <a:cubicBezTo>
                  <a:pt x="6199" y="3481"/>
                  <a:pt x="6214" y="3528"/>
                  <a:pt x="6219" y="3542"/>
                </a:cubicBezTo>
                <a:cubicBezTo>
                  <a:pt x="6225" y="3555"/>
                  <a:pt x="6239" y="3594"/>
                  <a:pt x="6249" y="3628"/>
                </a:cubicBezTo>
                <a:cubicBezTo>
                  <a:pt x="6259" y="3662"/>
                  <a:pt x="6273" y="3702"/>
                  <a:pt x="6279" y="3717"/>
                </a:cubicBezTo>
                <a:cubicBezTo>
                  <a:pt x="6285" y="3731"/>
                  <a:pt x="6295" y="3759"/>
                  <a:pt x="6302" y="3778"/>
                </a:cubicBezTo>
                <a:cubicBezTo>
                  <a:pt x="6309" y="3796"/>
                  <a:pt x="6319" y="3820"/>
                  <a:pt x="6325" y="3830"/>
                </a:cubicBezTo>
                <a:cubicBezTo>
                  <a:pt x="6330" y="3840"/>
                  <a:pt x="6337" y="3856"/>
                  <a:pt x="6340" y="3867"/>
                </a:cubicBezTo>
                <a:cubicBezTo>
                  <a:pt x="6357" y="3916"/>
                  <a:pt x="6379" y="3973"/>
                  <a:pt x="6391" y="4002"/>
                </a:cubicBezTo>
                <a:cubicBezTo>
                  <a:pt x="6399" y="4020"/>
                  <a:pt x="6406" y="4036"/>
                  <a:pt x="6407" y="4039"/>
                </a:cubicBezTo>
                <a:cubicBezTo>
                  <a:pt x="6408" y="4050"/>
                  <a:pt x="6445" y="4159"/>
                  <a:pt x="6448" y="4163"/>
                </a:cubicBezTo>
                <a:cubicBezTo>
                  <a:pt x="6451" y="4167"/>
                  <a:pt x="6459" y="4186"/>
                  <a:pt x="6469" y="4210"/>
                </a:cubicBezTo>
                <a:cubicBezTo>
                  <a:pt x="6476" y="4229"/>
                  <a:pt x="6486" y="4247"/>
                  <a:pt x="6496" y="4265"/>
                </a:cubicBezTo>
                <a:cubicBezTo>
                  <a:pt x="6504" y="4277"/>
                  <a:pt x="6509" y="4289"/>
                  <a:pt x="6512" y="4302"/>
                </a:cubicBezTo>
                <a:cubicBezTo>
                  <a:pt x="6527" y="4354"/>
                  <a:pt x="6533" y="4366"/>
                  <a:pt x="6549" y="4383"/>
                </a:cubicBezTo>
                <a:cubicBezTo>
                  <a:pt x="6558" y="4393"/>
                  <a:pt x="6564" y="4403"/>
                  <a:pt x="6567" y="4415"/>
                </a:cubicBezTo>
                <a:cubicBezTo>
                  <a:pt x="6570" y="4429"/>
                  <a:pt x="6588" y="4476"/>
                  <a:pt x="6626" y="4575"/>
                </a:cubicBezTo>
                <a:cubicBezTo>
                  <a:pt x="6632" y="4591"/>
                  <a:pt x="6640" y="4607"/>
                  <a:pt x="6650" y="4623"/>
                </a:cubicBezTo>
                <a:cubicBezTo>
                  <a:pt x="6667" y="4645"/>
                  <a:pt x="6679" y="4669"/>
                  <a:pt x="6687" y="4694"/>
                </a:cubicBezTo>
                <a:cubicBezTo>
                  <a:pt x="6689" y="4702"/>
                  <a:pt x="6694" y="4709"/>
                  <a:pt x="6700" y="4716"/>
                </a:cubicBezTo>
                <a:cubicBezTo>
                  <a:pt x="6709" y="4730"/>
                  <a:pt x="6717" y="4744"/>
                  <a:pt x="6724" y="4758"/>
                </a:cubicBezTo>
                <a:lnTo>
                  <a:pt x="6724" y="4758"/>
                </a:lnTo>
                <a:lnTo>
                  <a:pt x="6724" y="4838"/>
                </a:lnTo>
                <a:lnTo>
                  <a:pt x="6722" y="4833"/>
                </a:lnTo>
                <a:cubicBezTo>
                  <a:pt x="6693" y="4768"/>
                  <a:pt x="6691" y="4763"/>
                  <a:pt x="6685" y="4764"/>
                </a:cubicBezTo>
                <a:cubicBezTo>
                  <a:pt x="6680" y="4765"/>
                  <a:pt x="6675" y="4787"/>
                  <a:pt x="6679" y="4792"/>
                </a:cubicBezTo>
                <a:cubicBezTo>
                  <a:pt x="6691" y="4813"/>
                  <a:pt x="6700" y="4836"/>
                  <a:pt x="6707" y="4859"/>
                </a:cubicBezTo>
                <a:cubicBezTo>
                  <a:pt x="6710" y="4874"/>
                  <a:pt x="6715" y="4890"/>
                  <a:pt x="6721" y="4904"/>
                </a:cubicBezTo>
                <a:lnTo>
                  <a:pt x="6724" y="4911"/>
                </a:lnTo>
                <a:lnTo>
                  <a:pt x="6724" y="4984"/>
                </a:lnTo>
                <a:lnTo>
                  <a:pt x="6724" y="4982"/>
                </a:lnTo>
                <a:cubicBezTo>
                  <a:pt x="6722" y="4977"/>
                  <a:pt x="6721" y="4977"/>
                  <a:pt x="6718" y="4981"/>
                </a:cubicBezTo>
                <a:cubicBezTo>
                  <a:pt x="6717" y="4990"/>
                  <a:pt x="6718" y="4999"/>
                  <a:pt x="6721" y="5008"/>
                </a:cubicBezTo>
                <a:lnTo>
                  <a:pt x="6724" y="5015"/>
                </a:lnTo>
                <a:lnTo>
                  <a:pt x="6724" y="5179"/>
                </a:lnTo>
                <a:lnTo>
                  <a:pt x="6723" y="5178"/>
                </a:lnTo>
                <a:cubicBezTo>
                  <a:pt x="6719" y="5169"/>
                  <a:pt x="6714" y="5167"/>
                  <a:pt x="6705" y="5171"/>
                </a:cubicBezTo>
                <a:cubicBezTo>
                  <a:pt x="6699" y="5174"/>
                  <a:pt x="6699" y="5179"/>
                  <a:pt x="6707" y="5199"/>
                </a:cubicBezTo>
                <a:cubicBezTo>
                  <a:pt x="6714" y="5219"/>
                  <a:pt x="6720" y="5238"/>
                  <a:pt x="6724" y="5259"/>
                </a:cubicBezTo>
                <a:lnTo>
                  <a:pt x="6724" y="5260"/>
                </a:lnTo>
                <a:lnTo>
                  <a:pt x="6724" y="5364"/>
                </a:lnTo>
                <a:lnTo>
                  <a:pt x="6722" y="5358"/>
                </a:lnTo>
                <a:cubicBezTo>
                  <a:pt x="6720" y="5355"/>
                  <a:pt x="6719" y="5352"/>
                  <a:pt x="6717" y="5349"/>
                </a:cubicBezTo>
                <a:cubicBezTo>
                  <a:pt x="6710" y="5335"/>
                  <a:pt x="6704" y="5320"/>
                  <a:pt x="6700" y="5305"/>
                </a:cubicBezTo>
                <a:cubicBezTo>
                  <a:pt x="6695" y="5288"/>
                  <a:pt x="6684" y="5260"/>
                  <a:pt x="6677" y="5242"/>
                </a:cubicBezTo>
                <a:cubicBezTo>
                  <a:pt x="6670" y="5225"/>
                  <a:pt x="6663" y="5207"/>
                  <a:pt x="6662" y="5204"/>
                </a:cubicBezTo>
                <a:cubicBezTo>
                  <a:pt x="6656" y="5188"/>
                  <a:pt x="6646" y="5176"/>
                  <a:pt x="6641" y="5176"/>
                </a:cubicBezTo>
                <a:cubicBezTo>
                  <a:pt x="6636" y="5177"/>
                  <a:pt x="6633" y="5181"/>
                  <a:pt x="6631" y="5186"/>
                </a:cubicBezTo>
                <a:cubicBezTo>
                  <a:pt x="6627" y="5197"/>
                  <a:pt x="6626" y="5197"/>
                  <a:pt x="6617" y="5166"/>
                </a:cubicBezTo>
                <a:cubicBezTo>
                  <a:pt x="6600" y="5109"/>
                  <a:pt x="6599" y="5104"/>
                  <a:pt x="6575" y="5044"/>
                </a:cubicBezTo>
                <a:cubicBezTo>
                  <a:pt x="6572" y="5037"/>
                  <a:pt x="6567" y="5019"/>
                  <a:pt x="6563" y="5004"/>
                </a:cubicBezTo>
                <a:cubicBezTo>
                  <a:pt x="6553" y="4970"/>
                  <a:pt x="6543" y="4949"/>
                  <a:pt x="6534" y="4948"/>
                </a:cubicBezTo>
                <a:cubicBezTo>
                  <a:pt x="6529" y="4943"/>
                  <a:pt x="6526" y="4938"/>
                  <a:pt x="6527" y="4932"/>
                </a:cubicBezTo>
                <a:cubicBezTo>
                  <a:pt x="6526" y="4918"/>
                  <a:pt x="6519" y="4905"/>
                  <a:pt x="6507" y="4895"/>
                </a:cubicBezTo>
                <a:cubicBezTo>
                  <a:pt x="6488" y="4873"/>
                  <a:pt x="6473" y="4850"/>
                  <a:pt x="6463" y="4826"/>
                </a:cubicBezTo>
                <a:cubicBezTo>
                  <a:pt x="6461" y="4817"/>
                  <a:pt x="6457" y="4808"/>
                  <a:pt x="6452" y="4800"/>
                </a:cubicBezTo>
                <a:cubicBezTo>
                  <a:pt x="6446" y="4789"/>
                  <a:pt x="6442" y="4778"/>
                  <a:pt x="6439" y="4767"/>
                </a:cubicBezTo>
                <a:cubicBezTo>
                  <a:pt x="6437" y="4759"/>
                  <a:pt x="6433" y="4750"/>
                  <a:pt x="6428" y="4742"/>
                </a:cubicBezTo>
                <a:cubicBezTo>
                  <a:pt x="6421" y="4726"/>
                  <a:pt x="6414" y="4709"/>
                  <a:pt x="6410" y="4691"/>
                </a:cubicBezTo>
                <a:cubicBezTo>
                  <a:pt x="6403" y="4667"/>
                  <a:pt x="6393" y="4638"/>
                  <a:pt x="6388" y="4627"/>
                </a:cubicBezTo>
                <a:cubicBezTo>
                  <a:pt x="6382" y="4614"/>
                  <a:pt x="6377" y="4601"/>
                  <a:pt x="6374" y="4588"/>
                </a:cubicBezTo>
                <a:cubicBezTo>
                  <a:pt x="6373" y="4580"/>
                  <a:pt x="6370" y="4572"/>
                  <a:pt x="6364" y="4565"/>
                </a:cubicBezTo>
                <a:cubicBezTo>
                  <a:pt x="6356" y="4553"/>
                  <a:pt x="6351" y="4540"/>
                  <a:pt x="6348" y="4527"/>
                </a:cubicBezTo>
                <a:cubicBezTo>
                  <a:pt x="6343" y="4509"/>
                  <a:pt x="6331" y="4478"/>
                  <a:pt x="6321" y="4458"/>
                </a:cubicBezTo>
                <a:cubicBezTo>
                  <a:pt x="6312" y="4438"/>
                  <a:pt x="6302" y="4414"/>
                  <a:pt x="6298" y="4406"/>
                </a:cubicBezTo>
                <a:cubicBezTo>
                  <a:pt x="6284" y="4365"/>
                  <a:pt x="6259" y="4302"/>
                  <a:pt x="6254" y="4298"/>
                </a:cubicBezTo>
                <a:cubicBezTo>
                  <a:pt x="6250" y="4294"/>
                  <a:pt x="6238" y="4262"/>
                  <a:pt x="6224" y="4224"/>
                </a:cubicBezTo>
                <a:cubicBezTo>
                  <a:pt x="6209" y="4186"/>
                  <a:pt x="6195" y="4150"/>
                  <a:pt x="6193" y="4144"/>
                </a:cubicBezTo>
                <a:cubicBezTo>
                  <a:pt x="6184" y="4124"/>
                  <a:pt x="6174" y="4098"/>
                  <a:pt x="6168" y="4081"/>
                </a:cubicBezTo>
                <a:cubicBezTo>
                  <a:pt x="6164" y="4071"/>
                  <a:pt x="6157" y="4053"/>
                  <a:pt x="6152" y="4041"/>
                </a:cubicBezTo>
                <a:cubicBezTo>
                  <a:pt x="6146" y="4029"/>
                  <a:pt x="6137" y="4005"/>
                  <a:pt x="6131" y="3987"/>
                </a:cubicBezTo>
                <a:cubicBezTo>
                  <a:pt x="6119" y="3949"/>
                  <a:pt x="6114" y="3944"/>
                  <a:pt x="6101" y="3952"/>
                </a:cubicBezTo>
                <a:cubicBezTo>
                  <a:pt x="6094" y="3957"/>
                  <a:pt x="6091" y="3956"/>
                  <a:pt x="6081" y="3946"/>
                </a:cubicBezTo>
                <a:cubicBezTo>
                  <a:pt x="6059" y="3914"/>
                  <a:pt x="6043" y="3881"/>
                  <a:pt x="6031" y="3847"/>
                </a:cubicBezTo>
                <a:cubicBezTo>
                  <a:pt x="6028" y="3837"/>
                  <a:pt x="6023" y="3829"/>
                  <a:pt x="6017" y="3820"/>
                </a:cubicBezTo>
                <a:cubicBezTo>
                  <a:pt x="6012" y="3812"/>
                  <a:pt x="6008" y="3804"/>
                  <a:pt x="6006" y="3796"/>
                </a:cubicBezTo>
                <a:cubicBezTo>
                  <a:pt x="6005" y="3787"/>
                  <a:pt x="6002" y="3785"/>
                  <a:pt x="5996" y="3788"/>
                </a:cubicBezTo>
                <a:cubicBezTo>
                  <a:pt x="5984" y="3792"/>
                  <a:pt x="5981" y="3786"/>
                  <a:pt x="5968" y="3730"/>
                </a:cubicBezTo>
                <a:cubicBezTo>
                  <a:pt x="5965" y="3709"/>
                  <a:pt x="5958" y="3689"/>
                  <a:pt x="5946" y="3670"/>
                </a:cubicBezTo>
                <a:cubicBezTo>
                  <a:pt x="5940" y="3665"/>
                  <a:pt x="5933" y="3659"/>
                  <a:pt x="5929" y="3656"/>
                </a:cubicBezTo>
                <a:cubicBezTo>
                  <a:pt x="5926" y="3650"/>
                  <a:pt x="5924" y="3644"/>
                  <a:pt x="5925" y="3638"/>
                </a:cubicBezTo>
                <a:cubicBezTo>
                  <a:pt x="5926" y="3626"/>
                  <a:pt x="5925" y="3624"/>
                  <a:pt x="5916" y="3628"/>
                </a:cubicBezTo>
                <a:cubicBezTo>
                  <a:pt x="5912" y="3630"/>
                  <a:pt x="5906" y="3632"/>
                  <a:pt x="5901" y="3633"/>
                </a:cubicBezTo>
                <a:cubicBezTo>
                  <a:pt x="5898" y="3633"/>
                  <a:pt x="5898" y="3639"/>
                  <a:pt x="5899" y="3646"/>
                </a:cubicBezTo>
                <a:cubicBezTo>
                  <a:pt x="5901" y="3653"/>
                  <a:pt x="5904" y="3656"/>
                  <a:pt x="5907" y="3653"/>
                </a:cubicBezTo>
                <a:cubicBezTo>
                  <a:pt x="5914" y="3642"/>
                  <a:pt x="5922" y="3654"/>
                  <a:pt x="5922" y="3675"/>
                </a:cubicBezTo>
                <a:cubicBezTo>
                  <a:pt x="5922" y="3688"/>
                  <a:pt x="5925" y="3701"/>
                  <a:pt x="5930" y="3714"/>
                </a:cubicBezTo>
                <a:cubicBezTo>
                  <a:pt x="5941" y="3735"/>
                  <a:pt x="5945" y="3787"/>
                  <a:pt x="5936" y="3780"/>
                </a:cubicBezTo>
                <a:cubicBezTo>
                  <a:pt x="5927" y="3767"/>
                  <a:pt x="5921" y="3753"/>
                  <a:pt x="5917" y="3738"/>
                </a:cubicBezTo>
                <a:cubicBezTo>
                  <a:pt x="5913" y="3725"/>
                  <a:pt x="5907" y="3712"/>
                  <a:pt x="5901" y="3698"/>
                </a:cubicBezTo>
                <a:cubicBezTo>
                  <a:pt x="5894" y="3683"/>
                  <a:pt x="5889" y="3666"/>
                  <a:pt x="5886" y="3650"/>
                </a:cubicBezTo>
                <a:cubicBezTo>
                  <a:pt x="5877" y="3613"/>
                  <a:pt x="5876" y="3603"/>
                  <a:pt x="5882" y="3601"/>
                </a:cubicBezTo>
                <a:cubicBezTo>
                  <a:pt x="5888" y="3598"/>
                  <a:pt x="5889" y="3600"/>
                  <a:pt x="5885" y="3605"/>
                </a:cubicBezTo>
                <a:cubicBezTo>
                  <a:pt x="5881" y="3611"/>
                  <a:pt x="5883" y="3614"/>
                  <a:pt x="5893" y="3615"/>
                </a:cubicBezTo>
                <a:cubicBezTo>
                  <a:pt x="5898" y="3617"/>
                  <a:pt x="5904" y="3617"/>
                  <a:pt x="5910" y="3615"/>
                </a:cubicBezTo>
                <a:cubicBezTo>
                  <a:pt x="5918" y="3611"/>
                  <a:pt x="5911" y="3583"/>
                  <a:pt x="5891" y="3532"/>
                </a:cubicBezTo>
                <a:cubicBezTo>
                  <a:pt x="5881" y="3508"/>
                  <a:pt x="5867" y="3464"/>
                  <a:pt x="5859" y="3435"/>
                </a:cubicBezTo>
                <a:cubicBezTo>
                  <a:pt x="5851" y="3405"/>
                  <a:pt x="5840" y="3368"/>
                  <a:pt x="5834" y="3353"/>
                </a:cubicBezTo>
                <a:cubicBezTo>
                  <a:pt x="5828" y="3337"/>
                  <a:pt x="5820" y="3313"/>
                  <a:pt x="5818" y="3299"/>
                </a:cubicBezTo>
                <a:cubicBezTo>
                  <a:pt x="5812" y="3270"/>
                  <a:pt x="5803" y="3262"/>
                  <a:pt x="5791" y="3275"/>
                </a:cubicBezTo>
                <a:cubicBezTo>
                  <a:pt x="5787" y="3281"/>
                  <a:pt x="5786" y="3287"/>
                  <a:pt x="5789" y="3293"/>
                </a:cubicBezTo>
                <a:cubicBezTo>
                  <a:pt x="5792" y="3299"/>
                  <a:pt x="5803" y="3340"/>
                  <a:pt x="5813" y="3385"/>
                </a:cubicBezTo>
                <a:cubicBezTo>
                  <a:pt x="5824" y="3429"/>
                  <a:pt x="5836" y="3471"/>
                  <a:pt x="5838" y="3477"/>
                </a:cubicBezTo>
                <a:cubicBezTo>
                  <a:pt x="5843" y="3485"/>
                  <a:pt x="5842" y="3488"/>
                  <a:pt x="5835" y="3489"/>
                </a:cubicBezTo>
                <a:cubicBezTo>
                  <a:pt x="5826" y="3492"/>
                  <a:pt x="5821" y="3498"/>
                  <a:pt x="5825" y="3503"/>
                </a:cubicBezTo>
                <a:cubicBezTo>
                  <a:pt x="5825" y="3504"/>
                  <a:pt x="5826" y="3505"/>
                  <a:pt x="5826" y="3505"/>
                </a:cubicBezTo>
                <a:cubicBezTo>
                  <a:pt x="5830" y="3510"/>
                  <a:pt x="5832" y="3514"/>
                  <a:pt x="5832" y="3520"/>
                </a:cubicBezTo>
                <a:cubicBezTo>
                  <a:pt x="5833" y="3528"/>
                  <a:pt x="5835" y="3530"/>
                  <a:pt x="5843" y="3529"/>
                </a:cubicBezTo>
                <a:cubicBezTo>
                  <a:pt x="5849" y="3527"/>
                  <a:pt x="5855" y="3529"/>
                  <a:pt x="5857" y="3533"/>
                </a:cubicBezTo>
                <a:cubicBezTo>
                  <a:pt x="5859" y="3537"/>
                  <a:pt x="5857" y="3539"/>
                  <a:pt x="5851" y="3538"/>
                </a:cubicBezTo>
                <a:cubicBezTo>
                  <a:pt x="5834" y="3537"/>
                  <a:pt x="5832" y="3547"/>
                  <a:pt x="5842" y="3573"/>
                </a:cubicBezTo>
                <a:cubicBezTo>
                  <a:pt x="5847" y="3588"/>
                  <a:pt x="5860" y="3632"/>
                  <a:pt x="5871" y="3673"/>
                </a:cubicBezTo>
                <a:cubicBezTo>
                  <a:pt x="5901" y="3792"/>
                  <a:pt x="5915" y="3837"/>
                  <a:pt x="5929" y="3864"/>
                </a:cubicBezTo>
                <a:cubicBezTo>
                  <a:pt x="5935" y="3874"/>
                  <a:pt x="5948" y="3913"/>
                  <a:pt x="5958" y="3950"/>
                </a:cubicBezTo>
                <a:cubicBezTo>
                  <a:pt x="5986" y="4045"/>
                  <a:pt x="5993" y="4067"/>
                  <a:pt x="6010" y="4105"/>
                </a:cubicBezTo>
                <a:cubicBezTo>
                  <a:pt x="6018" y="4123"/>
                  <a:pt x="6030" y="4155"/>
                  <a:pt x="6036" y="4174"/>
                </a:cubicBezTo>
                <a:cubicBezTo>
                  <a:pt x="6040" y="4190"/>
                  <a:pt x="6046" y="4205"/>
                  <a:pt x="6054" y="4220"/>
                </a:cubicBezTo>
                <a:cubicBezTo>
                  <a:pt x="6071" y="4248"/>
                  <a:pt x="6084" y="4278"/>
                  <a:pt x="6093" y="4308"/>
                </a:cubicBezTo>
                <a:cubicBezTo>
                  <a:pt x="6095" y="4319"/>
                  <a:pt x="6101" y="4331"/>
                  <a:pt x="6109" y="4341"/>
                </a:cubicBezTo>
                <a:cubicBezTo>
                  <a:pt x="6114" y="4342"/>
                  <a:pt x="6100" y="4277"/>
                  <a:pt x="6082" y="4228"/>
                </a:cubicBezTo>
                <a:cubicBezTo>
                  <a:pt x="6039" y="4103"/>
                  <a:pt x="6024" y="4051"/>
                  <a:pt x="6017" y="4019"/>
                </a:cubicBezTo>
                <a:cubicBezTo>
                  <a:pt x="6016" y="4006"/>
                  <a:pt x="6011" y="3996"/>
                  <a:pt x="6009" y="3998"/>
                </a:cubicBezTo>
                <a:cubicBezTo>
                  <a:pt x="6006" y="3999"/>
                  <a:pt x="6003" y="3996"/>
                  <a:pt x="6002" y="3990"/>
                </a:cubicBezTo>
                <a:cubicBezTo>
                  <a:pt x="6001" y="3985"/>
                  <a:pt x="5997" y="3976"/>
                  <a:pt x="5995" y="3968"/>
                </a:cubicBezTo>
                <a:cubicBezTo>
                  <a:pt x="5991" y="3959"/>
                  <a:pt x="5993" y="3955"/>
                  <a:pt x="5998" y="3953"/>
                </a:cubicBezTo>
                <a:cubicBezTo>
                  <a:pt x="6004" y="3951"/>
                  <a:pt x="6005" y="3948"/>
                  <a:pt x="6003" y="3946"/>
                </a:cubicBezTo>
                <a:cubicBezTo>
                  <a:pt x="6000" y="3945"/>
                  <a:pt x="6000" y="3943"/>
                  <a:pt x="6002" y="3941"/>
                </a:cubicBezTo>
                <a:cubicBezTo>
                  <a:pt x="6006" y="3935"/>
                  <a:pt x="6006" y="3928"/>
                  <a:pt x="6005" y="3922"/>
                </a:cubicBezTo>
                <a:cubicBezTo>
                  <a:pt x="6004" y="3912"/>
                  <a:pt x="6004" y="3903"/>
                  <a:pt x="6005" y="3893"/>
                </a:cubicBezTo>
                <a:cubicBezTo>
                  <a:pt x="6008" y="3883"/>
                  <a:pt x="6009" y="3884"/>
                  <a:pt x="6016" y="3901"/>
                </a:cubicBezTo>
                <a:cubicBezTo>
                  <a:pt x="6024" y="3921"/>
                  <a:pt x="6029" y="3942"/>
                  <a:pt x="6031" y="3963"/>
                </a:cubicBezTo>
                <a:cubicBezTo>
                  <a:pt x="6034" y="3989"/>
                  <a:pt x="6038" y="3998"/>
                  <a:pt x="6048" y="3996"/>
                </a:cubicBezTo>
                <a:cubicBezTo>
                  <a:pt x="6058" y="3995"/>
                  <a:pt x="6057" y="3997"/>
                  <a:pt x="6056" y="4009"/>
                </a:cubicBezTo>
                <a:cubicBezTo>
                  <a:pt x="6055" y="4016"/>
                  <a:pt x="6054" y="4025"/>
                  <a:pt x="6054" y="4030"/>
                </a:cubicBezTo>
                <a:cubicBezTo>
                  <a:pt x="6054" y="4034"/>
                  <a:pt x="6053" y="4038"/>
                  <a:pt x="6051" y="4043"/>
                </a:cubicBezTo>
                <a:cubicBezTo>
                  <a:pt x="6049" y="4048"/>
                  <a:pt x="6052" y="4061"/>
                  <a:pt x="6067" y="4101"/>
                </a:cubicBezTo>
                <a:cubicBezTo>
                  <a:pt x="6068" y="4105"/>
                  <a:pt x="6071" y="4109"/>
                  <a:pt x="6075" y="4113"/>
                </a:cubicBezTo>
                <a:cubicBezTo>
                  <a:pt x="6078" y="4115"/>
                  <a:pt x="6079" y="4119"/>
                  <a:pt x="6078" y="4122"/>
                </a:cubicBezTo>
                <a:cubicBezTo>
                  <a:pt x="6076" y="4125"/>
                  <a:pt x="6078" y="4128"/>
                  <a:pt x="6082" y="4127"/>
                </a:cubicBezTo>
                <a:cubicBezTo>
                  <a:pt x="6085" y="4126"/>
                  <a:pt x="6087" y="4128"/>
                  <a:pt x="6083" y="4135"/>
                </a:cubicBezTo>
                <a:cubicBezTo>
                  <a:pt x="6079" y="4141"/>
                  <a:pt x="6095" y="4218"/>
                  <a:pt x="6115" y="4280"/>
                </a:cubicBezTo>
                <a:cubicBezTo>
                  <a:pt x="6118" y="4288"/>
                  <a:pt x="6127" y="4325"/>
                  <a:pt x="6134" y="4361"/>
                </a:cubicBezTo>
                <a:cubicBezTo>
                  <a:pt x="6139" y="4390"/>
                  <a:pt x="6148" y="4419"/>
                  <a:pt x="6160" y="4447"/>
                </a:cubicBezTo>
                <a:cubicBezTo>
                  <a:pt x="6169" y="4463"/>
                  <a:pt x="6177" y="4480"/>
                  <a:pt x="6183" y="4497"/>
                </a:cubicBezTo>
                <a:cubicBezTo>
                  <a:pt x="6186" y="4509"/>
                  <a:pt x="6192" y="4521"/>
                  <a:pt x="6199" y="4533"/>
                </a:cubicBezTo>
                <a:cubicBezTo>
                  <a:pt x="6205" y="4537"/>
                  <a:pt x="6209" y="4548"/>
                  <a:pt x="6229" y="4608"/>
                </a:cubicBezTo>
                <a:cubicBezTo>
                  <a:pt x="6231" y="4621"/>
                  <a:pt x="6239" y="4633"/>
                  <a:pt x="6250" y="4643"/>
                </a:cubicBezTo>
                <a:cubicBezTo>
                  <a:pt x="6267" y="4659"/>
                  <a:pt x="6278" y="4678"/>
                  <a:pt x="6280" y="4699"/>
                </a:cubicBezTo>
                <a:cubicBezTo>
                  <a:pt x="6282" y="4706"/>
                  <a:pt x="6285" y="4714"/>
                  <a:pt x="6290" y="4721"/>
                </a:cubicBezTo>
                <a:cubicBezTo>
                  <a:pt x="6295" y="4728"/>
                  <a:pt x="6299" y="4736"/>
                  <a:pt x="6303" y="4744"/>
                </a:cubicBezTo>
                <a:cubicBezTo>
                  <a:pt x="6305" y="4751"/>
                  <a:pt x="6308" y="4757"/>
                  <a:pt x="6313" y="4762"/>
                </a:cubicBezTo>
                <a:cubicBezTo>
                  <a:pt x="6321" y="4773"/>
                  <a:pt x="6326" y="4786"/>
                  <a:pt x="6330" y="4798"/>
                </a:cubicBezTo>
                <a:cubicBezTo>
                  <a:pt x="6343" y="4842"/>
                  <a:pt x="6362" y="4886"/>
                  <a:pt x="6386" y="4927"/>
                </a:cubicBezTo>
                <a:cubicBezTo>
                  <a:pt x="6392" y="4935"/>
                  <a:pt x="6397" y="4943"/>
                  <a:pt x="6399" y="4952"/>
                </a:cubicBezTo>
                <a:cubicBezTo>
                  <a:pt x="6402" y="4963"/>
                  <a:pt x="6406" y="4973"/>
                  <a:pt x="6411" y="4982"/>
                </a:cubicBezTo>
                <a:cubicBezTo>
                  <a:pt x="6418" y="4997"/>
                  <a:pt x="6418" y="4997"/>
                  <a:pt x="6405" y="4998"/>
                </a:cubicBezTo>
                <a:cubicBezTo>
                  <a:pt x="6388" y="5000"/>
                  <a:pt x="6375" y="4984"/>
                  <a:pt x="6366" y="4950"/>
                </a:cubicBezTo>
                <a:cubicBezTo>
                  <a:pt x="6360" y="4929"/>
                  <a:pt x="6345" y="4908"/>
                  <a:pt x="6335" y="4910"/>
                </a:cubicBezTo>
                <a:cubicBezTo>
                  <a:pt x="6340" y="4944"/>
                  <a:pt x="6349" y="4978"/>
                  <a:pt x="6364" y="5011"/>
                </a:cubicBezTo>
                <a:cubicBezTo>
                  <a:pt x="6372" y="5031"/>
                  <a:pt x="6378" y="5052"/>
                  <a:pt x="6380" y="5073"/>
                </a:cubicBezTo>
                <a:cubicBezTo>
                  <a:pt x="6382" y="5091"/>
                  <a:pt x="6386" y="5108"/>
                  <a:pt x="6393" y="5125"/>
                </a:cubicBezTo>
                <a:cubicBezTo>
                  <a:pt x="6401" y="5142"/>
                  <a:pt x="6406" y="5160"/>
                  <a:pt x="6408" y="5178"/>
                </a:cubicBezTo>
                <a:cubicBezTo>
                  <a:pt x="6416" y="5223"/>
                  <a:pt x="6442" y="5331"/>
                  <a:pt x="6460" y="5387"/>
                </a:cubicBezTo>
                <a:cubicBezTo>
                  <a:pt x="6463" y="5399"/>
                  <a:pt x="6471" y="5420"/>
                  <a:pt x="6478" y="5435"/>
                </a:cubicBezTo>
                <a:cubicBezTo>
                  <a:pt x="6499" y="5481"/>
                  <a:pt x="6503" y="5525"/>
                  <a:pt x="6488" y="5534"/>
                </a:cubicBezTo>
                <a:cubicBezTo>
                  <a:pt x="6473" y="5544"/>
                  <a:pt x="6458" y="5545"/>
                  <a:pt x="6449" y="5532"/>
                </a:cubicBezTo>
                <a:cubicBezTo>
                  <a:pt x="6438" y="5517"/>
                  <a:pt x="6435" y="5500"/>
                  <a:pt x="6441" y="5482"/>
                </a:cubicBezTo>
                <a:cubicBezTo>
                  <a:pt x="6444" y="5465"/>
                  <a:pt x="6441" y="5449"/>
                  <a:pt x="6434" y="5433"/>
                </a:cubicBezTo>
                <a:cubicBezTo>
                  <a:pt x="6428" y="5415"/>
                  <a:pt x="6416" y="5358"/>
                  <a:pt x="6407" y="5306"/>
                </a:cubicBezTo>
                <a:cubicBezTo>
                  <a:pt x="6386" y="5178"/>
                  <a:pt x="6381" y="5159"/>
                  <a:pt x="6370" y="5145"/>
                </a:cubicBezTo>
                <a:cubicBezTo>
                  <a:pt x="6359" y="5122"/>
                  <a:pt x="6352" y="5099"/>
                  <a:pt x="6348" y="5075"/>
                </a:cubicBezTo>
                <a:cubicBezTo>
                  <a:pt x="6341" y="5042"/>
                  <a:pt x="6333" y="5011"/>
                  <a:pt x="6330" y="5006"/>
                </a:cubicBezTo>
                <a:cubicBezTo>
                  <a:pt x="6327" y="5001"/>
                  <a:pt x="6320" y="4975"/>
                  <a:pt x="6314" y="4949"/>
                </a:cubicBezTo>
                <a:cubicBezTo>
                  <a:pt x="6311" y="4932"/>
                  <a:pt x="6305" y="4914"/>
                  <a:pt x="6298" y="4898"/>
                </a:cubicBezTo>
                <a:cubicBezTo>
                  <a:pt x="6292" y="4889"/>
                  <a:pt x="6288" y="4880"/>
                  <a:pt x="6285" y="4871"/>
                </a:cubicBezTo>
                <a:cubicBezTo>
                  <a:pt x="6280" y="4859"/>
                  <a:pt x="6271" y="4835"/>
                  <a:pt x="6264" y="4817"/>
                </a:cubicBezTo>
                <a:cubicBezTo>
                  <a:pt x="6250" y="4782"/>
                  <a:pt x="6229" y="4726"/>
                  <a:pt x="6222" y="4702"/>
                </a:cubicBezTo>
                <a:cubicBezTo>
                  <a:pt x="6201" y="4638"/>
                  <a:pt x="6168" y="4561"/>
                  <a:pt x="6139" y="4507"/>
                </a:cubicBezTo>
                <a:cubicBezTo>
                  <a:pt x="6134" y="4496"/>
                  <a:pt x="6131" y="4484"/>
                  <a:pt x="6130" y="4472"/>
                </a:cubicBezTo>
                <a:cubicBezTo>
                  <a:pt x="6128" y="4463"/>
                  <a:pt x="6123" y="4455"/>
                  <a:pt x="6116" y="4447"/>
                </a:cubicBezTo>
                <a:cubicBezTo>
                  <a:pt x="6106" y="4436"/>
                  <a:pt x="6100" y="4425"/>
                  <a:pt x="6096" y="4412"/>
                </a:cubicBezTo>
                <a:cubicBezTo>
                  <a:pt x="6088" y="4384"/>
                  <a:pt x="6076" y="4356"/>
                  <a:pt x="6062" y="4330"/>
                </a:cubicBezTo>
                <a:cubicBezTo>
                  <a:pt x="6054" y="4313"/>
                  <a:pt x="6042" y="4285"/>
                  <a:pt x="6034" y="4266"/>
                </a:cubicBezTo>
                <a:cubicBezTo>
                  <a:pt x="6030" y="4253"/>
                  <a:pt x="6023" y="4240"/>
                  <a:pt x="6015" y="4228"/>
                </a:cubicBezTo>
                <a:cubicBezTo>
                  <a:pt x="6008" y="4219"/>
                  <a:pt x="6004" y="4209"/>
                  <a:pt x="6002" y="4198"/>
                </a:cubicBezTo>
                <a:cubicBezTo>
                  <a:pt x="6001" y="4189"/>
                  <a:pt x="5997" y="4181"/>
                  <a:pt x="5991" y="4174"/>
                </a:cubicBezTo>
                <a:cubicBezTo>
                  <a:pt x="5988" y="4174"/>
                  <a:pt x="5985" y="4169"/>
                  <a:pt x="5984" y="4162"/>
                </a:cubicBezTo>
                <a:cubicBezTo>
                  <a:pt x="5982" y="4153"/>
                  <a:pt x="5978" y="4145"/>
                  <a:pt x="5972" y="4137"/>
                </a:cubicBezTo>
                <a:cubicBezTo>
                  <a:pt x="5952" y="4101"/>
                  <a:pt x="5938" y="4063"/>
                  <a:pt x="5929" y="4024"/>
                </a:cubicBezTo>
                <a:cubicBezTo>
                  <a:pt x="5885" y="3860"/>
                  <a:pt x="5866" y="3790"/>
                  <a:pt x="5854" y="3742"/>
                </a:cubicBezTo>
                <a:cubicBezTo>
                  <a:pt x="5821" y="3604"/>
                  <a:pt x="5815" y="3587"/>
                  <a:pt x="5798" y="3597"/>
                </a:cubicBezTo>
                <a:cubicBezTo>
                  <a:pt x="5796" y="3598"/>
                  <a:pt x="5794" y="3597"/>
                  <a:pt x="5793" y="3593"/>
                </a:cubicBezTo>
                <a:cubicBezTo>
                  <a:pt x="5792" y="3589"/>
                  <a:pt x="5792" y="3588"/>
                  <a:pt x="5802" y="3590"/>
                </a:cubicBezTo>
                <a:cubicBezTo>
                  <a:pt x="5811" y="3593"/>
                  <a:pt x="5810" y="3586"/>
                  <a:pt x="5791" y="3513"/>
                </a:cubicBezTo>
                <a:cubicBezTo>
                  <a:pt x="5769" y="3425"/>
                  <a:pt x="5761" y="3381"/>
                  <a:pt x="5765" y="3376"/>
                </a:cubicBezTo>
                <a:cubicBezTo>
                  <a:pt x="5769" y="3371"/>
                  <a:pt x="5759" y="3332"/>
                  <a:pt x="5739" y="3268"/>
                </a:cubicBezTo>
                <a:cubicBezTo>
                  <a:pt x="5716" y="3195"/>
                  <a:pt x="5717" y="3200"/>
                  <a:pt x="5730" y="3188"/>
                </a:cubicBezTo>
                <a:cubicBezTo>
                  <a:pt x="5743" y="3177"/>
                  <a:pt x="5741" y="3177"/>
                  <a:pt x="5731" y="3144"/>
                </a:cubicBezTo>
                <a:cubicBezTo>
                  <a:pt x="5725" y="3125"/>
                  <a:pt x="5715" y="3089"/>
                  <a:pt x="5708" y="3065"/>
                </a:cubicBezTo>
                <a:cubicBezTo>
                  <a:pt x="5702" y="3040"/>
                  <a:pt x="5693" y="3013"/>
                  <a:pt x="5690" y="3004"/>
                </a:cubicBezTo>
                <a:cubicBezTo>
                  <a:pt x="5683" y="2986"/>
                  <a:pt x="5687" y="2957"/>
                  <a:pt x="5697" y="2959"/>
                </a:cubicBezTo>
                <a:cubicBezTo>
                  <a:pt x="5703" y="2965"/>
                  <a:pt x="5706" y="2971"/>
                  <a:pt x="5706" y="2979"/>
                </a:cubicBezTo>
                <a:cubicBezTo>
                  <a:pt x="5707" y="2986"/>
                  <a:pt x="5710" y="2993"/>
                  <a:pt x="5717" y="2999"/>
                </a:cubicBezTo>
                <a:cubicBezTo>
                  <a:pt x="5722" y="3000"/>
                  <a:pt x="5674" y="2766"/>
                  <a:pt x="5654" y="2694"/>
                </a:cubicBezTo>
                <a:cubicBezTo>
                  <a:pt x="5644" y="2661"/>
                  <a:pt x="5620" y="2566"/>
                  <a:pt x="5596" y="2466"/>
                </a:cubicBezTo>
                <a:cubicBezTo>
                  <a:pt x="5583" y="2412"/>
                  <a:pt x="5581" y="2396"/>
                  <a:pt x="5586" y="2387"/>
                </a:cubicBezTo>
                <a:cubicBezTo>
                  <a:pt x="5593" y="2376"/>
                  <a:pt x="5594" y="2364"/>
                  <a:pt x="5590" y="2354"/>
                </a:cubicBezTo>
                <a:cubicBezTo>
                  <a:pt x="5588" y="2345"/>
                  <a:pt x="5576" y="2345"/>
                  <a:pt x="5577" y="2354"/>
                </a:cubicBezTo>
                <a:cubicBezTo>
                  <a:pt x="5578" y="2358"/>
                  <a:pt x="5577" y="2359"/>
                  <a:pt x="5571" y="2357"/>
                </a:cubicBezTo>
                <a:cubicBezTo>
                  <a:pt x="5566" y="2355"/>
                  <a:pt x="5553" y="2323"/>
                  <a:pt x="5560" y="2322"/>
                </a:cubicBezTo>
                <a:cubicBezTo>
                  <a:pt x="5563" y="2321"/>
                  <a:pt x="5566" y="2325"/>
                  <a:pt x="5567" y="2330"/>
                </a:cubicBezTo>
                <a:cubicBezTo>
                  <a:pt x="5568" y="2335"/>
                  <a:pt x="5571" y="2338"/>
                  <a:pt x="5575" y="2336"/>
                </a:cubicBezTo>
                <a:cubicBezTo>
                  <a:pt x="5580" y="2334"/>
                  <a:pt x="5581" y="2324"/>
                  <a:pt x="5561" y="2232"/>
                </a:cubicBezTo>
                <a:cubicBezTo>
                  <a:pt x="5560" y="2220"/>
                  <a:pt x="5555" y="2208"/>
                  <a:pt x="5547" y="2198"/>
                </a:cubicBezTo>
                <a:cubicBezTo>
                  <a:pt x="5543" y="2198"/>
                  <a:pt x="5548" y="2243"/>
                  <a:pt x="5559" y="2294"/>
                </a:cubicBezTo>
                <a:cubicBezTo>
                  <a:pt x="5561" y="2308"/>
                  <a:pt x="5553" y="2314"/>
                  <a:pt x="5549" y="2301"/>
                </a:cubicBezTo>
                <a:cubicBezTo>
                  <a:pt x="5537" y="2260"/>
                  <a:pt x="5499" y="2062"/>
                  <a:pt x="5503" y="2061"/>
                </a:cubicBezTo>
                <a:cubicBezTo>
                  <a:pt x="5506" y="2061"/>
                  <a:pt x="5530" y="2117"/>
                  <a:pt x="5530" y="2135"/>
                </a:cubicBezTo>
                <a:cubicBezTo>
                  <a:pt x="5531" y="2141"/>
                  <a:pt x="5534" y="2146"/>
                  <a:pt x="5537" y="2146"/>
                </a:cubicBezTo>
                <a:cubicBezTo>
                  <a:pt x="5541" y="2145"/>
                  <a:pt x="5543" y="2142"/>
                  <a:pt x="5543" y="2140"/>
                </a:cubicBezTo>
                <a:cubicBezTo>
                  <a:pt x="5542" y="2124"/>
                  <a:pt x="5541" y="2110"/>
                  <a:pt x="5539" y="2084"/>
                </a:cubicBezTo>
                <a:cubicBezTo>
                  <a:pt x="5537" y="2068"/>
                  <a:pt x="5536" y="2041"/>
                  <a:pt x="5535" y="2025"/>
                </a:cubicBezTo>
                <a:cubicBezTo>
                  <a:pt x="5534" y="2010"/>
                  <a:pt x="5528" y="1965"/>
                  <a:pt x="5521" y="1925"/>
                </a:cubicBezTo>
                <a:cubicBezTo>
                  <a:pt x="5514" y="1886"/>
                  <a:pt x="5503" y="1815"/>
                  <a:pt x="5495" y="1768"/>
                </a:cubicBezTo>
                <a:cubicBezTo>
                  <a:pt x="5483" y="1684"/>
                  <a:pt x="5407" y="1269"/>
                  <a:pt x="5382" y="1140"/>
                </a:cubicBezTo>
                <a:cubicBezTo>
                  <a:pt x="5377" y="1118"/>
                  <a:pt x="5373" y="1095"/>
                  <a:pt x="5372" y="1071"/>
                </a:cubicBezTo>
                <a:cubicBezTo>
                  <a:pt x="5373" y="1068"/>
                  <a:pt x="5378" y="1065"/>
                  <a:pt x="5383" y="1064"/>
                </a:cubicBezTo>
                <a:cubicBezTo>
                  <a:pt x="5384" y="1064"/>
                  <a:pt x="5385" y="1064"/>
                  <a:pt x="5385" y="1064"/>
                </a:cubicBezTo>
                <a:close/>
                <a:moveTo>
                  <a:pt x="5217" y="1043"/>
                </a:moveTo>
                <a:cubicBezTo>
                  <a:pt x="5224" y="1044"/>
                  <a:pt x="5229" y="1071"/>
                  <a:pt x="5228" y="1097"/>
                </a:cubicBezTo>
                <a:lnTo>
                  <a:pt x="5227" y="1113"/>
                </a:lnTo>
                <a:lnTo>
                  <a:pt x="5219" y="1097"/>
                </a:lnTo>
                <a:cubicBezTo>
                  <a:pt x="5210" y="1079"/>
                  <a:pt x="5211" y="1042"/>
                  <a:pt x="5217" y="1043"/>
                </a:cubicBezTo>
                <a:close/>
                <a:moveTo>
                  <a:pt x="3400" y="1040"/>
                </a:moveTo>
                <a:cubicBezTo>
                  <a:pt x="3401" y="1040"/>
                  <a:pt x="3401" y="1040"/>
                  <a:pt x="3402" y="1040"/>
                </a:cubicBezTo>
                <a:cubicBezTo>
                  <a:pt x="3406" y="1041"/>
                  <a:pt x="3408" y="1042"/>
                  <a:pt x="3409" y="1045"/>
                </a:cubicBezTo>
                <a:cubicBezTo>
                  <a:pt x="3409" y="1047"/>
                  <a:pt x="3407" y="1048"/>
                  <a:pt x="3404" y="1049"/>
                </a:cubicBezTo>
                <a:cubicBezTo>
                  <a:pt x="3401" y="1049"/>
                  <a:pt x="3398" y="1048"/>
                  <a:pt x="3397" y="1044"/>
                </a:cubicBezTo>
                <a:cubicBezTo>
                  <a:pt x="3397" y="1042"/>
                  <a:pt x="3398" y="1040"/>
                  <a:pt x="3400" y="1040"/>
                </a:cubicBezTo>
                <a:close/>
                <a:moveTo>
                  <a:pt x="4170" y="1039"/>
                </a:moveTo>
                <a:cubicBezTo>
                  <a:pt x="4172" y="1038"/>
                  <a:pt x="4174" y="1043"/>
                  <a:pt x="4176" y="1052"/>
                </a:cubicBezTo>
                <a:lnTo>
                  <a:pt x="4178" y="1070"/>
                </a:lnTo>
                <a:lnTo>
                  <a:pt x="4171" y="1057"/>
                </a:lnTo>
                <a:cubicBezTo>
                  <a:pt x="4167" y="1051"/>
                  <a:pt x="4166" y="1045"/>
                  <a:pt x="4169" y="1039"/>
                </a:cubicBezTo>
                <a:cubicBezTo>
                  <a:pt x="4169" y="1039"/>
                  <a:pt x="4169" y="1039"/>
                  <a:pt x="4170" y="1039"/>
                </a:cubicBezTo>
                <a:close/>
                <a:moveTo>
                  <a:pt x="5378" y="1015"/>
                </a:moveTo>
                <a:cubicBezTo>
                  <a:pt x="5387" y="1015"/>
                  <a:pt x="5388" y="1019"/>
                  <a:pt x="5383" y="1033"/>
                </a:cubicBezTo>
                <a:cubicBezTo>
                  <a:pt x="5378" y="1044"/>
                  <a:pt x="5366" y="1042"/>
                  <a:pt x="5365" y="1029"/>
                </a:cubicBezTo>
                <a:cubicBezTo>
                  <a:pt x="5363" y="1021"/>
                  <a:pt x="5365" y="1018"/>
                  <a:pt x="5374" y="1017"/>
                </a:cubicBezTo>
                <a:lnTo>
                  <a:pt x="5374" y="1016"/>
                </a:lnTo>
                <a:cubicBezTo>
                  <a:pt x="5376" y="1015"/>
                  <a:pt x="5377" y="1015"/>
                  <a:pt x="5378" y="1015"/>
                </a:cubicBezTo>
                <a:close/>
                <a:moveTo>
                  <a:pt x="6009" y="1015"/>
                </a:moveTo>
                <a:cubicBezTo>
                  <a:pt x="6012" y="1020"/>
                  <a:pt x="6014" y="1024"/>
                  <a:pt x="6014" y="1030"/>
                </a:cubicBezTo>
                <a:cubicBezTo>
                  <a:pt x="6016" y="1039"/>
                  <a:pt x="6015" y="1043"/>
                  <a:pt x="6012" y="1041"/>
                </a:cubicBezTo>
                <a:lnTo>
                  <a:pt x="6012" y="1039"/>
                </a:lnTo>
                <a:cubicBezTo>
                  <a:pt x="6007" y="1036"/>
                  <a:pt x="6005" y="1015"/>
                  <a:pt x="6009" y="1015"/>
                </a:cubicBezTo>
                <a:close/>
                <a:moveTo>
                  <a:pt x="4164" y="1006"/>
                </a:moveTo>
                <a:cubicBezTo>
                  <a:pt x="4165" y="1006"/>
                  <a:pt x="4166" y="1007"/>
                  <a:pt x="4167" y="1010"/>
                </a:cubicBezTo>
                <a:cubicBezTo>
                  <a:pt x="4167" y="1014"/>
                  <a:pt x="4166" y="1016"/>
                  <a:pt x="4163" y="1013"/>
                </a:cubicBezTo>
                <a:lnTo>
                  <a:pt x="4164" y="1013"/>
                </a:lnTo>
                <a:cubicBezTo>
                  <a:pt x="4162" y="1012"/>
                  <a:pt x="4161" y="1009"/>
                  <a:pt x="4162" y="1006"/>
                </a:cubicBezTo>
                <a:cubicBezTo>
                  <a:pt x="4163" y="1006"/>
                  <a:pt x="4163" y="1006"/>
                  <a:pt x="4164" y="1006"/>
                </a:cubicBezTo>
                <a:close/>
                <a:moveTo>
                  <a:pt x="3436" y="1005"/>
                </a:moveTo>
                <a:cubicBezTo>
                  <a:pt x="3437" y="1005"/>
                  <a:pt x="3438" y="1007"/>
                  <a:pt x="3439" y="1010"/>
                </a:cubicBezTo>
                <a:cubicBezTo>
                  <a:pt x="3439" y="1014"/>
                  <a:pt x="3438" y="1015"/>
                  <a:pt x="3435" y="1012"/>
                </a:cubicBezTo>
                <a:lnTo>
                  <a:pt x="3435" y="1013"/>
                </a:lnTo>
                <a:cubicBezTo>
                  <a:pt x="3433" y="1011"/>
                  <a:pt x="3433" y="1008"/>
                  <a:pt x="3434" y="1005"/>
                </a:cubicBezTo>
                <a:cubicBezTo>
                  <a:pt x="3435" y="1005"/>
                  <a:pt x="3435" y="1005"/>
                  <a:pt x="3436" y="1005"/>
                </a:cubicBezTo>
                <a:close/>
                <a:moveTo>
                  <a:pt x="3411" y="1002"/>
                </a:moveTo>
                <a:cubicBezTo>
                  <a:pt x="3414" y="1002"/>
                  <a:pt x="3414" y="1006"/>
                  <a:pt x="3409" y="1012"/>
                </a:cubicBezTo>
                <a:cubicBezTo>
                  <a:pt x="3405" y="1017"/>
                  <a:pt x="3403" y="1018"/>
                  <a:pt x="3403" y="1012"/>
                </a:cubicBezTo>
                <a:cubicBezTo>
                  <a:pt x="3402" y="1009"/>
                  <a:pt x="3403" y="1006"/>
                  <a:pt x="3407" y="1004"/>
                </a:cubicBezTo>
                <a:lnTo>
                  <a:pt x="3407" y="1003"/>
                </a:lnTo>
                <a:cubicBezTo>
                  <a:pt x="3409" y="1002"/>
                  <a:pt x="3410" y="1002"/>
                  <a:pt x="3411" y="1002"/>
                </a:cubicBezTo>
                <a:close/>
                <a:moveTo>
                  <a:pt x="5031" y="1000"/>
                </a:moveTo>
                <a:cubicBezTo>
                  <a:pt x="5032" y="1000"/>
                  <a:pt x="5033" y="1001"/>
                  <a:pt x="5035" y="1001"/>
                </a:cubicBezTo>
                <a:cubicBezTo>
                  <a:pt x="5044" y="1008"/>
                  <a:pt x="5049" y="1018"/>
                  <a:pt x="5048" y="1028"/>
                </a:cubicBezTo>
                <a:cubicBezTo>
                  <a:pt x="5047" y="1030"/>
                  <a:pt x="5046" y="1039"/>
                  <a:pt x="5046" y="1049"/>
                </a:cubicBezTo>
                <a:cubicBezTo>
                  <a:pt x="5046" y="1074"/>
                  <a:pt x="5032" y="1066"/>
                  <a:pt x="5026" y="1037"/>
                </a:cubicBezTo>
                <a:cubicBezTo>
                  <a:pt x="5021" y="1013"/>
                  <a:pt x="5023" y="1000"/>
                  <a:pt x="5031" y="1000"/>
                </a:cubicBezTo>
                <a:close/>
                <a:moveTo>
                  <a:pt x="656" y="997"/>
                </a:moveTo>
                <a:cubicBezTo>
                  <a:pt x="654" y="997"/>
                  <a:pt x="653" y="999"/>
                  <a:pt x="653" y="1001"/>
                </a:cubicBezTo>
                <a:cubicBezTo>
                  <a:pt x="654" y="1005"/>
                  <a:pt x="657" y="1005"/>
                  <a:pt x="660" y="1004"/>
                </a:cubicBezTo>
                <a:cubicBezTo>
                  <a:pt x="663" y="1002"/>
                  <a:pt x="665" y="1000"/>
                  <a:pt x="665" y="999"/>
                </a:cubicBezTo>
                <a:cubicBezTo>
                  <a:pt x="665" y="999"/>
                  <a:pt x="662" y="997"/>
                  <a:pt x="658" y="997"/>
                </a:cubicBezTo>
                <a:cubicBezTo>
                  <a:pt x="658" y="997"/>
                  <a:pt x="657" y="997"/>
                  <a:pt x="656" y="997"/>
                </a:cubicBezTo>
                <a:close/>
                <a:moveTo>
                  <a:pt x="5477" y="994"/>
                </a:moveTo>
                <a:cubicBezTo>
                  <a:pt x="5477" y="993"/>
                  <a:pt x="5478" y="995"/>
                  <a:pt x="5479" y="998"/>
                </a:cubicBezTo>
                <a:cubicBezTo>
                  <a:pt x="5481" y="1002"/>
                  <a:pt x="5488" y="1033"/>
                  <a:pt x="5495" y="1068"/>
                </a:cubicBezTo>
                <a:cubicBezTo>
                  <a:pt x="5505" y="1118"/>
                  <a:pt x="5507" y="1136"/>
                  <a:pt x="5503" y="1150"/>
                </a:cubicBezTo>
                <a:lnTo>
                  <a:pt x="5497" y="1168"/>
                </a:lnTo>
                <a:lnTo>
                  <a:pt x="5491" y="1156"/>
                </a:lnTo>
                <a:lnTo>
                  <a:pt x="5491" y="1155"/>
                </a:lnTo>
                <a:cubicBezTo>
                  <a:pt x="5477" y="1104"/>
                  <a:pt x="5471" y="1052"/>
                  <a:pt x="5473" y="1000"/>
                </a:cubicBezTo>
                <a:cubicBezTo>
                  <a:pt x="5475" y="996"/>
                  <a:pt x="5476" y="994"/>
                  <a:pt x="5477" y="994"/>
                </a:cubicBezTo>
                <a:close/>
                <a:moveTo>
                  <a:pt x="5287" y="992"/>
                </a:moveTo>
                <a:cubicBezTo>
                  <a:pt x="5292" y="991"/>
                  <a:pt x="5301" y="1030"/>
                  <a:pt x="5299" y="1047"/>
                </a:cubicBezTo>
                <a:cubicBezTo>
                  <a:pt x="5299" y="1051"/>
                  <a:pt x="5295" y="1055"/>
                  <a:pt x="5292" y="1056"/>
                </a:cubicBezTo>
                <a:cubicBezTo>
                  <a:pt x="5289" y="1057"/>
                  <a:pt x="5287" y="1052"/>
                  <a:pt x="5287" y="1045"/>
                </a:cubicBezTo>
                <a:lnTo>
                  <a:pt x="5287" y="1044"/>
                </a:lnTo>
                <a:cubicBezTo>
                  <a:pt x="5288" y="1034"/>
                  <a:pt x="5287" y="1024"/>
                  <a:pt x="5285" y="1014"/>
                </a:cubicBezTo>
                <a:cubicBezTo>
                  <a:pt x="5283" y="1002"/>
                  <a:pt x="5282" y="993"/>
                  <a:pt x="5287" y="992"/>
                </a:cubicBezTo>
                <a:close/>
                <a:moveTo>
                  <a:pt x="419" y="991"/>
                </a:moveTo>
                <a:cubicBezTo>
                  <a:pt x="421" y="991"/>
                  <a:pt x="422" y="991"/>
                  <a:pt x="422" y="993"/>
                </a:cubicBezTo>
                <a:cubicBezTo>
                  <a:pt x="421" y="994"/>
                  <a:pt x="420" y="1004"/>
                  <a:pt x="422" y="1015"/>
                </a:cubicBezTo>
                <a:cubicBezTo>
                  <a:pt x="422" y="1026"/>
                  <a:pt x="420" y="1033"/>
                  <a:pt x="418" y="1032"/>
                </a:cubicBezTo>
                <a:cubicBezTo>
                  <a:pt x="412" y="1027"/>
                  <a:pt x="414" y="991"/>
                  <a:pt x="417" y="991"/>
                </a:cubicBezTo>
                <a:cubicBezTo>
                  <a:pt x="418" y="991"/>
                  <a:pt x="418" y="991"/>
                  <a:pt x="419" y="991"/>
                </a:cubicBezTo>
                <a:close/>
                <a:moveTo>
                  <a:pt x="5919" y="987"/>
                </a:moveTo>
                <a:cubicBezTo>
                  <a:pt x="5920" y="987"/>
                  <a:pt x="5921" y="988"/>
                  <a:pt x="5921" y="992"/>
                </a:cubicBezTo>
                <a:cubicBezTo>
                  <a:pt x="5922" y="996"/>
                  <a:pt x="5921" y="997"/>
                  <a:pt x="5918" y="994"/>
                </a:cubicBezTo>
                <a:cubicBezTo>
                  <a:pt x="5916" y="992"/>
                  <a:pt x="5916" y="990"/>
                  <a:pt x="5917" y="987"/>
                </a:cubicBezTo>
                <a:cubicBezTo>
                  <a:pt x="5918" y="987"/>
                  <a:pt x="5918" y="987"/>
                  <a:pt x="5919" y="987"/>
                </a:cubicBezTo>
                <a:close/>
                <a:moveTo>
                  <a:pt x="3381" y="977"/>
                </a:moveTo>
                <a:cubicBezTo>
                  <a:pt x="3383" y="978"/>
                  <a:pt x="3384" y="979"/>
                  <a:pt x="3385" y="982"/>
                </a:cubicBezTo>
                <a:cubicBezTo>
                  <a:pt x="3385" y="986"/>
                  <a:pt x="3383" y="987"/>
                  <a:pt x="3379" y="987"/>
                </a:cubicBezTo>
                <a:lnTo>
                  <a:pt x="3380" y="986"/>
                </a:lnTo>
                <a:cubicBezTo>
                  <a:pt x="3376" y="986"/>
                  <a:pt x="3375" y="984"/>
                  <a:pt x="3376" y="982"/>
                </a:cubicBezTo>
                <a:cubicBezTo>
                  <a:pt x="3378" y="979"/>
                  <a:pt x="3380" y="977"/>
                  <a:pt x="3381" y="977"/>
                </a:cubicBezTo>
                <a:close/>
                <a:moveTo>
                  <a:pt x="5163" y="972"/>
                </a:moveTo>
                <a:cubicBezTo>
                  <a:pt x="5164" y="972"/>
                  <a:pt x="5166" y="972"/>
                  <a:pt x="5166" y="972"/>
                </a:cubicBezTo>
                <a:lnTo>
                  <a:pt x="5166" y="972"/>
                </a:lnTo>
                <a:lnTo>
                  <a:pt x="5166" y="973"/>
                </a:lnTo>
                <a:cubicBezTo>
                  <a:pt x="5166" y="974"/>
                  <a:pt x="5164" y="976"/>
                  <a:pt x="5162" y="977"/>
                </a:cubicBezTo>
                <a:cubicBezTo>
                  <a:pt x="5159" y="979"/>
                  <a:pt x="5156" y="979"/>
                  <a:pt x="5155" y="977"/>
                </a:cubicBezTo>
                <a:cubicBezTo>
                  <a:pt x="5155" y="975"/>
                  <a:pt x="5157" y="973"/>
                  <a:pt x="5161" y="972"/>
                </a:cubicBezTo>
                <a:cubicBezTo>
                  <a:pt x="5161" y="972"/>
                  <a:pt x="5162" y="972"/>
                  <a:pt x="5163" y="972"/>
                </a:cubicBezTo>
                <a:close/>
                <a:moveTo>
                  <a:pt x="5167" y="972"/>
                </a:moveTo>
                <a:lnTo>
                  <a:pt x="5167" y="973"/>
                </a:lnTo>
                <a:lnTo>
                  <a:pt x="5166" y="972"/>
                </a:lnTo>
                <a:lnTo>
                  <a:pt x="5167" y="972"/>
                </a:lnTo>
                <a:close/>
                <a:moveTo>
                  <a:pt x="5206" y="961"/>
                </a:moveTo>
                <a:cubicBezTo>
                  <a:pt x="5213" y="959"/>
                  <a:pt x="5217" y="980"/>
                  <a:pt x="5217" y="1014"/>
                </a:cubicBezTo>
                <a:cubicBezTo>
                  <a:pt x="5218" y="1038"/>
                  <a:pt x="5215" y="1036"/>
                  <a:pt x="5208" y="1005"/>
                </a:cubicBezTo>
                <a:cubicBezTo>
                  <a:pt x="5201" y="972"/>
                  <a:pt x="5200" y="962"/>
                  <a:pt x="5206" y="961"/>
                </a:cubicBezTo>
                <a:close/>
                <a:moveTo>
                  <a:pt x="5479" y="957"/>
                </a:moveTo>
                <a:cubicBezTo>
                  <a:pt x="5482" y="957"/>
                  <a:pt x="5485" y="958"/>
                  <a:pt x="5486" y="959"/>
                </a:cubicBezTo>
                <a:cubicBezTo>
                  <a:pt x="5489" y="961"/>
                  <a:pt x="5488" y="963"/>
                  <a:pt x="5485" y="963"/>
                </a:cubicBezTo>
                <a:lnTo>
                  <a:pt x="5485" y="962"/>
                </a:lnTo>
                <a:cubicBezTo>
                  <a:pt x="5481" y="963"/>
                  <a:pt x="5478" y="962"/>
                  <a:pt x="5475" y="961"/>
                </a:cubicBezTo>
                <a:cubicBezTo>
                  <a:pt x="5472" y="959"/>
                  <a:pt x="5473" y="958"/>
                  <a:pt x="5476" y="957"/>
                </a:cubicBezTo>
                <a:cubicBezTo>
                  <a:pt x="5477" y="957"/>
                  <a:pt x="5478" y="957"/>
                  <a:pt x="5479" y="957"/>
                </a:cubicBezTo>
                <a:close/>
                <a:moveTo>
                  <a:pt x="412" y="952"/>
                </a:moveTo>
                <a:cubicBezTo>
                  <a:pt x="414" y="952"/>
                  <a:pt x="416" y="957"/>
                  <a:pt x="418" y="966"/>
                </a:cubicBezTo>
                <a:cubicBezTo>
                  <a:pt x="421" y="979"/>
                  <a:pt x="420" y="986"/>
                  <a:pt x="416" y="985"/>
                </a:cubicBezTo>
                <a:lnTo>
                  <a:pt x="415" y="986"/>
                </a:lnTo>
                <a:cubicBezTo>
                  <a:pt x="408" y="985"/>
                  <a:pt x="404" y="965"/>
                  <a:pt x="410" y="954"/>
                </a:cubicBezTo>
                <a:cubicBezTo>
                  <a:pt x="411" y="953"/>
                  <a:pt x="412" y="952"/>
                  <a:pt x="412" y="952"/>
                </a:cubicBezTo>
                <a:close/>
                <a:moveTo>
                  <a:pt x="5995" y="944"/>
                </a:moveTo>
                <a:cubicBezTo>
                  <a:pt x="5996" y="943"/>
                  <a:pt x="5997" y="945"/>
                  <a:pt x="5998" y="949"/>
                </a:cubicBezTo>
                <a:cubicBezTo>
                  <a:pt x="5998" y="953"/>
                  <a:pt x="5998" y="956"/>
                  <a:pt x="5996" y="954"/>
                </a:cubicBezTo>
                <a:lnTo>
                  <a:pt x="5996" y="952"/>
                </a:lnTo>
                <a:cubicBezTo>
                  <a:pt x="5994" y="950"/>
                  <a:pt x="5993" y="948"/>
                  <a:pt x="5994" y="945"/>
                </a:cubicBezTo>
                <a:cubicBezTo>
                  <a:pt x="5994" y="944"/>
                  <a:pt x="5994" y="944"/>
                  <a:pt x="5995" y="944"/>
                </a:cubicBezTo>
                <a:close/>
                <a:moveTo>
                  <a:pt x="4192" y="943"/>
                </a:moveTo>
                <a:cubicBezTo>
                  <a:pt x="4196" y="942"/>
                  <a:pt x="4204" y="963"/>
                  <a:pt x="4199" y="966"/>
                </a:cubicBezTo>
                <a:cubicBezTo>
                  <a:pt x="4198" y="968"/>
                  <a:pt x="4195" y="963"/>
                  <a:pt x="4192" y="956"/>
                </a:cubicBezTo>
                <a:cubicBezTo>
                  <a:pt x="4191" y="952"/>
                  <a:pt x="4191" y="947"/>
                  <a:pt x="4192" y="943"/>
                </a:cubicBezTo>
                <a:close/>
                <a:moveTo>
                  <a:pt x="5365" y="930"/>
                </a:moveTo>
                <a:cubicBezTo>
                  <a:pt x="5369" y="930"/>
                  <a:pt x="5371" y="935"/>
                  <a:pt x="5373" y="949"/>
                </a:cubicBezTo>
                <a:lnTo>
                  <a:pt x="5373" y="948"/>
                </a:lnTo>
                <a:cubicBezTo>
                  <a:pt x="5376" y="957"/>
                  <a:pt x="5376" y="966"/>
                  <a:pt x="5374" y="975"/>
                </a:cubicBezTo>
                <a:cubicBezTo>
                  <a:pt x="5367" y="981"/>
                  <a:pt x="5359" y="974"/>
                  <a:pt x="5356" y="957"/>
                </a:cubicBezTo>
                <a:cubicBezTo>
                  <a:pt x="5354" y="945"/>
                  <a:pt x="5354" y="938"/>
                  <a:pt x="5361" y="933"/>
                </a:cubicBezTo>
                <a:cubicBezTo>
                  <a:pt x="5362" y="932"/>
                  <a:pt x="5364" y="931"/>
                  <a:pt x="5365" y="930"/>
                </a:cubicBezTo>
                <a:close/>
                <a:moveTo>
                  <a:pt x="3365" y="927"/>
                </a:moveTo>
                <a:cubicBezTo>
                  <a:pt x="3367" y="927"/>
                  <a:pt x="3368" y="928"/>
                  <a:pt x="3368" y="931"/>
                </a:cubicBezTo>
                <a:cubicBezTo>
                  <a:pt x="3368" y="935"/>
                  <a:pt x="3367" y="936"/>
                  <a:pt x="3365" y="934"/>
                </a:cubicBezTo>
                <a:lnTo>
                  <a:pt x="3365" y="934"/>
                </a:lnTo>
                <a:cubicBezTo>
                  <a:pt x="3363" y="932"/>
                  <a:pt x="3363" y="929"/>
                  <a:pt x="3364" y="927"/>
                </a:cubicBezTo>
                <a:cubicBezTo>
                  <a:pt x="3364" y="927"/>
                  <a:pt x="3365" y="927"/>
                  <a:pt x="3365" y="927"/>
                </a:cubicBezTo>
                <a:close/>
                <a:moveTo>
                  <a:pt x="5155" y="926"/>
                </a:moveTo>
                <a:cubicBezTo>
                  <a:pt x="5156" y="926"/>
                  <a:pt x="5157" y="928"/>
                  <a:pt x="5157" y="932"/>
                </a:cubicBezTo>
                <a:cubicBezTo>
                  <a:pt x="5158" y="936"/>
                  <a:pt x="5156" y="937"/>
                  <a:pt x="5154" y="935"/>
                </a:cubicBezTo>
                <a:cubicBezTo>
                  <a:pt x="5152" y="933"/>
                  <a:pt x="5152" y="930"/>
                  <a:pt x="5153" y="928"/>
                </a:cubicBezTo>
                <a:lnTo>
                  <a:pt x="5154" y="926"/>
                </a:lnTo>
                <a:cubicBezTo>
                  <a:pt x="5154" y="926"/>
                  <a:pt x="5154" y="926"/>
                  <a:pt x="5155" y="926"/>
                </a:cubicBezTo>
                <a:close/>
                <a:moveTo>
                  <a:pt x="4191" y="924"/>
                </a:moveTo>
                <a:cubicBezTo>
                  <a:pt x="4192" y="924"/>
                  <a:pt x="4194" y="925"/>
                  <a:pt x="4196" y="928"/>
                </a:cubicBezTo>
                <a:cubicBezTo>
                  <a:pt x="4198" y="930"/>
                  <a:pt x="4198" y="933"/>
                  <a:pt x="4195" y="935"/>
                </a:cubicBezTo>
                <a:lnTo>
                  <a:pt x="4195" y="934"/>
                </a:lnTo>
                <a:cubicBezTo>
                  <a:pt x="4192" y="936"/>
                  <a:pt x="4189" y="934"/>
                  <a:pt x="4189" y="931"/>
                </a:cubicBezTo>
                <a:cubicBezTo>
                  <a:pt x="4188" y="926"/>
                  <a:pt x="4188" y="923"/>
                  <a:pt x="4191" y="924"/>
                </a:cubicBezTo>
                <a:close/>
                <a:moveTo>
                  <a:pt x="5988" y="906"/>
                </a:moveTo>
                <a:cubicBezTo>
                  <a:pt x="5991" y="906"/>
                  <a:pt x="5990" y="910"/>
                  <a:pt x="5987" y="922"/>
                </a:cubicBezTo>
                <a:lnTo>
                  <a:pt x="5985" y="933"/>
                </a:lnTo>
                <a:lnTo>
                  <a:pt x="5982" y="922"/>
                </a:lnTo>
                <a:lnTo>
                  <a:pt x="5984" y="921"/>
                </a:lnTo>
                <a:cubicBezTo>
                  <a:pt x="5982" y="917"/>
                  <a:pt x="5982" y="912"/>
                  <a:pt x="5985" y="908"/>
                </a:cubicBezTo>
                <a:cubicBezTo>
                  <a:pt x="5987" y="907"/>
                  <a:pt x="5988" y="907"/>
                  <a:pt x="5988" y="906"/>
                </a:cubicBezTo>
                <a:close/>
                <a:moveTo>
                  <a:pt x="3348" y="896"/>
                </a:moveTo>
                <a:lnTo>
                  <a:pt x="3349" y="896"/>
                </a:lnTo>
                <a:cubicBezTo>
                  <a:pt x="3357" y="895"/>
                  <a:pt x="3369" y="910"/>
                  <a:pt x="3365" y="915"/>
                </a:cubicBezTo>
                <a:cubicBezTo>
                  <a:pt x="3362" y="918"/>
                  <a:pt x="3359" y="920"/>
                  <a:pt x="3358" y="919"/>
                </a:cubicBezTo>
                <a:cubicBezTo>
                  <a:pt x="3351" y="917"/>
                  <a:pt x="3343" y="896"/>
                  <a:pt x="3348" y="896"/>
                </a:cubicBezTo>
                <a:close/>
                <a:moveTo>
                  <a:pt x="5757" y="895"/>
                </a:moveTo>
                <a:cubicBezTo>
                  <a:pt x="5757" y="895"/>
                  <a:pt x="5757" y="898"/>
                  <a:pt x="5758" y="901"/>
                </a:cubicBezTo>
                <a:cubicBezTo>
                  <a:pt x="5759" y="905"/>
                  <a:pt x="5758" y="908"/>
                  <a:pt x="5756" y="906"/>
                </a:cubicBezTo>
                <a:cubicBezTo>
                  <a:pt x="5754" y="903"/>
                  <a:pt x="5753" y="900"/>
                  <a:pt x="5754" y="897"/>
                </a:cubicBezTo>
                <a:lnTo>
                  <a:pt x="5756" y="896"/>
                </a:lnTo>
                <a:cubicBezTo>
                  <a:pt x="5756" y="895"/>
                  <a:pt x="5757" y="895"/>
                  <a:pt x="5757" y="895"/>
                </a:cubicBezTo>
                <a:close/>
                <a:moveTo>
                  <a:pt x="5471" y="892"/>
                </a:moveTo>
                <a:cubicBezTo>
                  <a:pt x="5478" y="891"/>
                  <a:pt x="5480" y="902"/>
                  <a:pt x="5474" y="910"/>
                </a:cubicBezTo>
                <a:cubicBezTo>
                  <a:pt x="5470" y="915"/>
                  <a:pt x="5469" y="913"/>
                  <a:pt x="5468" y="905"/>
                </a:cubicBezTo>
                <a:cubicBezTo>
                  <a:pt x="5466" y="898"/>
                  <a:pt x="5468" y="893"/>
                  <a:pt x="5471" y="892"/>
                </a:cubicBezTo>
                <a:close/>
                <a:moveTo>
                  <a:pt x="5359" y="891"/>
                </a:moveTo>
                <a:cubicBezTo>
                  <a:pt x="5361" y="891"/>
                  <a:pt x="5362" y="894"/>
                  <a:pt x="5363" y="900"/>
                </a:cubicBezTo>
                <a:cubicBezTo>
                  <a:pt x="5365" y="905"/>
                  <a:pt x="5364" y="911"/>
                  <a:pt x="5360" y="916"/>
                </a:cubicBezTo>
                <a:cubicBezTo>
                  <a:pt x="5353" y="920"/>
                  <a:pt x="5350" y="901"/>
                  <a:pt x="5356" y="894"/>
                </a:cubicBezTo>
                <a:cubicBezTo>
                  <a:pt x="5357" y="892"/>
                  <a:pt x="5358" y="891"/>
                  <a:pt x="5359" y="891"/>
                </a:cubicBezTo>
                <a:close/>
                <a:moveTo>
                  <a:pt x="403" y="889"/>
                </a:moveTo>
                <a:cubicBezTo>
                  <a:pt x="403" y="889"/>
                  <a:pt x="403" y="889"/>
                  <a:pt x="404" y="889"/>
                </a:cubicBezTo>
                <a:cubicBezTo>
                  <a:pt x="407" y="891"/>
                  <a:pt x="409" y="893"/>
                  <a:pt x="410" y="895"/>
                </a:cubicBezTo>
                <a:cubicBezTo>
                  <a:pt x="409" y="896"/>
                  <a:pt x="410" y="907"/>
                  <a:pt x="410" y="920"/>
                </a:cubicBezTo>
                <a:cubicBezTo>
                  <a:pt x="410" y="951"/>
                  <a:pt x="403" y="944"/>
                  <a:pt x="401" y="911"/>
                </a:cubicBezTo>
                <a:cubicBezTo>
                  <a:pt x="399" y="896"/>
                  <a:pt x="400" y="888"/>
                  <a:pt x="403" y="889"/>
                </a:cubicBezTo>
                <a:close/>
                <a:moveTo>
                  <a:pt x="3400" y="875"/>
                </a:moveTo>
                <a:cubicBezTo>
                  <a:pt x="3400" y="875"/>
                  <a:pt x="3401" y="875"/>
                  <a:pt x="3401" y="875"/>
                </a:cubicBezTo>
                <a:lnTo>
                  <a:pt x="3400" y="875"/>
                </a:lnTo>
                <a:cubicBezTo>
                  <a:pt x="3407" y="877"/>
                  <a:pt x="3408" y="883"/>
                  <a:pt x="3406" y="900"/>
                </a:cubicBezTo>
                <a:cubicBezTo>
                  <a:pt x="3404" y="909"/>
                  <a:pt x="3403" y="910"/>
                  <a:pt x="3398" y="906"/>
                </a:cubicBezTo>
                <a:cubicBezTo>
                  <a:pt x="3391" y="899"/>
                  <a:pt x="3393" y="877"/>
                  <a:pt x="3400" y="875"/>
                </a:cubicBezTo>
                <a:close/>
                <a:moveTo>
                  <a:pt x="5753" y="871"/>
                </a:moveTo>
                <a:cubicBezTo>
                  <a:pt x="5753" y="872"/>
                  <a:pt x="5754" y="874"/>
                  <a:pt x="5755" y="878"/>
                </a:cubicBezTo>
                <a:cubicBezTo>
                  <a:pt x="5756" y="884"/>
                  <a:pt x="5756" y="886"/>
                  <a:pt x="5754" y="884"/>
                </a:cubicBezTo>
                <a:cubicBezTo>
                  <a:pt x="5752" y="881"/>
                  <a:pt x="5751" y="877"/>
                  <a:pt x="5752" y="874"/>
                </a:cubicBezTo>
                <a:lnTo>
                  <a:pt x="5751" y="873"/>
                </a:lnTo>
                <a:cubicBezTo>
                  <a:pt x="5752" y="872"/>
                  <a:pt x="5752" y="871"/>
                  <a:pt x="5753" y="871"/>
                </a:cubicBezTo>
                <a:close/>
                <a:moveTo>
                  <a:pt x="3474" y="862"/>
                </a:moveTo>
                <a:cubicBezTo>
                  <a:pt x="3475" y="862"/>
                  <a:pt x="3475" y="864"/>
                  <a:pt x="3476" y="867"/>
                </a:cubicBezTo>
                <a:cubicBezTo>
                  <a:pt x="3476" y="872"/>
                  <a:pt x="3475" y="878"/>
                  <a:pt x="3474" y="883"/>
                </a:cubicBezTo>
                <a:cubicBezTo>
                  <a:pt x="3469" y="893"/>
                  <a:pt x="3469" y="893"/>
                  <a:pt x="3468" y="883"/>
                </a:cubicBezTo>
                <a:lnTo>
                  <a:pt x="3468" y="882"/>
                </a:lnTo>
                <a:cubicBezTo>
                  <a:pt x="3467" y="877"/>
                  <a:pt x="3467" y="871"/>
                  <a:pt x="3470" y="866"/>
                </a:cubicBezTo>
                <a:cubicBezTo>
                  <a:pt x="3472" y="863"/>
                  <a:pt x="3474" y="862"/>
                  <a:pt x="3474" y="862"/>
                </a:cubicBezTo>
                <a:close/>
                <a:moveTo>
                  <a:pt x="5150" y="854"/>
                </a:moveTo>
                <a:cubicBezTo>
                  <a:pt x="5156" y="853"/>
                  <a:pt x="5160" y="869"/>
                  <a:pt x="5155" y="879"/>
                </a:cubicBezTo>
                <a:cubicBezTo>
                  <a:pt x="5154" y="883"/>
                  <a:pt x="5151" y="883"/>
                  <a:pt x="5148" y="881"/>
                </a:cubicBezTo>
                <a:cubicBezTo>
                  <a:pt x="5142" y="877"/>
                  <a:pt x="5143" y="856"/>
                  <a:pt x="5149" y="855"/>
                </a:cubicBezTo>
                <a:lnTo>
                  <a:pt x="5150" y="854"/>
                </a:lnTo>
                <a:close/>
                <a:moveTo>
                  <a:pt x="3424" y="833"/>
                </a:moveTo>
                <a:cubicBezTo>
                  <a:pt x="3426" y="833"/>
                  <a:pt x="3429" y="842"/>
                  <a:pt x="3432" y="858"/>
                </a:cubicBezTo>
                <a:cubicBezTo>
                  <a:pt x="3436" y="869"/>
                  <a:pt x="3436" y="880"/>
                  <a:pt x="3435" y="891"/>
                </a:cubicBezTo>
                <a:cubicBezTo>
                  <a:pt x="3426" y="898"/>
                  <a:pt x="3424" y="893"/>
                  <a:pt x="3420" y="866"/>
                </a:cubicBezTo>
                <a:lnTo>
                  <a:pt x="3421" y="866"/>
                </a:lnTo>
                <a:cubicBezTo>
                  <a:pt x="3419" y="843"/>
                  <a:pt x="3420" y="832"/>
                  <a:pt x="3424" y="833"/>
                </a:cubicBezTo>
                <a:close/>
                <a:moveTo>
                  <a:pt x="5460" y="832"/>
                </a:moveTo>
                <a:cubicBezTo>
                  <a:pt x="5462" y="832"/>
                  <a:pt x="5464" y="833"/>
                  <a:pt x="5467" y="835"/>
                </a:cubicBezTo>
                <a:cubicBezTo>
                  <a:pt x="5473" y="840"/>
                  <a:pt x="5473" y="840"/>
                  <a:pt x="5471" y="861"/>
                </a:cubicBezTo>
                <a:cubicBezTo>
                  <a:pt x="5470" y="872"/>
                  <a:pt x="5469" y="874"/>
                  <a:pt x="5466" y="867"/>
                </a:cubicBezTo>
                <a:lnTo>
                  <a:pt x="5466" y="866"/>
                </a:lnTo>
                <a:cubicBezTo>
                  <a:pt x="5458" y="845"/>
                  <a:pt x="5456" y="833"/>
                  <a:pt x="5460" y="832"/>
                </a:cubicBezTo>
                <a:close/>
                <a:moveTo>
                  <a:pt x="3514" y="828"/>
                </a:moveTo>
                <a:cubicBezTo>
                  <a:pt x="3509" y="827"/>
                  <a:pt x="3507" y="839"/>
                  <a:pt x="3506" y="859"/>
                </a:cubicBezTo>
                <a:cubicBezTo>
                  <a:pt x="3506" y="892"/>
                  <a:pt x="3506" y="899"/>
                  <a:pt x="3514" y="994"/>
                </a:cubicBezTo>
                <a:cubicBezTo>
                  <a:pt x="3516" y="1025"/>
                  <a:pt x="3517" y="1052"/>
                  <a:pt x="3516" y="1054"/>
                </a:cubicBezTo>
                <a:cubicBezTo>
                  <a:pt x="3515" y="1056"/>
                  <a:pt x="3510" y="1057"/>
                  <a:pt x="3505" y="1056"/>
                </a:cubicBezTo>
                <a:cubicBezTo>
                  <a:pt x="3500" y="1056"/>
                  <a:pt x="3497" y="1058"/>
                  <a:pt x="3497" y="1062"/>
                </a:cubicBezTo>
                <a:cubicBezTo>
                  <a:pt x="3498" y="1066"/>
                  <a:pt x="3501" y="1066"/>
                  <a:pt x="3503" y="1065"/>
                </a:cubicBezTo>
                <a:cubicBezTo>
                  <a:pt x="3512" y="1060"/>
                  <a:pt x="3518" y="1071"/>
                  <a:pt x="3519" y="1093"/>
                </a:cubicBezTo>
                <a:cubicBezTo>
                  <a:pt x="3519" y="1104"/>
                  <a:pt x="3522" y="1132"/>
                  <a:pt x="3526" y="1157"/>
                </a:cubicBezTo>
                <a:cubicBezTo>
                  <a:pt x="3529" y="1174"/>
                  <a:pt x="3530" y="1193"/>
                  <a:pt x="3528" y="1211"/>
                </a:cubicBezTo>
                <a:cubicBezTo>
                  <a:pt x="3525" y="1219"/>
                  <a:pt x="3525" y="1227"/>
                  <a:pt x="3527" y="1234"/>
                </a:cubicBezTo>
                <a:cubicBezTo>
                  <a:pt x="3531" y="1246"/>
                  <a:pt x="3549" y="1252"/>
                  <a:pt x="3558" y="1245"/>
                </a:cubicBezTo>
                <a:cubicBezTo>
                  <a:pt x="3563" y="1240"/>
                  <a:pt x="3556" y="1183"/>
                  <a:pt x="3538" y="1083"/>
                </a:cubicBezTo>
                <a:cubicBezTo>
                  <a:pt x="3535" y="1062"/>
                  <a:pt x="3531" y="1033"/>
                  <a:pt x="3532" y="1018"/>
                </a:cubicBezTo>
                <a:cubicBezTo>
                  <a:pt x="3533" y="1003"/>
                  <a:pt x="3532" y="981"/>
                  <a:pt x="3531" y="969"/>
                </a:cubicBezTo>
                <a:cubicBezTo>
                  <a:pt x="3530" y="957"/>
                  <a:pt x="3531" y="945"/>
                  <a:pt x="3535" y="933"/>
                </a:cubicBezTo>
                <a:cubicBezTo>
                  <a:pt x="3542" y="914"/>
                  <a:pt x="3525" y="828"/>
                  <a:pt x="3514" y="828"/>
                </a:cubicBezTo>
                <a:close/>
                <a:moveTo>
                  <a:pt x="3329" y="827"/>
                </a:moveTo>
                <a:cubicBezTo>
                  <a:pt x="3333" y="828"/>
                  <a:pt x="3338" y="839"/>
                  <a:pt x="3342" y="858"/>
                </a:cubicBezTo>
                <a:cubicBezTo>
                  <a:pt x="3345" y="874"/>
                  <a:pt x="3344" y="882"/>
                  <a:pt x="3341" y="879"/>
                </a:cubicBezTo>
                <a:cubicBezTo>
                  <a:pt x="3328" y="867"/>
                  <a:pt x="3322" y="852"/>
                  <a:pt x="3323" y="836"/>
                </a:cubicBezTo>
                <a:lnTo>
                  <a:pt x="3324" y="837"/>
                </a:lnTo>
                <a:cubicBezTo>
                  <a:pt x="3325" y="829"/>
                  <a:pt x="3327" y="826"/>
                  <a:pt x="3329" y="827"/>
                </a:cubicBezTo>
                <a:close/>
                <a:moveTo>
                  <a:pt x="626" y="826"/>
                </a:moveTo>
                <a:cubicBezTo>
                  <a:pt x="628" y="826"/>
                  <a:pt x="630" y="827"/>
                  <a:pt x="630" y="829"/>
                </a:cubicBezTo>
                <a:cubicBezTo>
                  <a:pt x="630" y="831"/>
                  <a:pt x="628" y="833"/>
                  <a:pt x="625" y="833"/>
                </a:cubicBezTo>
                <a:lnTo>
                  <a:pt x="624" y="833"/>
                </a:lnTo>
                <a:cubicBezTo>
                  <a:pt x="621" y="834"/>
                  <a:pt x="618" y="833"/>
                  <a:pt x="618" y="831"/>
                </a:cubicBezTo>
                <a:cubicBezTo>
                  <a:pt x="618" y="829"/>
                  <a:pt x="620" y="827"/>
                  <a:pt x="623" y="826"/>
                </a:cubicBezTo>
                <a:cubicBezTo>
                  <a:pt x="624" y="826"/>
                  <a:pt x="625" y="826"/>
                  <a:pt x="626" y="826"/>
                </a:cubicBezTo>
                <a:close/>
                <a:moveTo>
                  <a:pt x="5346" y="821"/>
                </a:moveTo>
                <a:cubicBezTo>
                  <a:pt x="5347" y="821"/>
                  <a:pt x="5347" y="821"/>
                  <a:pt x="5348" y="821"/>
                </a:cubicBezTo>
                <a:cubicBezTo>
                  <a:pt x="5356" y="828"/>
                  <a:pt x="5359" y="838"/>
                  <a:pt x="5355" y="848"/>
                </a:cubicBezTo>
                <a:cubicBezTo>
                  <a:pt x="5348" y="854"/>
                  <a:pt x="5341" y="852"/>
                  <a:pt x="5340" y="842"/>
                </a:cubicBezTo>
                <a:cubicBezTo>
                  <a:pt x="5338" y="831"/>
                  <a:pt x="5340" y="822"/>
                  <a:pt x="5346" y="821"/>
                </a:cubicBezTo>
                <a:close/>
                <a:moveTo>
                  <a:pt x="3655" y="813"/>
                </a:moveTo>
                <a:cubicBezTo>
                  <a:pt x="3656" y="812"/>
                  <a:pt x="3657" y="814"/>
                  <a:pt x="3658" y="818"/>
                </a:cubicBezTo>
                <a:cubicBezTo>
                  <a:pt x="3659" y="822"/>
                  <a:pt x="3658" y="825"/>
                  <a:pt x="3656" y="822"/>
                </a:cubicBezTo>
                <a:lnTo>
                  <a:pt x="3657" y="822"/>
                </a:lnTo>
                <a:cubicBezTo>
                  <a:pt x="3654" y="820"/>
                  <a:pt x="3653" y="817"/>
                  <a:pt x="3654" y="814"/>
                </a:cubicBezTo>
                <a:cubicBezTo>
                  <a:pt x="3654" y="813"/>
                  <a:pt x="3655" y="813"/>
                  <a:pt x="3655" y="813"/>
                </a:cubicBezTo>
                <a:close/>
                <a:moveTo>
                  <a:pt x="3425" y="809"/>
                </a:moveTo>
                <a:cubicBezTo>
                  <a:pt x="3427" y="809"/>
                  <a:pt x="3429" y="810"/>
                  <a:pt x="3429" y="812"/>
                </a:cubicBezTo>
                <a:lnTo>
                  <a:pt x="3430" y="811"/>
                </a:lnTo>
                <a:cubicBezTo>
                  <a:pt x="3430" y="812"/>
                  <a:pt x="3430" y="812"/>
                  <a:pt x="3430" y="812"/>
                </a:cubicBezTo>
                <a:cubicBezTo>
                  <a:pt x="3430" y="814"/>
                  <a:pt x="3427" y="816"/>
                  <a:pt x="3424" y="816"/>
                </a:cubicBezTo>
                <a:cubicBezTo>
                  <a:pt x="3421" y="816"/>
                  <a:pt x="3419" y="815"/>
                  <a:pt x="3419" y="814"/>
                </a:cubicBezTo>
                <a:cubicBezTo>
                  <a:pt x="3418" y="812"/>
                  <a:pt x="3420" y="810"/>
                  <a:pt x="3423" y="809"/>
                </a:cubicBezTo>
                <a:cubicBezTo>
                  <a:pt x="3423" y="809"/>
                  <a:pt x="3423" y="809"/>
                  <a:pt x="3423" y="809"/>
                </a:cubicBezTo>
                <a:cubicBezTo>
                  <a:pt x="3424" y="809"/>
                  <a:pt x="3425" y="809"/>
                  <a:pt x="3425" y="809"/>
                </a:cubicBezTo>
                <a:close/>
                <a:moveTo>
                  <a:pt x="5139" y="796"/>
                </a:moveTo>
                <a:cubicBezTo>
                  <a:pt x="5147" y="796"/>
                  <a:pt x="5149" y="801"/>
                  <a:pt x="5147" y="810"/>
                </a:cubicBezTo>
                <a:cubicBezTo>
                  <a:pt x="5145" y="819"/>
                  <a:pt x="5134" y="816"/>
                  <a:pt x="5133" y="806"/>
                </a:cubicBezTo>
                <a:cubicBezTo>
                  <a:pt x="5132" y="800"/>
                  <a:pt x="5134" y="797"/>
                  <a:pt x="5138" y="797"/>
                </a:cubicBezTo>
                <a:lnTo>
                  <a:pt x="5139" y="796"/>
                </a:lnTo>
                <a:close/>
                <a:moveTo>
                  <a:pt x="522" y="789"/>
                </a:moveTo>
                <a:cubicBezTo>
                  <a:pt x="524" y="789"/>
                  <a:pt x="526" y="790"/>
                  <a:pt x="527" y="792"/>
                </a:cubicBezTo>
                <a:cubicBezTo>
                  <a:pt x="528" y="797"/>
                  <a:pt x="521" y="801"/>
                  <a:pt x="519" y="799"/>
                </a:cubicBezTo>
                <a:cubicBezTo>
                  <a:pt x="517" y="797"/>
                  <a:pt x="517" y="793"/>
                  <a:pt x="518" y="790"/>
                </a:cubicBezTo>
                <a:cubicBezTo>
                  <a:pt x="518" y="789"/>
                  <a:pt x="520" y="789"/>
                  <a:pt x="522" y="789"/>
                </a:cubicBezTo>
                <a:close/>
                <a:moveTo>
                  <a:pt x="4134" y="787"/>
                </a:moveTo>
                <a:cubicBezTo>
                  <a:pt x="4135" y="787"/>
                  <a:pt x="4137" y="789"/>
                  <a:pt x="4137" y="792"/>
                </a:cubicBezTo>
                <a:cubicBezTo>
                  <a:pt x="4138" y="798"/>
                  <a:pt x="4138" y="802"/>
                  <a:pt x="4137" y="802"/>
                </a:cubicBezTo>
                <a:lnTo>
                  <a:pt x="4136" y="802"/>
                </a:lnTo>
                <a:cubicBezTo>
                  <a:pt x="4131" y="803"/>
                  <a:pt x="4128" y="793"/>
                  <a:pt x="4131" y="789"/>
                </a:cubicBezTo>
                <a:cubicBezTo>
                  <a:pt x="4132" y="787"/>
                  <a:pt x="4133" y="786"/>
                  <a:pt x="4134" y="787"/>
                </a:cubicBezTo>
                <a:close/>
                <a:moveTo>
                  <a:pt x="611" y="784"/>
                </a:moveTo>
                <a:cubicBezTo>
                  <a:pt x="614" y="783"/>
                  <a:pt x="618" y="791"/>
                  <a:pt x="620" y="800"/>
                </a:cubicBezTo>
                <a:cubicBezTo>
                  <a:pt x="622" y="810"/>
                  <a:pt x="621" y="818"/>
                  <a:pt x="618" y="819"/>
                </a:cubicBezTo>
                <a:lnTo>
                  <a:pt x="617" y="818"/>
                </a:lnTo>
                <a:cubicBezTo>
                  <a:pt x="614" y="819"/>
                  <a:pt x="611" y="812"/>
                  <a:pt x="609" y="802"/>
                </a:cubicBezTo>
                <a:cubicBezTo>
                  <a:pt x="607" y="792"/>
                  <a:pt x="608" y="784"/>
                  <a:pt x="611" y="784"/>
                </a:cubicBezTo>
                <a:close/>
                <a:moveTo>
                  <a:pt x="5182" y="781"/>
                </a:moveTo>
                <a:cubicBezTo>
                  <a:pt x="5187" y="782"/>
                  <a:pt x="5200" y="850"/>
                  <a:pt x="5203" y="899"/>
                </a:cubicBezTo>
                <a:lnTo>
                  <a:pt x="5204" y="898"/>
                </a:lnTo>
                <a:cubicBezTo>
                  <a:pt x="5209" y="961"/>
                  <a:pt x="5201" y="959"/>
                  <a:pt x="5190" y="891"/>
                </a:cubicBezTo>
                <a:cubicBezTo>
                  <a:pt x="5178" y="823"/>
                  <a:pt x="5177" y="785"/>
                  <a:pt x="5181" y="781"/>
                </a:cubicBezTo>
                <a:cubicBezTo>
                  <a:pt x="5182" y="781"/>
                  <a:pt x="5182" y="781"/>
                  <a:pt x="5182" y="781"/>
                </a:cubicBezTo>
                <a:close/>
                <a:moveTo>
                  <a:pt x="5737" y="771"/>
                </a:moveTo>
                <a:cubicBezTo>
                  <a:pt x="5745" y="772"/>
                  <a:pt x="5750" y="777"/>
                  <a:pt x="5745" y="782"/>
                </a:cubicBezTo>
                <a:cubicBezTo>
                  <a:pt x="5744" y="795"/>
                  <a:pt x="5744" y="807"/>
                  <a:pt x="5747" y="819"/>
                </a:cubicBezTo>
                <a:cubicBezTo>
                  <a:pt x="5754" y="868"/>
                  <a:pt x="5753" y="872"/>
                  <a:pt x="5742" y="839"/>
                </a:cubicBezTo>
                <a:cubicBezTo>
                  <a:pt x="5731" y="802"/>
                  <a:pt x="5728" y="773"/>
                  <a:pt x="5737" y="773"/>
                </a:cubicBezTo>
                <a:lnTo>
                  <a:pt x="5737" y="771"/>
                </a:lnTo>
                <a:close/>
                <a:moveTo>
                  <a:pt x="522" y="770"/>
                </a:moveTo>
                <a:cubicBezTo>
                  <a:pt x="524" y="770"/>
                  <a:pt x="524" y="774"/>
                  <a:pt x="519" y="780"/>
                </a:cubicBezTo>
                <a:cubicBezTo>
                  <a:pt x="514" y="786"/>
                  <a:pt x="514" y="786"/>
                  <a:pt x="514" y="781"/>
                </a:cubicBezTo>
                <a:cubicBezTo>
                  <a:pt x="513" y="778"/>
                  <a:pt x="514" y="774"/>
                  <a:pt x="518" y="772"/>
                </a:cubicBezTo>
                <a:lnTo>
                  <a:pt x="518" y="772"/>
                </a:lnTo>
                <a:cubicBezTo>
                  <a:pt x="519" y="771"/>
                  <a:pt x="521" y="770"/>
                  <a:pt x="522" y="770"/>
                </a:cubicBezTo>
                <a:close/>
                <a:moveTo>
                  <a:pt x="610" y="770"/>
                </a:moveTo>
                <a:cubicBezTo>
                  <a:pt x="613" y="770"/>
                  <a:pt x="613" y="771"/>
                  <a:pt x="613" y="773"/>
                </a:cubicBezTo>
                <a:lnTo>
                  <a:pt x="614" y="772"/>
                </a:lnTo>
                <a:cubicBezTo>
                  <a:pt x="614" y="773"/>
                  <a:pt x="614" y="773"/>
                  <a:pt x="614" y="774"/>
                </a:cubicBezTo>
                <a:cubicBezTo>
                  <a:pt x="614" y="776"/>
                  <a:pt x="611" y="778"/>
                  <a:pt x="608" y="778"/>
                </a:cubicBezTo>
                <a:cubicBezTo>
                  <a:pt x="605" y="778"/>
                  <a:pt x="603" y="777"/>
                  <a:pt x="604" y="774"/>
                </a:cubicBezTo>
                <a:cubicBezTo>
                  <a:pt x="606" y="772"/>
                  <a:pt x="607" y="770"/>
                  <a:pt x="610" y="770"/>
                </a:cubicBezTo>
                <a:close/>
                <a:moveTo>
                  <a:pt x="5456" y="763"/>
                </a:moveTo>
                <a:cubicBezTo>
                  <a:pt x="5456" y="763"/>
                  <a:pt x="5457" y="763"/>
                  <a:pt x="5458" y="764"/>
                </a:cubicBezTo>
                <a:cubicBezTo>
                  <a:pt x="5460" y="769"/>
                  <a:pt x="5462" y="775"/>
                  <a:pt x="5462" y="781"/>
                </a:cubicBezTo>
                <a:cubicBezTo>
                  <a:pt x="5462" y="801"/>
                  <a:pt x="5453" y="807"/>
                  <a:pt x="5450" y="788"/>
                </a:cubicBezTo>
                <a:cubicBezTo>
                  <a:pt x="5447" y="775"/>
                  <a:pt x="5451" y="762"/>
                  <a:pt x="5456" y="763"/>
                </a:cubicBezTo>
                <a:close/>
                <a:moveTo>
                  <a:pt x="5222" y="756"/>
                </a:moveTo>
                <a:cubicBezTo>
                  <a:pt x="5224" y="755"/>
                  <a:pt x="5225" y="757"/>
                  <a:pt x="5225" y="761"/>
                </a:cubicBezTo>
                <a:cubicBezTo>
                  <a:pt x="5226" y="765"/>
                  <a:pt x="5225" y="767"/>
                  <a:pt x="5223" y="765"/>
                </a:cubicBezTo>
                <a:lnTo>
                  <a:pt x="5224" y="764"/>
                </a:lnTo>
                <a:cubicBezTo>
                  <a:pt x="5222" y="762"/>
                  <a:pt x="5221" y="759"/>
                  <a:pt x="5221" y="757"/>
                </a:cubicBezTo>
                <a:cubicBezTo>
                  <a:pt x="5222" y="756"/>
                  <a:pt x="5222" y="756"/>
                  <a:pt x="5222" y="756"/>
                </a:cubicBezTo>
                <a:close/>
                <a:moveTo>
                  <a:pt x="3303" y="754"/>
                </a:moveTo>
                <a:lnTo>
                  <a:pt x="3312" y="763"/>
                </a:lnTo>
                <a:cubicBezTo>
                  <a:pt x="3322" y="774"/>
                  <a:pt x="3326" y="791"/>
                  <a:pt x="3319" y="795"/>
                </a:cubicBezTo>
                <a:cubicBezTo>
                  <a:pt x="3316" y="797"/>
                  <a:pt x="3312" y="796"/>
                  <a:pt x="3310" y="794"/>
                </a:cubicBezTo>
                <a:cubicBezTo>
                  <a:pt x="3301" y="785"/>
                  <a:pt x="3298" y="775"/>
                  <a:pt x="3300" y="763"/>
                </a:cubicBezTo>
                <a:lnTo>
                  <a:pt x="3303" y="754"/>
                </a:lnTo>
                <a:close/>
                <a:moveTo>
                  <a:pt x="3399" y="752"/>
                </a:moveTo>
                <a:cubicBezTo>
                  <a:pt x="3400" y="753"/>
                  <a:pt x="3401" y="755"/>
                  <a:pt x="3402" y="760"/>
                </a:cubicBezTo>
                <a:cubicBezTo>
                  <a:pt x="3403" y="765"/>
                  <a:pt x="3403" y="770"/>
                  <a:pt x="3401" y="775"/>
                </a:cubicBezTo>
                <a:cubicBezTo>
                  <a:pt x="3400" y="778"/>
                  <a:pt x="3397" y="780"/>
                  <a:pt x="3393" y="779"/>
                </a:cubicBezTo>
                <a:lnTo>
                  <a:pt x="3393" y="779"/>
                </a:lnTo>
                <a:cubicBezTo>
                  <a:pt x="3384" y="778"/>
                  <a:pt x="3385" y="766"/>
                  <a:pt x="3393" y="758"/>
                </a:cubicBezTo>
                <a:cubicBezTo>
                  <a:pt x="3396" y="754"/>
                  <a:pt x="3398" y="752"/>
                  <a:pt x="3399" y="752"/>
                </a:cubicBezTo>
                <a:close/>
                <a:moveTo>
                  <a:pt x="4132" y="749"/>
                </a:moveTo>
                <a:cubicBezTo>
                  <a:pt x="4136" y="750"/>
                  <a:pt x="4137" y="757"/>
                  <a:pt x="4131" y="764"/>
                </a:cubicBezTo>
                <a:cubicBezTo>
                  <a:pt x="4128" y="768"/>
                  <a:pt x="4126" y="767"/>
                  <a:pt x="4126" y="760"/>
                </a:cubicBezTo>
                <a:cubicBezTo>
                  <a:pt x="4125" y="755"/>
                  <a:pt x="4126" y="750"/>
                  <a:pt x="4129" y="750"/>
                </a:cubicBezTo>
                <a:cubicBezTo>
                  <a:pt x="4130" y="749"/>
                  <a:pt x="4131" y="749"/>
                  <a:pt x="4132" y="749"/>
                </a:cubicBezTo>
                <a:close/>
                <a:moveTo>
                  <a:pt x="4331" y="749"/>
                </a:moveTo>
                <a:cubicBezTo>
                  <a:pt x="4323" y="750"/>
                  <a:pt x="4323" y="760"/>
                  <a:pt x="4331" y="765"/>
                </a:cubicBezTo>
                <a:cubicBezTo>
                  <a:pt x="4340" y="770"/>
                  <a:pt x="4341" y="768"/>
                  <a:pt x="4339" y="759"/>
                </a:cubicBezTo>
                <a:lnTo>
                  <a:pt x="4338" y="759"/>
                </a:lnTo>
                <a:cubicBezTo>
                  <a:pt x="4337" y="753"/>
                  <a:pt x="4334" y="749"/>
                  <a:pt x="4331" y="749"/>
                </a:cubicBezTo>
                <a:close/>
                <a:moveTo>
                  <a:pt x="5463" y="743"/>
                </a:moveTo>
                <a:cubicBezTo>
                  <a:pt x="5464" y="743"/>
                  <a:pt x="5465" y="745"/>
                  <a:pt x="5466" y="748"/>
                </a:cubicBezTo>
                <a:cubicBezTo>
                  <a:pt x="5466" y="751"/>
                  <a:pt x="5464" y="753"/>
                  <a:pt x="5461" y="754"/>
                </a:cubicBezTo>
                <a:cubicBezTo>
                  <a:pt x="5458" y="754"/>
                  <a:pt x="5457" y="752"/>
                  <a:pt x="5458" y="749"/>
                </a:cubicBezTo>
                <a:cubicBezTo>
                  <a:pt x="5459" y="746"/>
                  <a:pt x="5461" y="743"/>
                  <a:pt x="5463" y="743"/>
                </a:cubicBezTo>
                <a:close/>
                <a:moveTo>
                  <a:pt x="5177" y="738"/>
                </a:moveTo>
                <a:cubicBezTo>
                  <a:pt x="5178" y="738"/>
                  <a:pt x="5179" y="739"/>
                  <a:pt x="5181" y="741"/>
                </a:cubicBezTo>
                <a:lnTo>
                  <a:pt x="5181" y="740"/>
                </a:lnTo>
                <a:cubicBezTo>
                  <a:pt x="5188" y="747"/>
                  <a:pt x="5189" y="749"/>
                  <a:pt x="5186" y="765"/>
                </a:cubicBezTo>
                <a:cubicBezTo>
                  <a:pt x="5184" y="776"/>
                  <a:pt x="5184" y="776"/>
                  <a:pt x="5178" y="769"/>
                </a:cubicBezTo>
                <a:cubicBezTo>
                  <a:pt x="5174" y="763"/>
                  <a:pt x="5172" y="755"/>
                  <a:pt x="5173" y="748"/>
                </a:cubicBezTo>
                <a:cubicBezTo>
                  <a:pt x="5174" y="741"/>
                  <a:pt x="5175" y="738"/>
                  <a:pt x="5177" y="738"/>
                </a:cubicBezTo>
                <a:close/>
                <a:moveTo>
                  <a:pt x="512" y="735"/>
                </a:moveTo>
                <a:cubicBezTo>
                  <a:pt x="513" y="735"/>
                  <a:pt x="513" y="735"/>
                  <a:pt x="514" y="735"/>
                </a:cubicBezTo>
                <a:cubicBezTo>
                  <a:pt x="515" y="735"/>
                  <a:pt x="516" y="736"/>
                  <a:pt x="516" y="736"/>
                </a:cubicBezTo>
                <a:cubicBezTo>
                  <a:pt x="523" y="740"/>
                  <a:pt x="523" y="741"/>
                  <a:pt x="518" y="751"/>
                </a:cubicBezTo>
                <a:lnTo>
                  <a:pt x="519" y="752"/>
                </a:lnTo>
                <a:cubicBezTo>
                  <a:pt x="515" y="758"/>
                  <a:pt x="513" y="758"/>
                  <a:pt x="510" y="750"/>
                </a:cubicBezTo>
                <a:cubicBezTo>
                  <a:pt x="504" y="743"/>
                  <a:pt x="507" y="736"/>
                  <a:pt x="512" y="735"/>
                </a:cubicBezTo>
                <a:close/>
                <a:moveTo>
                  <a:pt x="5732" y="733"/>
                </a:moveTo>
                <a:cubicBezTo>
                  <a:pt x="5732" y="733"/>
                  <a:pt x="5732" y="733"/>
                  <a:pt x="5732" y="733"/>
                </a:cubicBezTo>
                <a:cubicBezTo>
                  <a:pt x="5733" y="733"/>
                  <a:pt x="5734" y="735"/>
                  <a:pt x="5737" y="738"/>
                </a:cubicBezTo>
                <a:lnTo>
                  <a:pt x="5737" y="737"/>
                </a:lnTo>
                <a:cubicBezTo>
                  <a:pt x="5747" y="752"/>
                  <a:pt x="5744" y="760"/>
                  <a:pt x="5741" y="761"/>
                </a:cubicBezTo>
                <a:cubicBezTo>
                  <a:pt x="5738" y="761"/>
                  <a:pt x="5734" y="754"/>
                  <a:pt x="5732" y="745"/>
                </a:cubicBezTo>
                <a:cubicBezTo>
                  <a:pt x="5731" y="737"/>
                  <a:pt x="5731" y="733"/>
                  <a:pt x="5732" y="733"/>
                </a:cubicBezTo>
                <a:close/>
                <a:moveTo>
                  <a:pt x="3432" y="729"/>
                </a:moveTo>
                <a:cubicBezTo>
                  <a:pt x="3437" y="729"/>
                  <a:pt x="3439" y="732"/>
                  <a:pt x="3439" y="737"/>
                </a:cubicBezTo>
                <a:cubicBezTo>
                  <a:pt x="3440" y="742"/>
                  <a:pt x="3439" y="748"/>
                  <a:pt x="3437" y="753"/>
                </a:cubicBezTo>
                <a:cubicBezTo>
                  <a:pt x="3433" y="758"/>
                  <a:pt x="3430" y="764"/>
                  <a:pt x="3428" y="770"/>
                </a:cubicBezTo>
                <a:lnTo>
                  <a:pt x="3427" y="770"/>
                </a:lnTo>
                <a:cubicBezTo>
                  <a:pt x="3422" y="786"/>
                  <a:pt x="3413" y="780"/>
                  <a:pt x="3412" y="757"/>
                </a:cubicBezTo>
                <a:cubicBezTo>
                  <a:pt x="3411" y="735"/>
                  <a:pt x="3412" y="731"/>
                  <a:pt x="3426" y="729"/>
                </a:cubicBezTo>
                <a:cubicBezTo>
                  <a:pt x="3428" y="729"/>
                  <a:pt x="3430" y="729"/>
                  <a:pt x="3432" y="729"/>
                </a:cubicBezTo>
                <a:close/>
                <a:moveTo>
                  <a:pt x="4632" y="728"/>
                </a:moveTo>
                <a:cubicBezTo>
                  <a:pt x="4633" y="727"/>
                  <a:pt x="4635" y="728"/>
                  <a:pt x="4636" y="730"/>
                </a:cubicBezTo>
                <a:cubicBezTo>
                  <a:pt x="4644" y="735"/>
                  <a:pt x="4647" y="750"/>
                  <a:pt x="4639" y="751"/>
                </a:cubicBezTo>
                <a:cubicBezTo>
                  <a:pt x="4636" y="751"/>
                  <a:pt x="4632" y="746"/>
                  <a:pt x="4631" y="738"/>
                </a:cubicBezTo>
                <a:lnTo>
                  <a:pt x="4632" y="737"/>
                </a:lnTo>
                <a:cubicBezTo>
                  <a:pt x="4631" y="731"/>
                  <a:pt x="4631" y="728"/>
                  <a:pt x="4632" y="728"/>
                </a:cubicBezTo>
                <a:close/>
                <a:moveTo>
                  <a:pt x="3970" y="697"/>
                </a:moveTo>
                <a:cubicBezTo>
                  <a:pt x="3960" y="696"/>
                  <a:pt x="3958" y="705"/>
                  <a:pt x="3967" y="720"/>
                </a:cubicBezTo>
                <a:cubicBezTo>
                  <a:pt x="3979" y="740"/>
                  <a:pt x="4005" y="749"/>
                  <a:pt x="4005" y="735"/>
                </a:cubicBezTo>
                <a:lnTo>
                  <a:pt x="4005" y="732"/>
                </a:lnTo>
                <a:lnTo>
                  <a:pt x="4005" y="732"/>
                </a:lnTo>
                <a:lnTo>
                  <a:pt x="4005" y="731"/>
                </a:lnTo>
                <a:lnTo>
                  <a:pt x="4005" y="732"/>
                </a:lnTo>
                <a:lnTo>
                  <a:pt x="4004" y="728"/>
                </a:lnTo>
                <a:cubicBezTo>
                  <a:pt x="4002" y="726"/>
                  <a:pt x="3999" y="724"/>
                  <a:pt x="3997" y="724"/>
                </a:cubicBezTo>
                <a:cubicBezTo>
                  <a:pt x="3994" y="725"/>
                  <a:pt x="3991" y="719"/>
                  <a:pt x="3992" y="710"/>
                </a:cubicBezTo>
                <a:cubicBezTo>
                  <a:pt x="3993" y="700"/>
                  <a:pt x="3990" y="696"/>
                  <a:pt x="3989" y="698"/>
                </a:cubicBezTo>
                <a:cubicBezTo>
                  <a:pt x="3987" y="699"/>
                  <a:pt x="3980" y="700"/>
                  <a:pt x="3976" y="698"/>
                </a:cubicBezTo>
                <a:cubicBezTo>
                  <a:pt x="3974" y="698"/>
                  <a:pt x="3972" y="697"/>
                  <a:pt x="3970" y="697"/>
                </a:cubicBezTo>
                <a:close/>
                <a:moveTo>
                  <a:pt x="4116" y="690"/>
                </a:moveTo>
                <a:cubicBezTo>
                  <a:pt x="4126" y="702"/>
                  <a:pt x="4131" y="715"/>
                  <a:pt x="4130" y="729"/>
                </a:cubicBezTo>
                <a:cubicBezTo>
                  <a:pt x="4129" y="738"/>
                  <a:pt x="4121" y="737"/>
                  <a:pt x="4115" y="725"/>
                </a:cubicBezTo>
                <a:cubicBezTo>
                  <a:pt x="4110" y="712"/>
                  <a:pt x="4110" y="691"/>
                  <a:pt x="4116" y="690"/>
                </a:cubicBezTo>
                <a:close/>
                <a:moveTo>
                  <a:pt x="3437" y="679"/>
                </a:moveTo>
                <a:cubicBezTo>
                  <a:pt x="3439" y="678"/>
                  <a:pt x="3441" y="679"/>
                  <a:pt x="3441" y="682"/>
                </a:cubicBezTo>
                <a:cubicBezTo>
                  <a:pt x="3442" y="684"/>
                  <a:pt x="3440" y="688"/>
                  <a:pt x="3437" y="690"/>
                </a:cubicBezTo>
                <a:lnTo>
                  <a:pt x="3436" y="690"/>
                </a:lnTo>
                <a:cubicBezTo>
                  <a:pt x="3433" y="692"/>
                  <a:pt x="3429" y="691"/>
                  <a:pt x="3430" y="688"/>
                </a:cubicBezTo>
                <a:cubicBezTo>
                  <a:pt x="3430" y="685"/>
                  <a:pt x="3431" y="682"/>
                  <a:pt x="3435" y="679"/>
                </a:cubicBezTo>
                <a:cubicBezTo>
                  <a:pt x="3435" y="679"/>
                  <a:pt x="3436" y="679"/>
                  <a:pt x="3437" y="679"/>
                </a:cubicBezTo>
                <a:close/>
                <a:moveTo>
                  <a:pt x="617" y="677"/>
                </a:moveTo>
                <a:lnTo>
                  <a:pt x="618" y="684"/>
                </a:lnTo>
                <a:cubicBezTo>
                  <a:pt x="619" y="688"/>
                  <a:pt x="625" y="744"/>
                  <a:pt x="624" y="749"/>
                </a:cubicBezTo>
                <a:cubicBezTo>
                  <a:pt x="622" y="756"/>
                  <a:pt x="614" y="761"/>
                  <a:pt x="612" y="757"/>
                </a:cubicBezTo>
                <a:lnTo>
                  <a:pt x="611" y="758"/>
                </a:lnTo>
                <a:cubicBezTo>
                  <a:pt x="609" y="734"/>
                  <a:pt x="610" y="709"/>
                  <a:pt x="613" y="685"/>
                </a:cubicBezTo>
                <a:lnTo>
                  <a:pt x="617" y="677"/>
                </a:lnTo>
                <a:close/>
                <a:moveTo>
                  <a:pt x="5856" y="670"/>
                </a:moveTo>
                <a:cubicBezTo>
                  <a:pt x="5858" y="670"/>
                  <a:pt x="5861" y="675"/>
                  <a:pt x="5863" y="687"/>
                </a:cubicBezTo>
                <a:cubicBezTo>
                  <a:pt x="5888" y="791"/>
                  <a:pt x="5922" y="967"/>
                  <a:pt x="5919" y="972"/>
                </a:cubicBezTo>
                <a:cubicBezTo>
                  <a:pt x="5915" y="977"/>
                  <a:pt x="5916" y="979"/>
                  <a:pt x="5910" y="973"/>
                </a:cubicBezTo>
                <a:cubicBezTo>
                  <a:pt x="5905" y="968"/>
                  <a:pt x="5862" y="763"/>
                  <a:pt x="5854" y="710"/>
                </a:cubicBezTo>
                <a:lnTo>
                  <a:pt x="5855" y="709"/>
                </a:lnTo>
                <a:cubicBezTo>
                  <a:pt x="5852" y="686"/>
                  <a:pt x="5853" y="670"/>
                  <a:pt x="5856" y="670"/>
                </a:cubicBezTo>
                <a:close/>
                <a:moveTo>
                  <a:pt x="610" y="662"/>
                </a:moveTo>
                <a:cubicBezTo>
                  <a:pt x="611" y="662"/>
                  <a:pt x="612" y="664"/>
                  <a:pt x="613" y="667"/>
                </a:cubicBezTo>
                <a:cubicBezTo>
                  <a:pt x="613" y="671"/>
                  <a:pt x="612" y="672"/>
                  <a:pt x="610" y="670"/>
                </a:cubicBezTo>
                <a:cubicBezTo>
                  <a:pt x="607" y="668"/>
                  <a:pt x="607" y="665"/>
                  <a:pt x="609" y="663"/>
                </a:cubicBezTo>
                <a:lnTo>
                  <a:pt x="608" y="663"/>
                </a:lnTo>
                <a:cubicBezTo>
                  <a:pt x="609" y="662"/>
                  <a:pt x="609" y="662"/>
                  <a:pt x="610" y="662"/>
                </a:cubicBezTo>
                <a:close/>
                <a:moveTo>
                  <a:pt x="5441" y="662"/>
                </a:moveTo>
                <a:cubicBezTo>
                  <a:pt x="5446" y="662"/>
                  <a:pt x="5450" y="664"/>
                  <a:pt x="5447" y="667"/>
                </a:cubicBezTo>
                <a:cubicBezTo>
                  <a:pt x="5444" y="675"/>
                  <a:pt x="5443" y="683"/>
                  <a:pt x="5443" y="691"/>
                </a:cubicBezTo>
                <a:lnTo>
                  <a:pt x="5442" y="712"/>
                </a:lnTo>
                <a:lnTo>
                  <a:pt x="5437" y="689"/>
                </a:lnTo>
                <a:cubicBezTo>
                  <a:pt x="5434" y="681"/>
                  <a:pt x="5434" y="672"/>
                  <a:pt x="5437" y="663"/>
                </a:cubicBezTo>
                <a:cubicBezTo>
                  <a:pt x="5438" y="662"/>
                  <a:pt x="5440" y="662"/>
                  <a:pt x="5441" y="662"/>
                </a:cubicBezTo>
                <a:close/>
                <a:moveTo>
                  <a:pt x="3962" y="661"/>
                </a:moveTo>
                <a:cubicBezTo>
                  <a:pt x="3961" y="661"/>
                  <a:pt x="3959" y="662"/>
                  <a:pt x="3957" y="664"/>
                </a:cubicBezTo>
                <a:cubicBezTo>
                  <a:pt x="3948" y="674"/>
                  <a:pt x="3952" y="691"/>
                  <a:pt x="3963" y="690"/>
                </a:cubicBezTo>
                <a:lnTo>
                  <a:pt x="3963" y="690"/>
                </a:lnTo>
                <a:cubicBezTo>
                  <a:pt x="3970" y="689"/>
                  <a:pt x="3971" y="685"/>
                  <a:pt x="3968" y="673"/>
                </a:cubicBezTo>
                <a:cubicBezTo>
                  <a:pt x="3966" y="665"/>
                  <a:pt x="3964" y="661"/>
                  <a:pt x="3962" y="661"/>
                </a:cubicBezTo>
                <a:close/>
                <a:moveTo>
                  <a:pt x="511" y="659"/>
                </a:moveTo>
                <a:cubicBezTo>
                  <a:pt x="511" y="659"/>
                  <a:pt x="512" y="659"/>
                  <a:pt x="513" y="659"/>
                </a:cubicBezTo>
                <a:cubicBezTo>
                  <a:pt x="519" y="660"/>
                  <a:pt x="520" y="662"/>
                  <a:pt x="516" y="670"/>
                </a:cubicBezTo>
                <a:lnTo>
                  <a:pt x="516" y="670"/>
                </a:lnTo>
                <a:cubicBezTo>
                  <a:pt x="512" y="679"/>
                  <a:pt x="505" y="677"/>
                  <a:pt x="506" y="667"/>
                </a:cubicBezTo>
                <a:cubicBezTo>
                  <a:pt x="507" y="662"/>
                  <a:pt x="507" y="659"/>
                  <a:pt x="511" y="659"/>
                </a:cubicBezTo>
                <a:close/>
                <a:moveTo>
                  <a:pt x="5349" y="632"/>
                </a:moveTo>
                <a:cubicBezTo>
                  <a:pt x="5354" y="632"/>
                  <a:pt x="5354" y="636"/>
                  <a:pt x="5349" y="643"/>
                </a:cubicBezTo>
                <a:cubicBezTo>
                  <a:pt x="5345" y="648"/>
                  <a:pt x="5344" y="645"/>
                  <a:pt x="5343" y="641"/>
                </a:cubicBezTo>
                <a:cubicBezTo>
                  <a:pt x="5342" y="637"/>
                  <a:pt x="5344" y="633"/>
                  <a:pt x="5347" y="632"/>
                </a:cubicBezTo>
                <a:cubicBezTo>
                  <a:pt x="5348" y="632"/>
                  <a:pt x="5349" y="632"/>
                  <a:pt x="5349" y="632"/>
                </a:cubicBezTo>
                <a:close/>
                <a:moveTo>
                  <a:pt x="3391" y="619"/>
                </a:moveTo>
                <a:cubicBezTo>
                  <a:pt x="3392" y="619"/>
                  <a:pt x="3393" y="621"/>
                  <a:pt x="3394" y="625"/>
                </a:cubicBezTo>
                <a:cubicBezTo>
                  <a:pt x="3396" y="630"/>
                  <a:pt x="3401" y="634"/>
                  <a:pt x="3408" y="638"/>
                </a:cubicBezTo>
                <a:cubicBezTo>
                  <a:pt x="3415" y="641"/>
                  <a:pt x="3420" y="645"/>
                  <a:pt x="3423" y="649"/>
                </a:cubicBezTo>
                <a:cubicBezTo>
                  <a:pt x="3423" y="652"/>
                  <a:pt x="3428" y="654"/>
                  <a:pt x="3432" y="653"/>
                </a:cubicBezTo>
                <a:cubicBezTo>
                  <a:pt x="3445" y="651"/>
                  <a:pt x="3444" y="657"/>
                  <a:pt x="3431" y="662"/>
                </a:cubicBezTo>
                <a:lnTo>
                  <a:pt x="3431" y="662"/>
                </a:lnTo>
                <a:cubicBezTo>
                  <a:pt x="3419" y="670"/>
                  <a:pt x="3415" y="681"/>
                  <a:pt x="3421" y="690"/>
                </a:cubicBezTo>
                <a:cubicBezTo>
                  <a:pt x="3427" y="694"/>
                  <a:pt x="3418" y="705"/>
                  <a:pt x="3414" y="704"/>
                </a:cubicBezTo>
                <a:cubicBezTo>
                  <a:pt x="3411" y="703"/>
                  <a:pt x="3408" y="699"/>
                  <a:pt x="3407" y="693"/>
                </a:cubicBezTo>
                <a:cubicBezTo>
                  <a:pt x="3406" y="674"/>
                  <a:pt x="3401" y="669"/>
                  <a:pt x="3393" y="670"/>
                </a:cubicBezTo>
                <a:cubicBezTo>
                  <a:pt x="3385" y="671"/>
                  <a:pt x="3384" y="670"/>
                  <a:pt x="3383" y="649"/>
                </a:cubicBezTo>
                <a:cubicBezTo>
                  <a:pt x="3383" y="634"/>
                  <a:pt x="3388" y="619"/>
                  <a:pt x="3391" y="619"/>
                </a:cubicBezTo>
                <a:close/>
                <a:moveTo>
                  <a:pt x="616" y="619"/>
                </a:moveTo>
                <a:cubicBezTo>
                  <a:pt x="618" y="619"/>
                  <a:pt x="620" y="622"/>
                  <a:pt x="621" y="625"/>
                </a:cubicBezTo>
                <a:cubicBezTo>
                  <a:pt x="622" y="629"/>
                  <a:pt x="621" y="633"/>
                  <a:pt x="617" y="637"/>
                </a:cubicBezTo>
                <a:cubicBezTo>
                  <a:pt x="614" y="639"/>
                  <a:pt x="611" y="636"/>
                  <a:pt x="610" y="631"/>
                </a:cubicBezTo>
                <a:cubicBezTo>
                  <a:pt x="609" y="628"/>
                  <a:pt x="610" y="623"/>
                  <a:pt x="613" y="620"/>
                </a:cubicBezTo>
                <a:cubicBezTo>
                  <a:pt x="614" y="619"/>
                  <a:pt x="615" y="619"/>
                  <a:pt x="616" y="619"/>
                </a:cubicBezTo>
                <a:close/>
                <a:moveTo>
                  <a:pt x="5846" y="619"/>
                </a:moveTo>
                <a:cubicBezTo>
                  <a:pt x="5848" y="619"/>
                  <a:pt x="5850" y="625"/>
                  <a:pt x="5852" y="633"/>
                </a:cubicBezTo>
                <a:cubicBezTo>
                  <a:pt x="5854" y="642"/>
                  <a:pt x="5854" y="649"/>
                  <a:pt x="5852" y="648"/>
                </a:cubicBezTo>
                <a:lnTo>
                  <a:pt x="5853" y="647"/>
                </a:lnTo>
                <a:cubicBezTo>
                  <a:pt x="5846" y="639"/>
                  <a:pt x="5843" y="629"/>
                  <a:pt x="5845" y="619"/>
                </a:cubicBezTo>
                <a:cubicBezTo>
                  <a:pt x="5845" y="619"/>
                  <a:pt x="5845" y="619"/>
                  <a:pt x="5846" y="619"/>
                </a:cubicBezTo>
                <a:close/>
                <a:moveTo>
                  <a:pt x="5302" y="613"/>
                </a:moveTo>
                <a:cubicBezTo>
                  <a:pt x="5305" y="614"/>
                  <a:pt x="5311" y="635"/>
                  <a:pt x="5316" y="662"/>
                </a:cubicBezTo>
                <a:cubicBezTo>
                  <a:pt x="5322" y="690"/>
                  <a:pt x="5328" y="716"/>
                  <a:pt x="5331" y="720"/>
                </a:cubicBezTo>
                <a:cubicBezTo>
                  <a:pt x="5333" y="724"/>
                  <a:pt x="5333" y="729"/>
                  <a:pt x="5330" y="733"/>
                </a:cubicBezTo>
                <a:cubicBezTo>
                  <a:pt x="5327" y="743"/>
                  <a:pt x="5325" y="752"/>
                  <a:pt x="5326" y="762"/>
                </a:cubicBezTo>
                <a:cubicBezTo>
                  <a:pt x="5327" y="791"/>
                  <a:pt x="5316" y="783"/>
                  <a:pt x="5309" y="749"/>
                </a:cubicBezTo>
                <a:cubicBezTo>
                  <a:pt x="5301" y="709"/>
                  <a:pt x="5299" y="616"/>
                  <a:pt x="5301" y="614"/>
                </a:cubicBezTo>
                <a:cubicBezTo>
                  <a:pt x="5302" y="613"/>
                  <a:pt x="5302" y="613"/>
                  <a:pt x="5302" y="613"/>
                </a:cubicBezTo>
                <a:close/>
                <a:moveTo>
                  <a:pt x="5203" y="592"/>
                </a:moveTo>
                <a:cubicBezTo>
                  <a:pt x="5204" y="592"/>
                  <a:pt x="5204" y="595"/>
                  <a:pt x="5205" y="598"/>
                </a:cubicBezTo>
                <a:cubicBezTo>
                  <a:pt x="5206" y="603"/>
                  <a:pt x="5205" y="605"/>
                  <a:pt x="5203" y="603"/>
                </a:cubicBezTo>
                <a:cubicBezTo>
                  <a:pt x="5201" y="600"/>
                  <a:pt x="5200" y="597"/>
                  <a:pt x="5202" y="594"/>
                </a:cubicBezTo>
                <a:lnTo>
                  <a:pt x="5202" y="593"/>
                </a:lnTo>
                <a:cubicBezTo>
                  <a:pt x="5203" y="593"/>
                  <a:pt x="5203" y="592"/>
                  <a:pt x="5203" y="592"/>
                </a:cubicBezTo>
                <a:close/>
                <a:moveTo>
                  <a:pt x="4770" y="573"/>
                </a:moveTo>
                <a:cubicBezTo>
                  <a:pt x="4773" y="574"/>
                  <a:pt x="4776" y="581"/>
                  <a:pt x="4778" y="594"/>
                </a:cubicBezTo>
                <a:cubicBezTo>
                  <a:pt x="4780" y="603"/>
                  <a:pt x="4781" y="612"/>
                  <a:pt x="4778" y="621"/>
                </a:cubicBezTo>
                <a:cubicBezTo>
                  <a:pt x="4772" y="625"/>
                  <a:pt x="4765" y="609"/>
                  <a:pt x="4765" y="591"/>
                </a:cubicBezTo>
                <a:cubicBezTo>
                  <a:pt x="4764" y="578"/>
                  <a:pt x="4767" y="572"/>
                  <a:pt x="4770" y="573"/>
                </a:cubicBezTo>
                <a:close/>
                <a:moveTo>
                  <a:pt x="5137" y="566"/>
                </a:moveTo>
                <a:cubicBezTo>
                  <a:pt x="5141" y="566"/>
                  <a:pt x="5142" y="573"/>
                  <a:pt x="5139" y="596"/>
                </a:cubicBezTo>
                <a:cubicBezTo>
                  <a:pt x="5137" y="627"/>
                  <a:pt x="5136" y="668"/>
                  <a:pt x="5138" y="675"/>
                </a:cubicBezTo>
                <a:cubicBezTo>
                  <a:pt x="5138" y="680"/>
                  <a:pt x="5137" y="681"/>
                  <a:pt x="5133" y="679"/>
                </a:cubicBezTo>
                <a:cubicBezTo>
                  <a:pt x="5122" y="671"/>
                  <a:pt x="5122" y="568"/>
                  <a:pt x="5134" y="566"/>
                </a:cubicBezTo>
                <a:lnTo>
                  <a:pt x="5135" y="566"/>
                </a:lnTo>
                <a:cubicBezTo>
                  <a:pt x="5136" y="566"/>
                  <a:pt x="5136" y="565"/>
                  <a:pt x="5137" y="566"/>
                </a:cubicBezTo>
                <a:close/>
                <a:moveTo>
                  <a:pt x="502" y="559"/>
                </a:moveTo>
                <a:cubicBezTo>
                  <a:pt x="508" y="559"/>
                  <a:pt x="506" y="598"/>
                  <a:pt x="506" y="598"/>
                </a:cubicBezTo>
                <a:lnTo>
                  <a:pt x="505" y="599"/>
                </a:lnTo>
                <a:cubicBezTo>
                  <a:pt x="508" y="612"/>
                  <a:pt x="509" y="615"/>
                  <a:pt x="504" y="612"/>
                </a:cubicBezTo>
                <a:cubicBezTo>
                  <a:pt x="499" y="610"/>
                  <a:pt x="498" y="605"/>
                  <a:pt x="500" y="595"/>
                </a:cubicBezTo>
                <a:cubicBezTo>
                  <a:pt x="500" y="595"/>
                  <a:pt x="493" y="564"/>
                  <a:pt x="501" y="559"/>
                </a:cubicBezTo>
                <a:cubicBezTo>
                  <a:pt x="501" y="559"/>
                  <a:pt x="502" y="558"/>
                  <a:pt x="502" y="559"/>
                </a:cubicBezTo>
                <a:close/>
                <a:moveTo>
                  <a:pt x="5419" y="541"/>
                </a:moveTo>
                <a:cubicBezTo>
                  <a:pt x="5424" y="542"/>
                  <a:pt x="5434" y="586"/>
                  <a:pt x="5432" y="605"/>
                </a:cubicBezTo>
                <a:lnTo>
                  <a:pt x="5433" y="604"/>
                </a:lnTo>
                <a:cubicBezTo>
                  <a:pt x="5431" y="628"/>
                  <a:pt x="5423" y="617"/>
                  <a:pt x="5417" y="584"/>
                </a:cubicBezTo>
                <a:cubicBezTo>
                  <a:pt x="5414" y="570"/>
                  <a:pt x="5414" y="556"/>
                  <a:pt x="5418" y="541"/>
                </a:cubicBezTo>
                <a:cubicBezTo>
                  <a:pt x="5418" y="541"/>
                  <a:pt x="5418" y="541"/>
                  <a:pt x="5419" y="541"/>
                </a:cubicBezTo>
                <a:close/>
                <a:moveTo>
                  <a:pt x="3354" y="541"/>
                </a:moveTo>
                <a:cubicBezTo>
                  <a:pt x="3357" y="541"/>
                  <a:pt x="3358" y="542"/>
                  <a:pt x="3359" y="543"/>
                </a:cubicBezTo>
                <a:cubicBezTo>
                  <a:pt x="3359" y="545"/>
                  <a:pt x="3357" y="548"/>
                  <a:pt x="3354" y="549"/>
                </a:cubicBezTo>
                <a:cubicBezTo>
                  <a:pt x="3351" y="551"/>
                  <a:pt x="3348" y="550"/>
                  <a:pt x="3347" y="547"/>
                </a:cubicBezTo>
                <a:cubicBezTo>
                  <a:pt x="3347" y="544"/>
                  <a:pt x="3349" y="541"/>
                  <a:pt x="3352" y="541"/>
                </a:cubicBezTo>
                <a:cubicBezTo>
                  <a:pt x="3353" y="541"/>
                  <a:pt x="3354" y="541"/>
                  <a:pt x="3354" y="541"/>
                </a:cubicBezTo>
                <a:close/>
                <a:moveTo>
                  <a:pt x="4772" y="540"/>
                </a:moveTo>
                <a:cubicBezTo>
                  <a:pt x="4773" y="539"/>
                  <a:pt x="4774" y="542"/>
                  <a:pt x="4775" y="546"/>
                </a:cubicBezTo>
                <a:cubicBezTo>
                  <a:pt x="4777" y="554"/>
                  <a:pt x="4775" y="556"/>
                  <a:pt x="4770" y="554"/>
                </a:cubicBezTo>
                <a:cubicBezTo>
                  <a:pt x="4766" y="552"/>
                  <a:pt x="4765" y="549"/>
                  <a:pt x="4769" y="543"/>
                </a:cubicBezTo>
                <a:lnTo>
                  <a:pt x="4768" y="543"/>
                </a:lnTo>
                <a:cubicBezTo>
                  <a:pt x="4770" y="541"/>
                  <a:pt x="4771" y="540"/>
                  <a:pt x="4772" y="540"/>
                </a:cubicBezTo>
                <a:close/>
                <a:moveTo>
                  <a:pt x="3642" y="530"/>
                </a:moveTo>
                <a:cubicBezTo>
                  <a:pt x="3645" y="531"/>
                  <a:pt x="3644" y="538"/>
                  <a:pt x="3642" y="565"/>
                </a:cubicBezTo>
                <a:cubicBezTo>
                  <a:pt x="3641" y="580"/>
                  <a:pt x="3641" y="594"/>
                  <a:pt x="3642" y="609"/>
                </a:cubicBezTo>
                <a:cubicBezTo>
                  <a:pt x="3644" y="615"/>
                  <a:pt x="3643" y="622"/>
                  <a:pt x="3640" y="628"/>
                </a:cubicBezTo>
                <a:cubicBezTo>
                  <a:pt x="3632" y="633"/>
                  <a:pt x="3625" y="590"/>
                  <a:pt x="3628" y="559"/>
                </a:cubicBezTo>
                <a:lnTo>
                  <a:pt x="3629" y="559"/>
                </a:lnTo>
                <a:cubicBezTo>
                  <a:pt x="3628" y="549"/>
                  <a:pt x="3631" y="540"/>
                  <a:pt x="3637" y="531"/>
                </a:cubicBezTo>
                <a:cubicBezTo>
                  <a:pt x="3639" y="530"/>
                  <a:pt x="3641" y="530"/>
                  <a:pt x="3642" y="530"/>
                </a:cubicBezTo>
                <a:close/>
                <a:moveTo>
                  <a:pt x="4304" y="529"/>
                </a:moveTo>
                <a:cubicBezTo>
                  <a:pt x="4305" y="529"/>
                  <a:pt x="4306" y="531"/>
                  <a:pt x="4306" y="534"/>
                </a:cubicBezTo>
                <a:cubicBezTo>
                  <a:pt x="4307" y="538"/>
                  <a:pt x="4306" y="539"/>
                  <a:pt x="4303" y="537"/>
                </a:cubicBezTo>
                <a:lnTo>
                  <a:pt x="4305" y="535"/>
                </a:lnTo>
                <a:cubicBezTo>
                  <a:pt x="4303" y="532"/>
                  <a:pt x="4301" y="532"/>
                  <a:pt x="4303" y="530"/>
                </a:cubicBezTo>
                <a:cubicBezTo>
                  <a:pt x="4303" y="530"/>
                  <a:pt x="4303" y="529"/>
                  <a:pt x="4304" y="529"/>
                </a:cubicBezTo>
                <a:close/>
                <a:moveTo>
                  <a:pt x="5415" y="519"/>
                </a:moveTo>
                <a:lnTo>
                  <a:pt x="5414" y="519"/>
                </a:lnTo>
                <a:lnTo>
                  <a:pt x="5414" y="519"/>
                </a:lnTo>
                <a:lnTo>
                  <a:pt x="5415" y="519"/>
                </a:lnTo>
                <a:close/>
                <a:moveTo>
                  <a:pt x="5129" y="517"/>
                </a:moveTo>
                <a:cubicBezTo>
                  <a:pt x="5130" y="517"/>
                  <a:pt x="5131" y="519"/>
                  <a:pt x="5131" y="522"/>
                </a:cubicBezTo>
                <a:cubicBezTo>
                  <a:pt x="5132" y="526"/>
                  <a:pt x="5131" y="527"/>
                  <a:pt x="5128" y="525"/>
                </a:cubicBezTo>
                <a:cubicBezTo>
                  <a:pt x="5126" y="523"/>
                  <a:pt x="5126" y="520"/>
                  <a:pt x="5128" y="518"/>
                </a:cubicBezTo>
                <a:cubicBezTo>
                  <a:pt x="5128" y="517"/>
                  <a:pt x="5128" y="517"/>
                  <a:pt x="5129" y="517"/>
                </a:cubicBezTo>
                <a:close/>
                <a:moveTo>
                  <a:pt x="3396" y="516"/>
                </a:moveTo>
                <a:cubicBezTo>
                  <a:pt x="3399" y="516"/>
                  <a:pt x="3403" y="517"/>
                  <a:pt x="3405" y="518"/>
                </a:cubicBezTo>
                <a:cubicBezTo>
                  <a:pt x="3415" y="541"/>
                  <a:pt x="3421" y="564"/>
                  <a:pt x="3423" y="588"/>
                </a:cubicBezTo>
                <a:lnTo>
                  <a:pt x="3424" y="589"/>
                </a:lnTo>
                <a:cubicBezTo>
                  <a:pt x="3422" y="591"/>
                  <a:pt x="3419" y="594"/>
                  <a:pt x="3416" y="593"/>
                </a:cubicBezTo>
                <a:cubicBezTo>
                  <a:pt x="3413" y="592"/>
                  <a:pt x="3410" y="593"/>
                  <a:pt x="3410" y="595"/>
                </a:cubicBezTo>
                <a:cubicBezTo>
                  <a:pt x="3411" y="621"/>
                  <a:pt x="3402" y="618"/>
                  <a:pt x="3398" y="590"/>
                </a:cubicBezTo>
                <a:cubicBezTo>
                  <a:pt x="3397" y="580"/>
                  <a:pt x="3394" y="569"/>
                  <a:pt x="3389" y="560"/>
                </a:cubicBezTo>
                <a:cubicBezTo>
                  <a:pt x="3380" y="554"/>
                  <a:pt x="3383" y="518"/>
                  <a:pt x="3392" y="516"/>
                </a:cubicBezTo>
                <a:cubicBezTo>
                  <a:pt x="3393" y="516"/>
                  <a:pt x="3395" y="516"/>
                  <a:pt x="3396" y="516"/>
                </a:cubicBezTo>
                <a:close/>
                <a:moveTo>
                  <a:pt x="5194" y="515"/>
                </a:moveTo>
                <a:cubicBezTo>
                  <a:pt x="5195" y="515"/>
                  <a:pt x="5196" y="518"/>
                  <a:pt x="5197" y="522"/>
                </a:cubicBezTo>
                <a:cubicBezTo>
                  <a:pt x="5198" y="530"/>
                  <a:pt x="5196" y="532"/>
                  <a:pt x="5191" y="530"/>
                </a:cubicBezTo>
                <a:cubicBezTo>
                  <a:pt x="5187" y="528"/>
                  <a:pt x="5186" y="525"/>
                  <a:pt x="5190" y="519"/>
                </a:cubicBezTo>
                <a:lnTo>
                  <a:pt x="5191" y="518"/>
                </a:lnTo>
                <a:cubicBezTo>
                  <a:pt x="5192" y="516"/>
                  <a:pt x="5193" y="515"/>
                  <a:pt x="5194" y="515"/>
                </a:cubicBezTo>
                <a:close/>
                <a:moveTo>
                  <a:pt x="5415" y="514"/>
                </a:moveTo>
                <a:cubicBezTo>
                  <a:pt x="5417" y="514"/>
                  <a:pt x="5419" y="514"/>
                  <a:pt x="5419" y="515"/>
                </a:cubicBezTo>
                <a:cubicBezTo>
                  <a:pt x="5419" y="515"/>
                  <a:pt x="5418" y="517"/>
                  <a:pt x="5416" y="518"/>
                </a:cubicBezTo>
                <a:lnTo>
                  <a:pt x="5414" y="519"/>
                </a:lnTo>
                <a:lnTo>
                  <a:pt x="5412" y="520"/>
                </a:lnTo>
                <a:cubicBezTo>
                  <a:pt x="5410" y="520"/>
                  <a:pt x="5409" y="520"/>
                  <a:pt x="5408" y="519"/>
                </a:cubicBezTo>
                <a:cubicBezTo>
                  <a:pt x="5407" y="517"/>
                  <a:pt x="5409" y="515"/>
                  <a:pt x="5413" y="514"/>
                </a:cubicBezTo>
                <a:cubicBezTo>
                  <a:pt x="5414" y="514"/>
                  <a:pt x="5414" y="514"/>
                  <a:pt x="5415" y="514"/>
                </a:cubicBezTo>
                <a:close/>
                <a:moveTo>
                  <a:pt x="5824" y="508"/>
                </a:moveTo>
                <a:cubicBezTo>
                  <a:pt x="5829" y="509"/>
                  <a:pt x="5833" y="525"/>
                  <a:pt x="5835" y="549"/>
                </a:cubicBezTo>
                <a:cubicBezTo>
                  <a:pt x="5837" y="567"/>
                  <a:pt x="5835" y="572"/>
                  <a:pt x="5831" y="566"/>
                </a:cubicBezTo>
                <a:lnTo>
                  <a:pt x="5833" y="565"/>
                </a:lnTo>
                <a:cubicBezTo>
                  <a:pt x="5823" y="548"/>
                  <a:pt x="5819" y="529"/>
                  <a:pt x="5821" y="510"/>
                </a:cubicBezTo>
                <a:cubicBezTo>
                  <a:pt x="5822" y="509"/>
                  <a:pt x="5823" y="508"/>
                  <a:pt x="5824" y="508"/>
                </a:cubicBezTo>
                <a:close/>
                <a:moveTo>
                  <a:pt x="5123" y="493"/>
                </a:moveTo>
                <a:cubicBezTo>
                  <a:pt x="5124" y="493"/>
                  <a:pt x="5126" y="494"/>
                  <a:pt x="5130" y="496"/>
                </a:cubicBezTo>
                <a:cubicBezTo>
                  <a:pt x="5143" y="503"/>
                  <a:pt x="5144" y="507"/>
                  <a:pt x="5132" y="509"/>
                </a:cubicBezTo>
                <a:cubicBezTo>
                  <a:pt x="5127" y="510"/>
                  <a:pt x="5123" y="507"/>
                  <a:pt x="5122" y="500"/>
                </a:cubicBezTo>
                <a:cubicBezTo>
                  <a:pt x="5121" y="495"/>
                  <a:pt x="5121" y="492"/>
                  <a:pt x="5123" y="493"/>
                </a:cubicBezTo>
                <a:close/>
                <a:moveTo>
                  <a:pt x="5412" y="492"/>
                </a:moveTo>
                <a:cubicBezTo>
                  <a:pt x="5414" y="492"/>
                  <a:pt x="5415" y="492"/>
                  <a:pt x="5416" y="493"/>
                </a:cubicBezTo>
                <a:cubicBezTo>
                  <a:pt x="5416" y="494"/>
                  <a:pt x="5413" y="496"/>
                  <a:pt x="5410" y="498"/>
                </a:cubicBezTo>
                <a:lnTo>
                  <a:pt x="5410" y="498"/>
                </a:lnTo>
                <a:cubicBezTo>
                  <a:pt x="5407" y="500"/>
                  <a:pt x="5405" y="499"/>
                  <a:pt x="5404" y="497"/>
                </a:cubicBezTo>
                <a:cubicBezTo>
                  <a:pt x="5404" y="495"/>
                  <a:pt x="5406" y="493"/>
                  <a:pt x="5409" y="492"/>
                </a:cubicBezTo>
                <a:cubicBezTo>
                  <a:pt x="5410" y="492"/>
                  <a:pt x="5411" y="492"/>
                  <a:pt x="5412" y="492"/>
                </a:cubicBezTo>
                <a:close/>
                <a:moveTo>
                  <a:pt x="4761" y="487"/>
                </a:moveTo>
                <a:cubicBezTo>
                  <a:pt x="4763" y="487"/>
                  <a:pt x="4764" y="490"/>
                  <a:pt x="4765" y="495"/>
                </a:cubicBezTo>
                <a:cubicBezTo>
                  <a:pt x="4766" y="501"/>
                  <a:pt x="4765" y="507"/>
                  <a:pt x="4762" y="507"/>
                </a:cubicBezTo>
                <a:cubicBezTo>
                  <a:pt x="4754" y="508"/>
                  <a:pt x="4752" y="498"/>
                  <a:pt x="4758" y="490"/>
                </a:cubicBezTo>
                <a:cubicBezTo>
                  <a:pt x="4759" y="488"/>
                  <a:pt x="4761" y="487"/>
                  <a:pt x="4761" y="487"/>
                </a:cubicBezTo>
                <a:close/>
                <a:moveTo>
                  <a:pt x="5332" y="486"/>
                </a:moveTo>
                <a:cubicBezTo>
                  <a:pt x="5332" y="486"/>
                  <a:pt x="5332" y="486"/>
                  <a:pt x="5332" y="486"/>
                </a:cubicBezTo>
                <a:cubicBezTo>
                  <a:pt x="5334" y="487"/>
                  <a:pt x="5337" y="496"/>
                  <a:pt x="5340" y="515"/>
                </a:cubicBezTo>
                <a:cubicBezTo>
                  <a:pt x="5343" y="533"/>
                  <a:pt x="5345" y="564"/>
                  <a:pt x="5346" y="583"/>
                </a:cubicBezTo>
                <a:cubicBezTo>
                  <a:pt x="5347" y="595"/>
                  <a:pt x="5346" y="608"/>
                  <a:pt x="5342" y="621"/>
                </a:cubicBezTo>
                <a:cubicBezTo>
                  <a:pt x="5340" y="623"/>
                  <a:pt x="5337" y="615"/>
                  <a:pt x="5337" y="603"/>
                </a:cubicBezTo>
                <a:cubicBezTo>
                  <a:pt x="5337" y="591"/>
                  <a:pt x="5335" y="562"/>
                  <a:pt x="5331" y="537"/>
                </a:cubicBezTo>
                <a:cubicBezTo>
                  <a:pt x="5328" y="506"/>
                  <a:pt x="5329" y="487"/>
                  <a:pt x="5332" y="486"/>
                </a:cubicBezTo>
                <a:close/>
                <a:moveTo>
                  <a:pt x="5820" y="482"/>
                </a:moveTo>
                <a:cubicBezTo>
                  <a:pt x="5821" y="482"/>
                  <a:pt x="5821" y="482"/>
                  <a:pt x="5822" y="483"/>
                </a:cubicBezTo>
                <a:cubicBezTo>
                  <a:pt x="5825" y="484"/>
                  <a:pt x="5828" y="485"/>
                  <a:pt x="5829" y="487"/>
                </a:cubicBezTo>
                <a:cubicBezTo>
                  <a:pt x="5829" y="489"/>
                  <a:pt x="5827" y="491"/>
                  <a:pt x="5824" y="492"/>
                </a:cubicBezTo>
                <a:cubicBezTo>
                  <a:pt x="5820" y="492"/>
                  <a:pt x="5817" y="490"/>
                  <a:pt x="5817" y="487"/>
                </a:cubicBezTo>
                <a:lnTo>
                  <a:pt x="5818" y="486"/>
                </a:lnTo>
                <a:cubicBezTo>
                  <a:pt x="5817" y="484"/>
                  <a:pt x="5818" y="482"/>
                  <a:pt x="5820" y="482"/>
                </a:cubicBezTo>
                <a:close/>
                <a:moveTo>
                  <a:pt x="3435" y="480"/>
                </a:moveTo>
                <a:cubicBezTo>
                  <a:pt x="3436" y="479"/>
                  <a:pt x="3438" y="482"/>
                  <a:pt x="3440" y="488"/>
                </a:cubicBezTo>
                <a:cubicBezTo>
                  <a:pt x="3443" y="497"/>
                  <a:pt x="3444" y="506"/>
                  <a:pt x="3444" y="516"/>
                </a:cubicBezTo>
                <a:lnTo>
                  <a:pt x="3443" y="516"/>
                </a:lnTo>
                <a:cubicBezTo>
                  <a:pt x="3442" y="532"/>
                  <a:pt x="3437" y="537"/>
                  <a:pt x="3430" y="531"/>
                </a:cubicBezTo>
                <a:cubicBezTo>
                  <a:pt x="3426" y="525"/>
                  <a:pt x="3426" y="517"/>
                  <a:pt x="3429" y="510"/>
                </a:cubicBezTo>
                <a:cubicBezTo>
                  <a:pt x="3432" y="501"/>
                  <a:pt x="3433" y="492"/>
                  <a:pt x="3434" y="484"/>
                </a:cubicBezTo>
                <a:cubicBezTo>
                  <a:pt x="3434" y="481"/>
                  <a:pt x="3434" y="480"/>
                  <a:pt x="3435" y="480"/>
                </a:cubicBezTo>
                <a:close/>
                <a:moveTo>
                  <a:pt x="5328" y="468"/>
                </a:moveTo>
                <a:lnTo>
                  <a:pt x="5328" y="468"/>
                </a:lnTo>
                <a:cubicBezTo>
                  <a:pt x="5328" y="468"/>
                  <a:pt x="5328" y="468"/>
                  <a:pt x="5328" y="468"/>
                </a:cubicBezTo>
                <a:lnTo>
                  <a:pt x="5328" y="468"/>
                </a:lnTo>
                <a:close/>
                <a:moveTo>
                  <a:pt x="4285" y="460"/>
                </a:moveTo>
                <a:cubicBezTo>
                  <a:pt x="4284" y="460"/>
                  <a:pt x="4284" y="461"/>
                  <a:pt x="4283" y="462"/>
                </a:cubicBezTo>
                <a:cubicBezTo>
                  <a:pt x="4277" y="470"/>
                  <a:pt x="4281" y="493"/>
                  <a:pt x="4288" y="488"/>
                </a:cubicBezTo>
                <a:cubicBezTo>
                  <a:pt x="4291" y="482"/>
                  <a:pt x="4292" y="476"/>
                  <a:pt x="4290" y="471"/>
                </a:cubicBezTo>
                <a:cubicBezTo>
                  <a:pt x="4289" y="464"/>
                  <a:pt x="4288" y="460"/>
                  <a:pt x="4286" y="460"/>
                </a:cubicBezTo>
                <a:cubicBezTo>
                  <a:pt x="4286" y="460"/>
                  <a:pt x="4286" y="460"/>
                  <a:pt x="4285" y="460"/>
                </a:cubicBezTo>
                <a:close/>
                <a:moveTo>
                  <a:pt x="3455" y="459"/>
                </a:moveTo>
                <a:cubicBezTo>
                  <a:pt x="3458" y="459"/>
                  <a:pt x="3461" y="461"/>
                  <a:pt x="3461" y="464"/>
                </a:cubicBezTo>
                <a:cubicBezTo>
                  <a:pt x="3461" y="466"/>
                  <a:pt x="3460" y="469"/>
                  <a:pt x="3457" y="469"/>
                </a:cubicBezTo>
                <a:lnTo>
                  <a:pt x="3457" y="469"/>
                </a:lnTo>
                <a:cubicBezTo>
                  <a:pt x="3455" y="470"/>
                  <a:pt x="3452" y="468"/>
                  <a:pt x="3451" y="465"/>
                </a:cubicBezTo>
                <a:cubicBezTo>
                  <a:pt x="3450" y="462"/>
                  <a:pt x="3452" y="459"/>
                  <a:pt x="3455" y="459"/>
                </a:cubicBezTo>
                <a:close/>
                <a:moveTo>
                  <a:pt x="5301" y="459"/>
                </a:moveTo>
                <a:cubicBezTo>
                  <a:pt x="5309" y="464"/>
                  <a:pt x="5311" y="472"/>
                  <a:pt x="5303" y="480"/>
                </a:cubicBezTo>
                <a:cubicBezTo>
                  <a:pt x="5300" y="481"/>
                  <a:pt x="5297" y="478"/>
                  <a:pt x="5296" y="470"/>
                </a:cubicBezTo>
                <a:cubicBezTo>
                  <a:pt x="5294" y="463"/>
                  <a:pt x="5296" y="458"/>
                  <a:pt x="5300" y="459"/>
                </a:cubicBezTo>
                <a:lnTo>
                  <a:pt x="5301" y="459"/>
                </a:lnTo>
                <a:close/>
                <a:moveTo>
                  <a:pt x="4755" y="457"/>
                </a:moveTo>
                <a:cubicBezTo>
                  <a:pt x="4755" y="457"/>
                  <a:pt x="4756" y="458"/>
                  <a:pt x="4758" y="459"/>
                </a:cubicBezTo>
                <a:cubicBezTo>
                  <a:pt x="4765" y="464"/>
                  <a:pt x="4768" y="477"/>
                  <a:pt x="4761" y="481"/>
                </a:cubicBezTo>
                <a:cubicBezTo>
                  <a:pt x="4758" y="484"/>
                  <a:pt x="4754" y="479"/>
                  <a:pt x="4753" y="469"/>
                </a:cubicBezTo>
                <a:lnTo>
                  <a:pt x="4754" y="468"/>
                </a:lnTo>
                <a:cubicBezTo>
                  <a:pt x="4752" y="460"/>
                  <a:pt x="4753" y="456"/>
                  <a:pt x="4755" y="457"/>
                </a:cubicBezTo>
                <a:close/>
                <a:moveTo>
                  <a:pt x="4233" y="457"/>
                </a:moveTo>
                <a:cubicBezTo>
                  <a:pt x="4231" y="457"/>
                  <a:pt x="4228" y="457"/>
                  <a:pt x="4224" y="458"/>
                </a:cubicBezTo>
                <a:cubicBezTo>
                  <a:pt x="4219" y="460"/>
                  <a:pt x="4216" y="463"/>
                  <a:pt x="4222" y="485"/>
                </a:cubicBezTo>
                <a:cubicBezTo>
                  <a:pt x="4229" y="511"/>
                  <a:pt x="4237" y="518"/>
                  <a:pt x="4244" y="508"/>
                </a:cubicBezTo>
                <a:cubicBezTo>
                  <a:pt x="4245" y="490"/>
                  <a:pt x="4241" y="473"/>
                  <a:pt x="4233" y="457"/>
                </a:cubicBezTo>
                <a:cubicBezTo>
                  <a:pt x="4233" y="457"/>
                  <a:pt x="4233" y="457"/>
                  <a:pt x="4233" y="457"/>
                </a:cubicBezTo>
                <a:close/>
                <a:moveTo>
                  <a:pt x="3630" y="446"/>
                </a:moveTo>
                <a:cubicBezTo>
                  <a:pt x="3633" y="446"/>
                  <a:pt x="3636" y="452"/>
                  <a:pt x="3640" y="462"/>
                </a:cubicBezTo>
                <a:cubicBezTo>
                  <a:pt x="3644" y="471"/>
                  <a:pt x="3643" y="481"/>
                  <a:pt x="3637" y="491"/>
                </a:cubicBezTo>
                <a:lnTo>
                  <a:pt x="3628" y="505"/>
                </a:lnTo>
                <a:lnTo>
                  <a:pt x="3627" y="483"/>
                </a:lnTo>
                <a:cubicBezTo>
                  <a:pt x="3625" y="458"/>
                  <a:pt x="3627" y="445"/>
                  <a:pt x="3630" y="446"/>
                </a:cubicBezTo>
                <a:close/>
                <a:moveTo>
                  <a:pt x="5148" y="442"/>
                </a:moveTo>
                <a:cubicBezTo>
                  <a:pt x="5150" y="442"/>
                  <a:pt x="5153" y="445"/>
                  <a:pt x="5157" y="451"/>
                </a:cubicBezTo>
                <a:cubicBezTo>
                  <a:pt x="5163" y="464"/>
                  <a:pt x="5165" y="477"/>
                  <a:pt x="5165" y="491"/>
                </a:cubicBezTo>
                <a:cubicBezTo>
                  <a:pt x="5164" y="521"/>
                  <a:pt x="5166" y="551"/>
                  <a:pt x="5170" y="581"/>
                </a:cubicBezTo>
                <a:cubicBezTo>
                  <a:pt x="5174" y="607"/>
                  <a:pt x="5176" y="639"/>
                  <a:pt x="5175" y="651"/>
                </a:cubicBezTo>
                <a:cubicBezTo>
                  <a:pt x="5175" y="668"/>
                  <a:pt x="5176" y="684"/>
                  <a:pt x="5179" y="701"/>
                </a:cubicBezTo>
                <a:cubicBezTo>
                  <a:pt x="5182" y="718"/>
                  <a:pt x="5182" y="726"/>
                  <a:pt x="5178" y="722"/>
                </a:cubicBezTo>
                <a:cubicBezTo>
                  <a:pt x="5175" y="719"/>
                  <a:pt x="5173" y="715"/>
                  <a:pt x="5174" y="711"/>
                </a:cubicBezTo>
                <a:cubicBezTo>
                  <a:pt x="5175" y="708"/>
                  <a:pt x="5170" y="706"/>
                  <a:pt x="5163" y="706"/>
                </a:cubicBezTo>
                <a:cubicBezTo>
                  <a:pt x="5148" y="706"/>
                  <a:pt x="5145" y="699"/>
                  <a:pt x="5158" y="692"/>
                </a:cubicBezTo>
                <a:cubicBezTo>
                  <a:pt x="5166" y="688"/>
                  <a:pt x="5166" y="681"/>
                  <a:pt x="5163" y="653"/>
                </a:cubicBezTo>
                <a:cubicBezTo>
                  <a:pt x="5160" y="634"/>
                  <a:pt x="5155" y="601"/>
                  <a:pt x="5153" y="580"/>
                </a:cubicBezTo>
                <a:cubicBezTo>
                  <a:pt x="5151" y="558"/>
                  <a:pt x="5148" y="526"/>
                  <a:pt x="5145" y="509"/>
                </a:cubicBezTo>
                <a:cubicBezTo>
                  <a:pt x="5140" y="465"/>
                  <a:pt x="5141" y="441"/>
                  <a:pt x="5148" y="442"/>
                </a:cubicBezTo>
                <a:close/>
                <a:moveTo>
                  <a:pt x="3269" y="419"/>
                </a:moveTo>
                <a:cubicBezTo>
                  <a:pt x="3276" y="421"/>
                  <a:pt x="3275" y="438"/>
                  <a:pt x="3272" y="440"/>
                </a:cubicBezTo>
                <a:cubicBezTo>
                  <a:pt x="3269" y="442"/>
                  <a:pt x="3266" y="437"/>
                  <a:pt x="3265" y="431"/>
                </a:cubicBezTo>
                <a:cubicBezTo>
                  <a:pt x="3265" y="424"/>
                  <a:pt x="3267" y="419"/>
                  <a:pt x="3269" y="419"/>
                </a:cubicBezTo>
                <a:close/>
                <a:moveTo>
                  <a:pt x="3434" y="418"/>
                </a:moveTo>
                <a:cubicBezTo>
                  <a:pt x="3435" y="418"/>
                  <a:pt x="3437" y="421"/>
                  <a:pt x="3437" y="427"/>
                </a:cubicBezTo>
                <a:cubicBezTo>
                  <a:pt x="3439" y="434"/>
                  <a:pt x="3438" y="441"/>
                  <a:pt x="3434" y="441"/>
                </a:cubicBezTo>
                <a:lnTo>
                  <a:pt x="3435" y="441"/>
                </a:lnTo>
                <a:cubicBezTo>
                  <a:pt x="3427" y="442"/>
                  <a:pt x="3424" y="428"/>
                  <a:pt x="3430" y="420"/>
                </a:cubicBezTo>
                <a:cubicBezTo>
                  <a:pt x="3431" y="418"/>
                  <a:pt x="3433" y="417"/>
                  <a:pt x="3434" y="418"/>
                </a:cubicBezTo>
                <a:close/>
                <a:moveTo>
                  <a:pt x="5177" y="416"/>
                </a:moveTo>
                <a:cubicBezTo>
                  <a:pt x="5179" y="416"/>
                  <a:pt x="5181" y="417"/>
                  <a:pt x="5186" y="420"/>
                </a:cubicBezTo>
                <a:cubicBezTo>
                  <a:pt x="5198" y="426"/>
                  <a:pt x="5200" y="431"/>
                  <a:pt x="5190" y="431"/>
                </a:cubicBezTo>
                <a:lnTo>
                  <a:pt x="5191" y="430"/>
                </a:lnTo>
                <a:cubicBezTo>
                  <a:pt x="5187" y="430"/>
                  <a:pt x="5183" y="426"/>
                  <a:pt x="5179" y="423"/>
                </a:cubicBezTo>
                <a:cubicBezTo>
                  <a:pt x="5177" y="418"/>
                  <a:pt x="5175" y="415"/>
                  <a:pt x="5177" y="416"/>
                </a:cubicBezTo>
                <a:close/>
                <a:moveTo>
                  <a:pt x="3806" y="412"/>
                </a:moveTo>
                <a:cubicBezTo>
                  <a:pt x="3805" y="412"/>
                  <a:pt x="3803" y="413"/>
                  <a:pt x="3800" y="414"/>
                </a:cubicBezTo>
                <a:cubicBezTo>
                  <a:pt x="3796" y="418"/>
                  <a:pt x="3793" y="423"/>
                  <a:pt x="3793" y="427"/>
                </a:cubicBezTo>
                <a:cubicBezTo>
                  <a:pt x="3794" y="430"/>
                  <a:pt x="3798" y="432"/>
                  <a:pt x="3804" y="432"/>
                </a:cubicBezTo>
                <a:cubicBezTo>
                  <a:pt x="3809" y="431"/>
                  <a:pt x="3812" y="427"/>
                  <a:pt x="3810" y="420"/>
                </a:cubicBezTo>
                <a:cubicBezTo>
                  <a:pt x="3809" y="415"/>
                  <a:pt x="3808" y="412"/>
                  <a:pt x="3806" y="412"/>
                </a:cubicBezTo>
                <a:close/>
                <a:moveTo>
                  <a:pt x="5806" y="408"/>
                </a:moveTo>
                <a:cubicBezTo>
                  <a:pt x="5807" y="408"/>
                  <a:pt x="5808" y="410"/>
                  <a:pt x="5808" y="413"/>
                </a:cubicBezTo>
                <a:cubicBezTo>
                  <a:pt x="5809" y="417"/>
                  <a:pt x="5806" y="418"/>
                  <a:pt x="5803" y="418"/>
                </a:cubicBezTo>
                <a:cubicBezTo>
                  <a:pt x="5800" y="417"/>
                  <a:pt x="5798" y="415"/>
                  <a:pt x="5799" y="413"/>
                </a:cubicBezTo>
                <a:lnTo>
                  <a:pt x="5800" y="412"/>
                </a:lnTo>
                <a:cubicBezTo>
                  <a:pt x="5802" y="409"/>
                  <a:pt x="5804" y="408"/>
                  <a:pt x="5806" y="408"/>
                </a:cubicBezTo>
                <a:close/>
                <a:moveTo>
                  <a:pt x="5325" y="395"/>
                </a:moveTo>
                <a:cubicBezTo>
                  <a:pt x="5327" y="395"/>
                  <a:pt x="5329" y="396"/>
                  <a:pt x="5328" y="397"/>
                </a:cubicBezTo>
                <a:cubicBezTo>
                  <a:pt x="5328" y="399"/>
                  <a:pt x="5329" y="414"/>
                  <a:pt x="5329" y="432"/>
                </a:cubicBezTo>
                <a:cubicBezTo>
                  <a:pt x="5330" y="441"/>
                  <a:pt x="5330" y="450"/>
                  <a:pt x="5329" y="459"/>
                </a:cubicBezTo>
                <a:lnTo>
                  <a:pt x="5328" y="468"/>
                </a:lnTo>
                <a:lnTo>
                  <a:pt x="5328" y="468"/>
                </a:lnTo>
                <a:cubicBezTo>
                  <a:pt x="5328" y="466"/>
                  <a:pt x="5327" y="460"/>
                  <a:pt x="5326" y="452"/>
                </a:cubicBezTo>
                <a:cubicBezTo>
                  <a:pt x="5326" y="442"/>
                  <a:pt x="5323" y="425"/>
                  <a:pt x="5321" y="415"/>
                </a:cubicBezTo>
                <a:cubicBezTo>
                  <a:pt x="5319" y="404"/>
                  <a:pt x="5320" y="396"/>
                  <a:pt x="5323" y="395"/>
                </a:cubicBezTo>
                <a:cubicBezTo>
                  <a:pt x="5324" y="395"/>
                  <a:pt x="5324" y="395"/>
                  <a:pt x="5325" y="395"/>
                </a:cubicBezTo>
                <a:close/>
                <a:moveTo>
                  <a:pt x="4307" y="387"/>
                </a:moveTo>
                <a:cubicBezTo>
                  <a:pt x="4303" y="386"/>
                  <a:pt x="4301" y="402"/>
                  <a:pt x="4304" y="432"/>
                </a:cubicBezTo>
                <a:lnTo>
                  <a:pt x="4303" y="433"/>
                </a:lnTo>
                <a:cubicBezTo>
                  <a:pt x="4308" y="484"/>
                  <a:pt x="4304" y="504"/>
                  <a:pt x="4292" y="500"/>
                </a:cubicBezTo>
                <a:cubicBezTo>
                  <a:pt x="4284" y="498"/>
                  <a:pt x="4282" y="500"/>
                  <a:pt x="4279" y="512"/>
                </a:cubicBezTo>
                <a:cubicBezTo>
                  <a:pt x="4277" y="521"/>
                  <a:pt x="4277" y="530"/>
                  <a:pt x="4278" y="539"/>
                </a:cubicBezTo>
                <a:cubicBezTo>
                  <a:pt x="4280" y="547"/>
                  <a:pt x="4279" y="554"/>
                  <a:pt x="4276" y="562"/>
                </a:cubicBezTo>
                <a:cubicBezTo>
                  <a:pt x="4271" y="568"/>
                  <a:pt x="4272" y="574"/>
                  <a:pt x="4278" y="578"/>
                </a:cubicBezTo>
                <a:cubicBezTo>
                  <a:pt x="4287" y="584"/>
                  <a:pt x="4285" y="593"/>
                  <a:pt x="4272" y="606"/>
                </a:cubicBezTo>
                <a:cubicBezTo>
                  <a:pt x="4259" y="618"/>
                  <a:pt x="4263" y="696"/>
                  <a:pt x="4274" y="721"/>
                </a:cubicBezTo>
                <a:cubicBezTo>
                  <a:pt x="4278" y="730"/>
                  <a:pt x="4287" y="766"/>
                  <a:pt x="4294" y="802"/>
                </a:cubicBezTo>
                <a:cubicBezTo>
                  <a:pt x="4298" y="829"/>
                  <a:pt x="4305" y="856"/>
                  <a:pt x="4315" y="883"/>
                </a:cubicBezTo>
                <a:cubicBezTo>
                  <a:pt x="4322" y="897"/>
                  <a:pt x="4323" y="898"/>
                  <a:pt x="4321" y="887"/>
                </a:cubicBezTo>
                <a:cubicBezTo>
                  <a:pt x="4321" y="880"/>
                  <a:pt x="4323" y="873"/>
                  <a:pt x="4328" y="867"/>
                </a:cubicBezTo>
                <a:cubicBezTo>
                  <a:pt x="4335" y="862"/>
                  <a:pt x="4335" y="855"/>
                  <a:pt x="4329" y="850"/>
                </a:cubicBezTo>
                <a:cubicBezTo>
                  <a:pt x="4321" y="832"/>
                  <a:pt x="4315" y="812"/>
                  <a:pt x="4313" y="792"/>
                </a:cubicBezTo>
                <a:cubicBezTo>
                  <a:pt x="4304" y="743"/>
                  <a:pt x="4304" y="742"/>
                  <a:pt x="4316" y="733"/>
                </a:cubicBezTo>
                <a:cubicBezTo>
                  <a:pt x="4323" y="729"/>
                  <a:pt x="4331" y="725"/>
                  <a:pt x="4340" y="722"/>
                </a:cubicBezTo>
                <a:cubicBezTo>
                  <a:pt x="4354" y="718"/>
                  <a:pt x="4359" y="700"/>
                  <a:pt x="4348" y="687"/>
                </a:cubicBezTo>
                <a:cubicBezTo>
                  <a:pt x="4338" y="668"/>
                  <a:pt x="4335" y="647"/>
                  <a:pt x="4339" y="626"/>
                </a:cubicBezTo>
                <a:cubicBezTo>
                  <a:pt x="4342" y="616"/>
                  <a:pt x="4342" y="606"/>
                  <a:pt x="4340" y="596"/>
                </a:cubicBezTo>
                <a:cubicBezTo>
                  <a:pt x="4332" y="519"/>
                  <a:pt x="4326" y="443"/>
                  <a:pt x="4327" y="442"/>
                </a:cubicBezTo>
                <a:cubicBezTo>
                  <a:pt x="4324" y="425"/>
                  <a:pt x="4319" y="409"/>
                  <a:pt x="4311" y="394"/>
                </a:cubicBezTo>
                <a:cubicBezTo>
                  <a:pt x="4310" y="389"/>
                  <a:pt x="4308" y="387"/>
                  <a:pt x="4307" y="387"/>
                </a:cubicBezTo>
                <a:close/>
                <a:moveTo>
                  <a:pt x="5142" y="386"/>
                </a:moveTo>
                <a:cubicBezTo>
                  <a:pt x="5147" y="386"/>
                  <a:pt x="5149" y="392"/>
                  <a:pt x="5148" y="412"/>
                </a:cubicBezTo>
                <a:cubicBezTo>
                  <a:pt x="5147" y="426"/>
                  <a:pt x="5138" y="434"/>
                  <a:pt x="5136" y="422"/>
                </a:cubicBezTo>
                <a:cubicBezTo>
                  <a:pt x="5135" y="417"/>
                  <a:pt x="5131" y="412"/>
                  <a:pt x="5127" y="412"/>
                </a:cubicBezTo>
                <a:cubicBezTo>
                  <a:pt x="5117" y="411"/>
                  <a:pt x="5131" y="387"/>
                  <a:pt x="5139" y="386"/>
                </a:cubicBezTo>
                <a:cubicBezTo>
                  <a:pt x="5140" y="386"/>
                  <a:pt x="5141" y="386"/>
                  <a:pt x="5142" y="386"/>
                </a:cubicBezTo>
                <a:close/>
                <a:moveTo>
                  <a:pt x="4100" y="383"/>
                </a:moveTo>
                <a:cubicBezTo>
                  <a:pt x="4103" y="383"/>
                  <a:pt x="4106" y="388"/>
                  <a:pt x="4107" y="399"/>
                </a:cubicBezTo>
                <a:lnTo>
                  <a:pt x="4107" y="398"/>
                </a:lnTo>
                <a:cubicBezTo>
                  <a:pt x="4109" y="411"/>
                  <a:pt x="4108" y="415"/>
                  <a:pt x="4104" y="411"/>
                </a:cubicBezTo>
                <a:cubicBezTo>
                  <a:pt x="4095" y="402"/>
                  <a:pt x="4095" y="385"/>
                  <a:pt x="4099" y="383"/>
                </a:cubicBezTo>
                <a:cubicBezTo>
                  <a:pt x="4099" y="383"/>
                  <a:pt x="4099" y="383"/>
                  <a:pt x="4100" y="383"/>
                </a:cubicBezTo>
                <a:close/>
                <a:moveTo>
                  <a:pt x="3624" y="381"/>
                </a:moveTo>
                <a:cubicBezTo>
                  <a:pt x="3625" y="381"/>
                  <a:pt x="3626" y="384"/>
                  <a:pt x="3627" y="390"/>
                </a:cubicBezTo>
                <a:cubicBezTo>
                  <a:pt x="3628" y="398"/>
                  <a:pt x="3628" y="400"/>
                  <a:pt x="3626" y="396"/>
                </a:cubicBezTo>
                <a:lnTo>
                  <a:pt x="3627" y="396"/>
                </a:lnTo>
                <a:cubicBezTo>
                  <a:pt x="3624" y="392"/>
                  <a:pt x="3623" y="387"/>
                  <a:pt x="3623" y="382"/>
                </a:cubicBezTo>
                <a:cubicBezTo>
                  <a:pt x="3623" y="381"/>
                  <a:pt x="3624" y="381"/>
                  <a:pt x="3624" y="381"/>
                </a:cubicBezTo>
                <a:close/>
                <a:moveTo>
                  <a:pt x="5795" y="378"/>
                </a:moveTo>
                <a:cubicBezTo>
                  <a:pt x="5798" y="377"/>
                  <a:pt x="5802" y="382"/>
                  <a:pt x="5803" y="389"/>
                </a:cubicBezTo>
                <a:cubicBezTo>
                  <a:pt x="5805" y="396"/>
                  <a:pt x="5803" y="401"/>
                  <a:pt x="5800" y="402"/>
                </a:cubicBezTo>
                <a:cubicBezTo>
                  <a:pt x="5797" y="403"/>
                  <a:pt x="5793" y="398"/>
                  <a:pt x="5792" y="391"/>
                </a:cubicBezTo>
                <a:lnTo>
                  <a:pt x="5792" y="390"/>
                </a:lnTo>
                <a:cubicBezTo>
                  <a:pt x="5791" y="383"/>
                  <a:pt x="5792" y="378"/>
                  <a:pt x="5795" y="378"/>
                </a:cubicBezTo>
                <a:close/>
                <a:moveTo>
                  <a:pt x="5388" y="343"/>
                </a:moveTo>
                <a:cubicBezTo>
                  <a:pt x="5390" y="344"/>
                  <a:pt x="5393" y="347"/>
                  <a:pt x="5396" y="354"/>
                </a:cubicBezTo>
                <a:cubicBezTo>
                  <a:pt x="5403" y="369"/>
                  <a:pt x="5405" y="377"/>
                  <a:pt x="5402" y="379"/>
                </a:cubicBezTo>
                <a:cubicBezTo>
                  <a:pt x="5402" y="409"/>
                  <a:pt x="5404" y="438"/>
                  <a:pt x="5410" y="467"/>
                </a:cubicBezTo>
                <a:cubicBezTo>
                  <a:pt x="5413" y="482"/>
                  <a:pt x="5411" y="488"/>
                  <a:pt x="5408" y="487"/>
                </a:cubicBezTo>
                <a:cubicBezTo>
                  <a:pt x="5404" y="487"/>
                  <a:pt x="5402" y="482"/>
                  <a:pt x="5403" y="477"/>
                </a:cubicBezTo>
                <a:cubicBezTo>
                  <a:pt x="5402" y="454"/>
                  <a:pt x="5399" y="431"/>
                  <a:pt x="5393" y="409"/>
                </a:cubicBezTo>
                <a:cubicBezTo>
                  <a:pt x="5385" y="367"/>
                  <a:pt x="5383" y="342"/>
                  <a:pt x="5388" y="343"/>
                </a:cubicBezTo>
                <a:close/>
                <a:moveTo>
                  <a:pt x="3429" y="342"/>
                </a:moveTo>
                <a:cubicBezTo>
                  <a:pt x="3431" y="342"/>
                  <a:pt x="3434" y="346"/>
                  <a:pt x="3436" y="354"/>
                </a:cubicBezTo>
                <a:cubicBezTo>
                  <a:pt x="3438" y="359"/>
                  <a:pt x="3437" y="365"/>
                  <a:pt x="3433" y="371"/>
                </a:cubicBezTo>
                <a:cubicBezTo>
                  <a:pt x="3430" y="373"/>
                  <a:pt x="3426" y="368"/>
                  <a:pt x="3425" y="360"/>
                </a:cubicBezTo>
                <a:cubicBezTo>
                  <a:pt x="3423" y="354"/>
                  <a:pt x="3424" y="349"/>
                  <a:pt x="3428" y="343"/>
                </a:cubicBezTo>
                <a:cubicBezTo>
                  <a:pt x="3428" y="343"/>
                  <a:pt x="3428" y="343"/>
                  <a:pt x="3429" y="342"/>
                </a:cubicBezTo>
                <a:close/>
                <a:moveTo>
                  <a:pt x="5281" y="340"/>
                </a:moveTo>
                <a:cubicBezTo>
                  <a:pt x="5282" y="340"/>
                  <a:pt x="5282" y="344"/>
                  <a:pt x="5283" y="351"/>
                </a:cubicBezTo>
                <a:cubicBezTo>
                  <a:pt x="5286" y="363"/>
                  <a:pt x="5285" y="366"/>
                  <a:pt x="5280" y="362"/>
                </a:cubicBezTo>
                <a:cubicBezTo>
                  <a:pt x="5276" y="358"/>
                  <a:pt x="5276" y="352"/>
                  <a:pt x="5278" y="347"/>
                </a:cubicBezTo>
                <a:cubicBezTo>
                  <a:pt x="5279" y="342"/>
                  <a:pt x="5280" y="339"/>
                  <a:pt x="5281" y="340"/>
                </a:cubicBezTo>
                <a:close/>
                <a:moveTo>
                  <a:pt x="3248" y="335"/>
                </a:moveTo>
                <a:cubicBezTo>
                  <a:pt x="3254" y="334"/>
                  <a:pt x="3256" y="343"/>
                  <a:pt x="3257" y="365"/>
                </a:cubicBezTo>
                <a:cubicBezTo>
                  <a:pt x="3258" y="391"/>
                  <a:pt x="3255" y="389"/>
                  <a:pt x="3246" y="359"/>
                </a:cubicBezTo>
                <a:cubicBezTo>
                  <a:pt x="3243" y="352"/>
                  <a:pt x="3243" y="344"/>
                  <a:pt x="3245" y="336"/>
                </a:cubicBezTo>
                <a:cubicBezTo>
                  <a:pt x="3246" y="336"/>
                  <a:pt x="3247" y="336"/>
                  <a:pt x="3248" y="335"/>
                </a:cubicBezTo>
                <a:close/>
                <a:moveTo>
                  <a:pt x="3349" y="323"/>
                </a:moveTo>
                <a:cubicBezTo>
                  <a:pt x="3351" y="323"/>
                  <a:pt x="3351" y="325"/>
                  <a:pt x="3352" y="330"/>
                </a:cubicBezTo>
                <a:cubicBezTo>
                  <a:pt x="3353" y="336"/>
                  <a:pt x="3353" y="342"/>
                  <a:pt x="3352" y="347"/>
                </a:cubicBezTo>
                <a:lnTo>
                  <a:pt x="3352" y="347"/>
                </a:lnTo>
                <a:cubicBezTo>
                  <a:pt x="3349" y="358"/>
                  <a:pt x="3340" y="356"/>
                  <a:pt x="3337" y="344"/>
                </a:cubicBezTo>
                <a:cubicBezTo>
                  <a:pt x="3336" y="338"/>
                  <a:pt x="3338" y="332"/>
                  <a:pt x="3343" y="326"/>
                </a:cubicBezTo>
                <a:cubicBezTo>
                  <a:pt x="3346" y="324"/>
                  <a:pt x="3348" y="323"/>
                  <a:pt x="3349" y="323"/>
                </a:cubicBezTo>
                <a:close/>
                <a:moveTo>
                  <a:pt x="3635" y="302"/>
                </a:moveTo>
                <a:cubicBezTo>
                  <a:pt x="3635" y="302"/>
                  <a:pt x="3636" y="302"/>
                  <a:pt x="3636" y="303"/>
                </a:cubicBezTo>
                <a:cubicBezTo>
                  <a:pt x="3639" y="305"/>
                  <a:pt x="3639" y="308"/>
                  <a:pt x="3637" y="311"/>
                </a:cubicBezTo>
                <a:cubicBezTo>
                  <a:pt x="3635" y="313"/>
                  <a:pt x="3632" y="315"/>
                  <a:pt x="3630" y="313"/>
                </a:cubicBezTo>
                <a:lnTo>
                  <a:pt x="3631" y="313"/>
                </a:lnTo>
                <a:cubicBezTo>
                  <a:pt x="3628" y="311"/>
                  <a:pt x="3627" y="308"/>
                  <a:pt x="3629" y="305"/>
                </a:cubicBezTo>
                <a:cubicBezTo>
                  <a:pt x="3630" y="303"/>
                  <a:pt x="3633" y="302"/>
                  <a:pt x="3635" y="302"/>
                </a:cubicBezTo>
                <a:close/>
                <a:moveTo>
                  <a:pt x="4723" y="299"/>
                </a:moveTo>
                <a:cubicBezTo>
                  <a:pt x="4718" y="300"/>
                  <a:pt x="4714" y="311"/>
                  <a:pt x="4714" y="330"/>
                </a:cubicBezTo>
                <a:cubicBezTo>
                  <a:pt x="4712" y="435"/>
                  <a:pt x="4719" y="565"/>
                  <a:pt x="4731" y="642"/>
                </a:cubicBezTo>
                <a:cubicBezTo>
                  <a:pt x="4736" y="677"/>
                  <a:pt x="4742" y="720"/>
                  <a:pt x="4741" y="737"/>
                </a:cubicBezTo>
                <a:cubicBezTo>
                  <a:pt x="4740" y="754"/>
                  <a:pt x="4743" y="784"/>
                  <a:pt x="4745" y="804"/>
                </a:cubicBezTo>
                <a:cubicBezTo>
                  <a:pt x="4747" y="820"/>
                  <a:pt x="4747" y="836"/>
                  <a:pt x="4744" y="852"/>
                </a:cubicBezTo>
                <a:cubicBezTo>
                  <a:pt x="4741" y="860"/>
                  <a:pt x="4742" y="864"/>
                  <a:pt x="4746" y="867"/>
                </a:cubicBezTo>
                <a:cubicBezTo>
                  <a:pt x="4751" y="871"/>
                  <a:pt x="4753" y="877"/>
                  <a:pt x="4750" y="883"/>
                </a:cubicBezTo>
                <a:cubicBezTo>
                  <a:pt x="4749" y="890"/>
                  <a:pt x="4750" y="926"/>
                  <a:pt x="4754" y="963"/>
                </a:cubicBezTo>
                <a:cubicBezTo>
                  <a:pt x="4757" y="1000"/>
                  <a:pt x="4759" y="1032"/>
                  <a:pt x="4758" y="1034"/>
                </a:cubicBezTo>
                <a:cubicBezTo>
                  <a:pt x="4757" y="1049"/>
                  <a:pt x="4758" y="1064"/>
                  <a:pt x="4762" y="1079"/>
                </a:cubicBezTo>
                <a:cubicBezTo>
                  <a:pt x="4782" y="1208"/>
                  <a:pt x="4785" y="1216"/>
                  <a:pt x="4800" y="1214"/>
                </a:cubicBezTo>
                <a:cubicBezTo>
                  <a:pt x="4803" y="1213"/>
                  <a:pt x="4812" y="1218"/>
                  <a:pt x="4819" y="1224"/>
                </a:cubicBezTo>
                <a:cubicBezTo>
                  <a:pt x="4827" y="1230"/>
                  <a:pt x="4837" y="1239"/>
                  <a:pt x="4843" y="1244"/>
                </a:cubicBezTo>
                <a:cubicBezTo>
                  <a:pt x="4849" y="1249"/>
                  <a:pt x="4853" y="1256"/>
                  <a:pt x="4855" y="1263"/>
                </a:cubicBezTo>
                <a:cubicBezTo>
                  <a:pt x="4856" y="1268"/>
                  <a:pt x="4859" y="1272"/>
                  <a:pt x="4862" y="1270"/>
                </a:cubicBezTo>
                <a:cubicBezTo>
                  <a:pt x="4869" y="1266"/>
                  <a:pt x="4876" y="1278"/>
                  <a:pt x="4881" y="1299"/>
                </a:cubicBezTo>
                <a:cubicBezTo>
                  <a:pt x="4885" y="1320"/>
                  <a:pt x="4895" y="1330"/>
                  <a:pt x="4898" y="1318"/>
                </a:cubicBezTo>
                <a:cubicBezTo>
                  <a:pt x="4903" y="1302"/>
                  <a:pt x="4902" y="1287"/>
                  <a:pt x="4894" y="1273"/>
                </a:cubicBezTo>
                <a:cubicBezTo>
                  <a:pt x="4888" y="1259"/>
                  <a:pt x="4887" y="1252"/>
                  <a:pt x="4893" y="1248"/>
                </a:cubicBezTo>
                <a:cubicBezTo>
                  <a:pt x="4897" y="1243"/>
                  <a:pt x="4899" y="1238"/>
                  <a:pt x="4897" y="1233"/>
                </a:cubicBezTo>
                <a:cubicBezTo>
                  <a:pt x="4896" y="1226"/>
                  <a:pt x="4898" y="1220"/>
                  <a:pt x="4901" y="1214"/>
                </a:cubicBezTo>
                <a:cubicBezTo>
                  <a:pt x="4904" y="1190"/>
                  <a:pt x="4902" y="1166"/>
                  <a:pt x="4896" y="1144"/>
                </a:cubicBezTo>
                <a:cubicBezTo>
                  <a:pt x="4891" y="1110"/>
                  <a:pt x="4884" y="1070"/>
                  <a:pt x="4883" y="1055"/>
                </a:cubicBezTo>
                <a:cubicBezTo>
                  <a:pt x="4871" y="906"/>
                  <a:pt x="4854" y="779"/>
                  <a:pt x="4837" y="714"/>
                </a:cubicBezTo>
                <a:cubicBezTo>
                  <a:pt x="4831" y="700"/>
                  <a:pt x="4831" y="685"/>
                  <a:pt x="4837" y="670"/>
                </a:cubicBezTo>
                <a:cubicBezTo>
                  <a:pt x="4843" y="662"/>
                  <a:pt x="4842" y="653"/>
                  <a:pt x="4835" y="646"/>
                </a:cubicBezTo>
                <a:cubicBezTo>
                  <a:pt x="4829" y="640"/>
                  <a:pt x="4828" y="633"/>
                  <a:pt x="4830" y="626"/>
                </a:cubicBezTo>
                <a:cubicBezTo>
                  <a:pt x="4832" y="612"/>
                  <a:pt x="4830" y="599"/>
                  <a:pt x="4825" y="586"/>
                </a:cubicBezTo>
                <a:cubicBezTo>
                  <a:pt x="4816" y="561"/>
                  <a:pt x="4815" y="553"/>
                  <a:pt x="4820" y="544"/>
                </a:cubicBezTo>
                <a:cubicBezTo>
                  <a:pt x="4828" y="534"/>
                  <a:pt x="4827" y="523"/>
                  <a:pt x="4818" y="515"/>
                </a:cubicBezTo>
                <a:cubicBezTo>
                  <a:pt x="4813" y="508"/>
                  <a:pt x="4813" y="503"/>
                  <a:pt x="4816" y="500"/>
                </a:cubicBezTo>
                <a:cubicBezTo>
                  <a:pt x="4819" y="497"/>
                  <a:pt x="4819" y="492"/>
                  <a:pt x="4812" y="484"/>
                </a:cubicBezTo>
                <a:cubicBezTo>
                  <a:pt x="4804" y="472"/>
                  <a:pt x="4799" y="459"/>
                  <a:pt x="4795" y="446"/>
                </a:cubicBezTo>
                <a:cubicBezTo>
                  <a:pt x="4789" y="426"/>
                  <a:pt x="4784" y="420"/>
                  <a:pt x="4773" y="416"/>
                </a:cubicBezTo>
                <a:cubicBezTo>
                  <a:pt x="4762" y="412"/>
                  <a:pt x="4759" y="409"/>
                  <a:pt x="4757" y="379"/>
                </a:cubicBezTo>
                <a:cubicBezTo>
                  <a:pt x="4756" y="362"/>
                  <a:pt x="4752" y="346"/>
                  <a:pt x="4745" y="331"/>
                </a:cubicBezTo>
                <a:cubicBezTo>
                  <a:pt x="4739" y="322"/>
                  <a:pt x="4734" y="311"/>
                  <a:pt x="4731" y="306"/>
                </a:cubicBezTo>
                <a:cubicBezTo>
                  <a:pt x="4728" y="301"/>
                  <a:pt x="4726" y="299"/>
                  <a:pt x="4723" y="299"/>
                </a:cubicBezTo>
                <a:close/>
                <a:moveTo>
                  <a:pt x="884" y="294"/>
                </a:moveTo>
                <a:cubicBezTo>
                  <a:pt x="882" y="295"/>
                  <a:pt x="880" y="297"/>
                  <a:pt x="879" y="298"/>
                </a:cubicBezTo>
                <a:cubicBezTo>
                  <a:pt x="878" y="301"/>
                  <a:pt x="878" y="302"/>
                  <a:pt x="882" y="302"/>
                </a:cubicBezTo>
                <a:lnTo>
                  <a:pt x="882" y="301"/>
                </a:lnTo>
                <a:cubicBezTo>
                  <a:pt x="886" y="301"/>
                  <a:pt x="888" y="299"/>
                  <a:pt x="888" y="297"/>
                </a:cubicBezTo>
                <a:cubicBezTo>
                  <a:pt x="888" y="295"/>
                  <a:pt x="886" y="294"/>
                  <a:pt x="884" y="294"/>
                </a:cubicBezTo>
                <a:close/>
                <a:moveTo>
                  <a:pt x="3241" y="294"/>
                </a:moveTo>
                <a:cubicBezTo>
                  <a:pt x="3242" y="293"/>
                  <a:pt x="3243" y="296"/>
                  <a:pt x="3244" y="302"/>
                </a:cubicBezTo>
                <a:cubicBezTo>
                  <a:pt x="3245" y="308"/>
                  <a:pt x="3246" y="313"/>
                  <a:pt x="3240" y="314"/>
                </a:cubicBezTo>
                <a:cubicBezTo>
                  <a:pt x="3234" y="315"/>
                  <a:pt x="3233" y="309"/>
                  <a:pt x="3238" y="298"/>
                </a:cubicBezTo>
                <a:cubicBezTo>
                  <a:pt x="3239" y="296"/>
                  <a:pt x="3240" y="294"/>
                  <a:pt x="3241" y="294"/>
                </a:cubicBezTo>
                <a:close/>
                <a:moveTo>
                  <a:pt x="3203" y="285"/>
                </a:moveTo>
                <a:cubicBezTo>
                  <a:pt x="3204" y="284"/>
                  <a:pt x="3205" y="286"/>
                  <a:pt x="3206" y="289"/>
                </a:cubicBezTo>
                <a:cubicBezTo>
                  <a:pt x="3206" y="293"/>
                  <a:pt x="3205" y="294"/>
                  <a:pt x="3203" y="292"/>
                </a:cubicBezTo>
                <a:cubicBezTo>
                  <a:pt x="3200" y="290"/>
                  <a:pt x="3200" y="286"/>
                  <a:pt x="3202" y="285"/>
                </a:cubicBezTo>
                <a:cubicBezTo>
                  <a:pt x="3202" y="285"/>
                  <a:pt x="3202" y="285"/>
                  <a:pt x="3203" y="285"/>
                </a:cubicBezTo>
                <a:close/>
                <a:moveTo>
                  <a:pt x="5279" y="284"/>
                </a:moveTo>
                <a:cubicBezTo>
                  <a:pt x="5286" y="285"/>
                  <a:pt x="5288" y="300"/>
                  <a:pt x="5281" y="303"/>
                </a:cubicBezTo>
                <a:cubicBezTo>
                  <a:pt x="5275" y="307"/>
                  <a:pt x="5266" y="298"/>
                  <a:pt x="5269" y="291"/>
                </a:cubicBezTo>
                <a:cubicBezTo>
                  <a:pt x="5271" y="288"/>
                  <a:pt x="5274" y="285"/>
                  <a:pt x="5278" y="284"/>
                </a:cubicBezTo>
                <a:cubicBezTo>
                  <a:pt x="5278" y="284"/>
                  <a:pt x="5278" y="284"/>
                  <a:pt x="5279" y="284"/>
                </a:cubicBezTo>
                <a:close/>
                <a:moveTo>
                  <a:pt x="3643" y="281"/>
                </a:moveTo>
                <a:cubicBezTo>
                  <a:pt x="3645" y="281"/>
                  <a:pt x="3644" y="283"/>
                  <a:pt x="3640" y="289"/>
                </a:cubicBezTo>
                <a:cubicBezTo>
                  <a:pt x="3636" y="294"/>
                  <a:pt x="3635" y="292"/>
                  <a:pt x="3634" y="289"/>
                </a:cubicBezTo>
                <a:cubicBezTo>
                  <a:pt x="3634" y="285"/>
                  <a:pt x="3636" y="282"/>
                  <a:pt x="3639" y="282"/>
                </a:cubicBezTo>
                <a:cubicBezTo>
                  <a:pt x="3641" y="282"/>
                  <a:pt x="3642" y="281"/>
                  <a:pt x="3643" y="281"/>
                </a:cubicBezTo>
                <a:close/>
                <a:moveTo>
                  <a:pt x="743" y="272"/>
                </a:moveTo>
                <a:cubicBezTo>
                  <a:pt x="745" y="272"/>
                  <a:pt x="749" y="275"/>
                  <a:pt x="750" y="281"/>
                </a:cubicBezTo>
                <a:cubicBezTo>
                  <a:pt x="752" y="290"/>
                  <a:pt x="746" y="296"/>
                  <a:pt x="743" y="291"/>
                </a:cubicBezTo>
                <a:lnTo>
                  <a:pt x="744" y="291"/>
                </a:lnTo>
                <a:cubicBezTo>
                  <a:pt x="741" y="285"/>
                  <a:pt x="740" y="280"/>
                  <a:pt x="740" y="274"/>
                </a:cubicBezTo>
                <a:cubicBezTo>
                  <a:pt x="740" y="272"/>
                  <a:pt x="741" y="271"/>
                  <a:pt x="743" y="272"/>
                </a:cubicBezTo>
                <a:close/>
                <a:moveTo>
                  <a:pt x="1175" y="267"/>
                </a:moveTo>
                <a:cubicBezTo>
                  <a:pt x="1169" y="268"/>
                  <a:pt x="1166" y="272"/>
                  <a:pt x="1168" y="281"/>
                </a:cubicBezTo>
                <a:cubicBezTo>
                  <a:pt x="1170" y="293"/>
                  <a:pt x="1180" y="295"/>
                  <a:pt x="1188" y="290"/>
                </a:cubicBezTo>
                <a:lnTo>
                  <a:pt x="1188" y="290"/>
                </a:lnTo>
                <a:cubicBezTo>
                  <a:pt x="1195" y="286"/>
                  <a:pt x="1191" y="271"/>
                  <a:pt x="1181" y="268"/>
                </a:cubicBezTo>
                <a:cubicBezTo>
                  <a:pt x="1179" y="267"/>
                  <a:pt x="1177" y="267"/>
                  <a:pt x="1175" y="267"/>
                </a:cubicBezTo>
                <a:close/>
                <a:moveTo>
                  <a:pt x="3324" y="263"/>
                </a:moveTo>
                <a:cubicBezTo>
                  <a:pt x="3325" y="262"/>
                  <a:pt x="3327" y="264"/>
                  <a:pt x="3327" y="268"/>
                </a:cubicBezTo>
                <a:cubicBezTo>
                  <a:pt x="3328" y="272"/>
                  <a:pt x="3327" y="275"/>
                  <a:pt x="3325" y="273"/>
                </a:cubicBezTo>
                <a:cubicBezTo>
                  <a:pt x="3323" y="270"/>
                  <a:pt x="3322" y="267"/>
                  <a:pt x="3323" y="264"/>
                </a:cubicBezTo>
                <a:cubicBezTo>
                  <a:pt x="3324" y="263"/>
                  <a:pt x="3324" y="263"/>
                  <a:pt x="3324" y="263"/>
                </a:cubicBezTo>
                <a:close/>
                <a:moveTo>
                  <a:pt x="5118" y="262"/>
                </a:moveTo>
                <a:cubicBezTo>
                  <a:pt x="5120" y="262"/>
                  <a:pt x="5122" y="262"/>
                  <a:pt x="5126" y="264"/>
                </a:cubicBezTo>
                <a:cubicBezTo>
                  <a:pt x="5134" y="267"/>
                  <a:pt x="5137" y="273"/>
                  <a:pt x="5140" y="292"/>
                </a:cubicBezTo>
                <a:cubicBezTo>
                  <a:pt x="5141" y="305"/>
                  <a:pt x="5142" y="318"/>
                  <a:pt x="5142" y="322"/>
                </a:cubicBezTo>
                <a:cubicBezTo>
                  <a:pt x="5141" y="326"/>
                  <a:pt x="5136" y="329"/>
                  <a:pt x="5126" y="330"/>
                </a:cubicBezTo>
                <a:lnTo>
                  <a:pt x="5111" y="333"/>
                </a:lnTo>
                <a:lnTo>
                  <a:pt x="5109" y="301"/>
                </a:lnTo>
                <a:cubicBezTo>
                  <a:pt x="5107" y="271"/>
                  <a:pt x="5108" y="261"/>
                  <a:pt x="5118" y="262"/>
                </a:cubicBezTo>
                <a:close/>
                <a:moveTo>
                  <a:pt x="3154" y="254"/>
                </a:moveTo>
                <a:cubicBezTo>
                  <a:pt x="3166" y="255"/>
                  <a:pt x="3167" y="272"/>
                  <a:pt x="3158" y="273"/>
                </a:cubicBezTo>
                <a:cubicBezTo>
                  <a:pt x="3149" y="275"/>
                  <a:pt x="3138" y="264"/>
                  <a:pt x="3142" y="258"/>
                </a:cubicBezTo>
                <a:cubicBezTo>
                  <a:pt x="3145" y="255"/>
                  <a:pt x="3150" y="254"/>
                  <a:pt x="3154" y="254"/>
                </a:cubicBezTo>
                <a:close/>
                <a:moveTo>
                  <a:pt x="3425" y="238"/>
                </a:moveTo>
                <a:cubicBezTo>
                  <a:pt x="3432" y="239"/>
                  <a:pt x="3434" y="246"/>
                  <a:pt x="3426" y="250"/>
                </a:cubicBezTo>
                <a:lnTo>
                  <a:pt x="3427" y="250"/>
                </a:lnTo>
                <a:cubicBezTo>
                  <a:pt x="3418" y="254"/>
                  <a:pt x="3406" y="249"/>
                  <a:pt x="3410" y="244"/>
                </a:cubicBezTo>
                <a:cubicBezTo>
                  <a:pt x="3413" y="241"/>
                  <a:pt x="3417" y="239"/>
                  <a:pt x="3422" y="238"/>
                </a:cubicBezTo>
                <a:cubicBezTo>
                  <a:pt x="3423" y="238"/>
                  <a:pt x="3424" y="238"/>
                  <a:pt x="3425" y="238"/>
                </a:cubicBezTo>
                <a:close/>
                <a:moveTo>
                  <a:pt x="3632" y="227"/>
                </a:moveTo>
                <a:cubicBezTo>
                  <a:pt x="3633" y="227"/>
                  <a:pt x="3633" y="227"/>
                  <a:pt x="3633" y="227"/>
                </a:cubicBezTo>
                <a:cubicBezTo>
                  <a:pt x="3637" y="228"/>
                  <a:pt x="3639" y="229"/>
                  <a:pt x="3640" y="231"/>
                </a:cubicBezTo>
                <a:cubicBezTo>
                  <a:pt x="3640" y="234"/>
                  <a:pt x="3638" y="236"/>
                  <a:pt x="3636" y="238"/>
                </a:cubicBezTo>
                <a:cubicBezTo>
                  <a:pt x="3632" y="239"/>
                  <a:pt x="3629" y="237"/>
                  <a:pt x="3629" y="233"/>
                </a:cubicBezTo>
                <a:lnTo>
                  <a:pt x="3629" y="233"/>
                </a:lnTo>
                <a:cubicBezTo>
                  <a:pt x="3628" y="230"/>
                  <a:pt x="3630" y="227"/>
                  <a:pt x="3632" y="227"/>
                </a:cubicBezTo>
                <a:close/>
                <a:moveTo>
                  <a:pt x="4804" y="225"/>
                </a:moveTo>
                <a:cubicBezTo>
                  <a:pt x="4801" y="225"/>
                  <a:pt x="4794" y="229"/>
                  <a:pt x="4789" y="235"/>
                </a:cubicBezTo>
                <a:cubicBezTo>
                  <a:pt x="4782" y="245"/>
                  <a:pt x="4783" y="251"/>
                  <a:pt x="4792" y="280"/>
                </a:cubicBezTo>
                <a:cubicBezTo>
                  <a:pt x="4807" y="328"/>
                  <a:pt x="4819" y="326"/>
                  <a:pt x="4819" y="277"/>
                </a:cubicBezTo>
                <a:cubicBezTo>
                  <a:pt x="4819" y="249"/>
                  <a:pt x="4812" y="225"/>
                  <a:pt x="4804" y="225"/>
                </a:cubicBezTo>
                <a:close/>
                <a:moveTo>
                  <a:pt x="5378" y="224"/>
                </a:moveTo>
                <a:cubicBezTo>
                  <a:pt x="5386" y="224"/>
                  <a:pt x="5386" y="227"/>
                  <a:pt x="5382" y="242"/>
                </a:cubicBezTo>
                <a:cubicBezTo>
                  <a:pt x="5381" y="247"/>
                  <a:pt x="5382" y="252"/>
                  <a:pt x="5384" y="257"/>
                </a:cubicBezTo>
                <a:cubicBezTo>
                  <a:pt x="5387" y="261"/>
                  <a:pt x="5387" y="265"/>
                  <a:pt x="5386" y="270"/>
                </a:cubicBezTo>
                <a:lnTo>
                  <a:pt x="5384" y="280"/>
                </a:lnTo>
                <a:lnTo>
                  <a:pt x="5378" y="271"/>
                </a:lnTo>
                <a:cubicBezTo>
                  <a:pt x="5370" y="261"/>
                  <a:pt x="5370" y="224"/>
                  <a:pt x="5378" y="224"/>
                </a:cubicBezTo>
                <a:close/>
                <a:moveTo>
                  <a:pt x="3587" y="224"/>
                </a:moveTo>
                <a:cubicBezTo>
                  <a:pt x="3589" y="224"/>
                  <a:pt x="3591" y="225"/>
                  <a:pt x="3591" y="228"/>
                </a:cubicBezTo>
                <a:cubicBezTo>
                  <a:pt x="3592" y="232"/>
                  <a:pt x="3591" y="235"/>
                  <a:pt x="3587" y="238"/>
                </a:cubicBezTo>
                <a:cubicBezTo>
                  <a:pt x="3584" y="240"/>
                  <a:pt x="3581" y="238"/>
                  <a:pt x="3580" y="234"/>
                </a:cubicBezTo>
                <a:cubicBezTo>
                  <a:pt x="3579" y="231"/>
                  <a:pt x="3581" y="227"/>
                  <a:pt x="3584" y="224"/>
                </a:cubicBezTo>
                <a:lnTo>
                  <a:pt x="3585" y="224"/>
                </a:lnTo>
                <a:cubicBezTo>
                  <a:pt x="3585" y="224"/>
                  <a:pt x="3586" y="224"/>
                  <a:pt x="3587" y="224"/>
                </a:cubicBezTo>
                <a:close/>
                <a:moveTo>
                  <a:pt x="633" y="223"/>
                </a:moveTo>
                <a:cubicBezTo>
                  <a:pt x="636" y="223"/>
                  <a:pt x="638" y="224"/>
                  <a:pt x="639" y="227"/>
                </a:cubicBezTo>
                <a:cubicBezTo>
                  <a:pt x="639" y="229"/>
                  <a:pt x="639" y="245"/>
                  <a:pt x="639" y="263"/>
                </a:cubicBezTo>
                <a:cubicBezTo>
                  <a:pt x="641" y="273"/>
                  <a:pt x="639" y="284"/>
                  <a:pt x="634" y="295"/>
                </a:cubicBezTo>
                <a:lnTo>
                  <a:pt x="634" y="295"/>
                </a:lnTo>
                <a:cubicBezTo>
                  <a:pt x="626" y="274"/>
                  <a:pt x="623" y="251"/>
                  <a:pt x="625" y="229"/>
                </a:cubicBezTo>
                <a:cubicBezTo>
                  <a:pt x="627" y="226"/>
                  <a:pt x="630" y="224"/>
                  <a:pt x="633" y="223"/>
                </a:cubicBezTo>
                <a:close/>
                <a:moveTo>
                  <a:pt x="3678" y="222"/>
                </a:moveTo>
                <a:cubicBezTo>
                  <a:pt x="3679" y="222"/>
                  <a:pt x="3680" y="223"/>
                  <a:pt x="3681" y="228"/>
                </a:cubicBezTo>
                <a:cubicBezTo>
                  <a:pt x="3682" y="233"/>
                  <a:pt x="3681" y="238"/>
                  <a:pt x="3678" y="243"/>
                </a:cubicBezTo>
                <a:cubicBezTo>
                  <a:pt x="3675" y="248"/>
                  <a:pt x="3673" y="248"/>
                  <a:pt x="3672" y="241"/>
                </a:cubicBezTo>
                <a:lnTo>
                  <a:pt x="3673" y="241"/>
                </a:lnTo>
                <a:cubicBezTo>
                  <a:pt x="3671" y="236"/>
                  <a:pt x="3672" y="230"/>
                  <a:pt x="3675" y="225"/>
                </a:cubicBezTo>
                <a:cubicBezTo>
                  <a:pt x="3676" y="223"/>
                  <a:pt x="3677" y="222"/>
                  <a:pt x="3678" y="222"/>
                </a:cubicBezTo>
                <a:close/>
                <a:moveTo>
                  <a:pt x="4119" y="213"/>
                </a:moveTo>
                <a:cubicBezTo>
                  <a:pt x="4120" y="213"/>
                  <a:pt x="4122" y="213"/>
                  <a:pt x="4124" y="214"/>
                </a:cubicBezTo>
                <a:cubicBezTo>
                  <a:pt x="4127" y="215"/>
                  <a:pt x="4129" y="217"/>
                  <a:pt x="4129" y="218"/>
                </a:cubicBezTo>
                <a:cubicBezTo>
                  <a:pt x="4129" y="219"/>
                  <a:pt x="4131" y="233"/>
                  <a:pt x="4134" y="248"/>
                </a:cubicBezTo>
                <a:cubicBezTo>
                  <a:pt x="4136" y="264"/>
                  <a:pt x="4138" y="289"/>
                  <a:pt x="4137" y="305"/>
                </a:cubicBezTo>
                <a:cubicBezTo>
                  <a:pt x="4136" y="321"/>
                  <a:pt x="4137" y="353"/>
                  <a:pt x="4139" y="377"/>
                </a:cubicBezTo>
                <a:cubicBezTo>
                  <a:pt x="4140" y="400"/>
                  <a:pt x="4142" y="436"/>
                  <a:pt x="4142" y="457"/>
                </a:cubicBezTo>
                <a:cubicBezTo>
                  <a:pt x="4143" y="477"/>
                  <a:pt x="4146" y="508"/>
                  <a:pt x="4147" y="524"/>
                </a:cubicBezTo>
                <a:cubicBezTo>
                  <a:pt x="4149" y="541"/>
                  <a:pt x="4151" y="571"/>
                  <a:pt x="4154" y="591"/>
                </a:cubicBezTo>
                <a:cubicBezTo>
                  <a:pt x="4158" y="634"/>
                  <a:pt x="4154" y="648"/>
                  <a:pt x="4143" y="627"/>
                </a:cubicBezTo>
                <a:lnTo>
                  <a:pt x="4143" y="626"/>
                </a:lnTo>
                <a:cubicBezTo>
                  <a:pt x="4128" y="576"/>
                  <a:pt x="4122" y="525"/>
                  <a:pt x="4124" y="473"/>
                </a:cubicBezTo>
                <a:cubicBezTo>
                  <a:pt x="4129" y="450"/>
                  <a:pt x="4128" y="394"/>
                  <a:pt x="4121" y="277"/>
                </a:cubicBezTo>
                <a:cubicBezTo>
                  <a:pt x="4119" y="244"/>
                  <a:pt x="4117" y="214"/>
                  <a:pt x="4117" y="214"/>
                </a:cubicBezTo>
                <a:cubicBezTo>
                  <a:pt x="4117" y="213"/>
                  <a:pt x="4118" y="213"/>
                  <a:pt x="4119" y="213"/>
                </a:cubicBezTo>
                <a:close/>
                <a:moveTo>
                  <a:pt x="5118" y="212"/>
                </a:moveTo>
                <a:cubicBezTo>
                  <a:pt x="5125" y="213"/>
                  <a:pt x="5130" y="221"/>
                  <a:pt x="5130" y="234"/>
                </a:cubicBezTo>
                <a:cubicBezTo>
                  <a:pt x="5129" y="252"/>
                  <a:pt x="5119" y="257"/>
                  <a:pt x="5111" y="243"/>
                </a:cubicBezTo>
                <a:cubicBezTo>
                  <a:pt x="5102" y="226"/>
                  <a:pt x="5101" y="216"/>
                  <a:pt x="5110" y="213"/>
                </a:cubicBezTo>
                <a:lnTo>
                  <a:pt x="5110" y="213"/>
                </a:lnTo>
                <a:cubicBezTo>
                  <a:pt x="5111" y="212"/>
                  <a:pt x="5113" y="212"/>
                  <a:pt x="5114" y="212"/>
                </a:cubicBezTo>
                <a:cubicBezTo>
                  <a:pt x="5115" y="211"/>
                  <a:pt x="5116" y="211"/>
                  <a:pt x="5118" y="212"/>
                </a:cubicBezTo>
                <a:close/>
                <a:moveTo>
                  <a:pt x="5542" y="208"/>
                </a:moveTo>
                <a:cubicBezTo>
                  <a:pt x="5543" y="208"/>
                  <a:pt x="5543" y="208"/>
                  <a:pt x="5543" y="208"/>
                </a:cubicBezTo>
                <a:cubicBezTo>
                  <a:pt x="5544" y="208"/>
                  <a:pt x="5545" y="209"/>
                  <a:pt x="5546" y="210"/>
                </a:cubicBezTo>
                <a:cubicBezTo>
                  <a:pt x="5553" y="216"/>
                  <a:pt x="5560" y="238"/>
                  <a:pt x="5555" y="235"/>
                </a:cubicBezTo>
                <a:cubicBezTo>
                  <a:pt x="5551" y="230"/>
                  <a:pt x="5548" y="225"/>
                  <a:pt x="5546" y="219"/>
                </a:cubicBezTo>
                <a:cubicBezTo>
                  <a:pt x="5543" y="213"/>
                  <a:pt x="5542" y="208"/>
                  <a:pt x="5542" y="208"/>
                </a:cubicBezTo>
                <a:close/>
                <a:moveTo>
                  <a:pt x="3240" y="208"/>
                </a:moveTo>
                <a:cubicBezTo>
                  <a:pt x="3243" y="208"/>
                  <a:pt x="3244" y="210"/>
                  <a:pt x="3245" y="214"/>
                </a:cubicBezTo>
                <a:cubicBezTo>
                  <a:pt x="3247" y="220"/>
                  <a:pt x="3245" y="223"/>
                  <a:pt x="3241" y="222"/>
                </a:cubicBezTo>
                <a:lnTo>
                  <a:pt x="3241" y="222"/>
                </a:lnTo>
                <a:cubicBezTo>
                  <a:pt x="3237" y="221"/>
                  <a:pt x="3234" y="219"/>
                  <a:pt x="3234" y="216"/>
                </a:cubicBezTo>
                <a:cubicBezTo>
                  <a:pt x="3233" y="213"/>
                  <a:pt x="3235" y="211"/>
                  <a:pt x="3238" y="208"/>
                </a:cubicBezTo>
                <a:cubicBezTo>
                  <a:pt x="3239" y="208"/>
                  <a:pt x="3240" y="208"/>
                  <a:pt x="3240" y="208"/>
                </a:cubicBezTo>
                <a:close/>
                <a:moveTo>
                  <a:pt x="3982" y="206"/>
                </a:moveTo>
                <a:cubicBezTo>
                  <a:pt x="3983" y="206"/>
                  <a:pt x="3984" y="207"/>
                  <a:pt x="3984" y="210"/>
                </a:cubicBezTo>
                <a:cubicBezTo>
                  <a:pt x="3985" y="215"/>
                  <a:pt x="3984" y="216"/>
                  <a:pt x="3981" y="213"/>
                </a:cubicBezTo>
                <a:lnTo>
                  <a:pt x="3982" y="213"/>
                </a:lnTo>
                <a:cubicBezTo>
                  <a:pt x="3980" y="211"/>
                  <a:pt x="3979" y="209"/>
                  <a:pt x="3980" y="206"/>
                </a:cubicBezTo>
                <a:cubicBezTo>
                  <a:pt x="3981" y="206"/>
                  <a:pt x="3981" y="206"/>
                  <a:pt x="3982" y="206"/>
                </a:cubicBezTo>
                <a:close/>
                <a:moveTo>
                  <a:pt x="3932" y="202"/>
                </a:moveTo>
                <a:cubicBezTo>
                  <a:pt x="3937" y="202"/>
                  <a:pt x="3941" y="215"/>
                  <a:pt x="3939" y="225"/>
                </a:cubicBezTo>
                <a:cubicBezTo>
                  <a:pt x="3938" y="234"/>
                  <a:pt x="3937" y="234"/>
                  <a:pt x="3934" y="219"/>
                </a:cubicBezTo>
                <a:cubicBezTo>
                  <a:pt x="3931" y="214"/>
                  <a:pt x="3931" y="208"/>
                  <a:pt x="3931" y="203"/>
                </a:cubicBezTo>
                <a:lnTo>
                  <a:pt x="3932" y="202"/>
                </a:lnTo>
                <a:close/>
                <a:moveTo>
                  <a:pt x="3254" y="179"/>
                </a:moveTo>
                <a:cubicBezTo>
                  <a:pt x="3255" y="179"/>
                  <a:pt x="3257" y="181"/>
                  <a:pt x="3257" y="184"/>
                </a:cubicBezTo>
                <a:cubicBezTo>
                  <a:pt x="3258" y="188"/>
                  <a:pt x="3256" y="189"/>
                  <a:pt x="3254" y="186"/>
                </a:cubicBezTo>
                <a:cubicBezTo>
                  <a:pt x="3252" y="185"/>
                  <a:pt x="3251" y="182"/>
                  <a:pt x="3253" y="180"/>
                </a:cubicBezTo>
                <a:cubicBezTo>
                  <a:pt x="3254" y="179"/>
                  <a:pt x="3254" y="179"/>
                  <a:pt x="3254" y="179"/>
                </a:cubicBezTo>
                <a:close/>
                <a:moveTo>
                  <a:pt x="5265" y="179"/>
                </a:moveTo>
                <a:cubicBezTo>
                  <a:pt x="5269" y="179"/>
                  <a:pt x="5270" y="187"/>
                  <a:pt x="5275" y="238"/>
                </a:cubicBezTo>
                <a:cubicBezTo>
                  <a:pt x="5277" y="259"/>
                  <a:pt x="5276" y="272"/>
                  <a:pt x="5271" y="273"/>
                </a:cubicBezTo>
                <a:cubicBezTo>
                  <a:pt x="5266" y="275"/>
                  <a:pt x="5264" y="269"/>
                  <a:pt x="5262" y="246"/>
                </a:cubicBezTo>
                <a:cubicBezTo>
                  <a:pt x="5261" y="230"/>
                  <a:pt x="5259" y="214"/>
                  <a:pt x="5258" y="210"/>
                </a:cubicBezTo>
                <a:cubicBezTo>
                  <a:pt x="5255" y="197"/>
                  <a:pt x="5258" y="180"/>
                  <a:pt x="5263" y="179"/>
                </a:cubicBezTo>
                <a:cubicBezTo>
                  <a:pt x="5264" y="179"/>
                  <a:pt x="5265" y="179"/>
                  <a:pt x="5265" y="179"/>
                </a:cubicBezTo>
                <a:close/>
                <a:moveTo>
                  <a:pt x="3672" y="177"/>
                </a:moveTo>
                <a:cubicBezTo>
                  <a:pt x="3673" y="177"/>
                  <a:pt x="3674" y="179"/>
                  <a:pt x="3675" y="182"/>
                </a:cubicBezTo>
                <a:cubicBezTo>
                  <a:pt x="3675" y="186"/>
                  <a:pt x="3674" y="187"/>
                  <a:pt x="3671" y="185"/>
                </a:cubicBezTo>
                <a:lnTo>
                  <a:pt x="3669" y="184"/>
                </a:lnTo>
                <a:cubicBezTo>
                  <a:pt x="3668" y="182"/>
                  <a:pt x="3669" y="180"/>
                  <a:pt x="3671" y="178"/>
                </a:cubicBezTo>
                <a:cubicBezTo>
                  <a:pt x="3671" y="178"/>
                  <a:pt x="3672" y="177"/>
                  <a:pt x="3672" y="177"/>
                </a:cubicBezTo>
                <a:close/>
                <a:moveTo>
                  <a:pt x="1048" y="172"/>
                </a:moveTo>
                <a:cubicBezTo>
                  <a:pt x="1047" y="171"/>
                  <a:pt x="1045" y="173"/>
                  <a:pt x="1042" y="177"/>
                </a:cubicBezTo>
                <a:cubicBezTo>
                  <a:pt x="1034" y="185"/>
                  <a:pt x="1034" y="202"/>
                  <a:pt x="1043" y="200"/>
                </a:cubicBezTo>
                <a:cubicBezTo>
                  <a:pt x="1050" y="199"/>
                  <a:pt x="1053" y="192"/>
                  <a:pt x="1051" y="180"/>
                </a:cubicBezTo>
                <a:cubicBezTo>
                  <a:pt x="1050" y="175"/>
                  <a:pt x="1050" y="172"/>
                  <a:pt x="1048" y="172"/>
                </a:cubicBezTo>
                <a:close/>
                <a:moveTo>
                  <a:pt x="5542" y="171"/>
                </a:moveTo>
                <a:cubicBezTo>
                  <a:pt x="5546" y="172"/>
                  <a:pt x="5548" y="183"/>
                  <a:pt x="5543" y="193"/>
                </a:cubicBezTo>
                <a:cubicBezTo>
                  <a:pt x="5540" y="199"/>
                  <a:pt x="5538" y="198"/>
                  <a:pt x="5537" y="188"/>
                </a:cubicBezTo>
                <a:lnTo>
                  <a:pt x="5536" y="188"/>
                </a:lnTo>
                <a:cubicBezTo>
                  <a:pt x="5535" y="181"/>
                  <a:pt x="5535" y="175"/>
                  <a:pt x="5540" y="172"/>
                </a:cubicBezTo>
                <a:cubicBezTo>
                  <a:pt x="5541" y="171"/>
                  <a:pt x="5542" y="171"/>
                  <a:pt x="5542" y="171"/>
                </a:cubicBezTo>
                <a:close/>
                <a:moveTo>
                  <a:pt x="3638" y="169"/>
                </a:moveTo>
                <a:cubicBezTo>
                  <a:pt x="3640" y="169"/>
                  <a:pt x="3640" y="170"/>
                  <a:pt x="3640" y="172"/>
                </a:cubicBezTo>
                <a:cubicBezTo>
                  <a:pt x="3641" y="176"/>
                  <a:pt x="3640" y="180"/>
                  <a:pt x="3639" y="184"/>
                </a:cubicBezTo>
                <a:cubicBezTo>
                  <a:pt x="3638" y="186"/>
                  <a:pt x="3636" y="188"/>
                  <a:pt x="3632" y="189"/>
                </a:cubicBezTo>
                <a:cubicBezTo>
                  <a:pt x="3623" y="191"/>
                  <a:pt x="3623" y="178"/>
                  <a:pt x="3632" y="171"/>
                </a:cubicBezTo>
                <a:lnTo>
                  <a:pt x="3632" y="172"/>
                </a:lnTo>
                <a:cubicBezTo>
                  <a:pt x="3635" y="169"/>
                  <a:pt x="3637" y="168"/>
                  <a:pt x="3638" y="169"/>
                </a:cubicBezTo>
                <a:close/>
                <a:moveTo>
                  <a:pt x="4130" y="161"/>
                </a:moveTo>
                <a:cubicBezTo>
                  <a:pt x="4134" y="161"/>
                  <a:pt x="4134" y="165"/>
                  <a:pt x="4129" y="172"/>
                </a:cubicBezTo>
                <a:lnTo>
                  <a:pt x="4129" y="171"/>
                </a:lnTo>
                <a:cubicBezTo>
                  <a:pt x="4125" y="175"/>
                  <a:pt x="4125" y="174"/>
                  <a:pt x="4124" y="170"/>
                </a:cubicBezTo>
                <a:cubicBezTo>
                  <a:pt x="4122" y="166"/>
                  <a:pt x="4124" y="162"/>
                  <a:pt x="4128" y="161"/>
                </a:cubicBezTo>
                <a:cubicBezTo>
                  <a:pt x="4128" y="161"/>
                  <a:pt x="4129" y="161"/>
                  <a:pt x="4130" y="161"/>
                </a:cubicBezTo>
                <a:close/>
                <a:moveTo>
                  <a:pt x="3670" y="154"/>
                </a:moveTo>
                <a:cubicBezTo>
                  <a:pt x="3671" y="154"/>
                  <a:pt x="3672" y="156"/>
                  <a:pt x="3672" y="159"/>
                </a:cubicBezTo>
                <a:lnTo>
                  <a:pt x="3673" y="160"/>
                </a:lnTo>
                <a:cubicBezTo>
                  <a:pt x="3674" y="165"/>
                  <a:pt x="3673" y="168"/>
                  <a:pt x="3670" y="166"/>
                </a:cubicBezTo>
                <a:cubicBezTo>
                  <a:pt x="3668" y="163"/>
                  <a:pt x="3668" y="159"/>
                  <a:pt x="3669" y="156"/>
                </a:cubicBezTo>
                <a:cubicBezTo>
                  <a:pt x="3669" y="154"/>
                  <a:pt x="3670" y="153"/>
                  <a:pt x="3670" y="154"/>
                </a:cubicBezTo>
                <a:close/>
                <a:moveTo>
                  <a:pt x="5263" y="145"/>
                </a:moveTo>
                <a:lnTo>
                  <a:pt x="5263" y="145"/>
                </a:lnTo>
                <a:cubicBezTo>
                  <a:pt x="5264" y="145"/>
                  <a:pt x="5265" y="145"/>
                  <a:pt x="5266" y="146"/>
                </a:cubicBezTo>
                <a:cubicBezTo>
                  <a:pt x="5271" y="149"/>
                  <a:pt x="5271" y="155"/>
                  <a:pt x="5265" y="159"/>
                </a:cubicBezTo>
                <a:cubicBezTo>
                  <a:pt x="5258" y="163"/>
                  <a:pt x="5254" y="161"/>
                  <a:pt x="5256" y="152"/>
                </a:cubicBezTo>
                <a:cubicBezTo>
                  <a:pt x="5257" y="147"/>
                  <a:pt x="5260" y="144"/>
                  <a:pt x="5263" y="145"/>
                </a:cubicBezTo>
                <a:close/>
                <a:moveTo>
                  <a:pt x="3424" y="145"/>
                </a:moveTo>
                <a:cubicBezTo>
                  <a:pt x="3431" y="146"/>
                  <a:pt x="3438" y="164"/>
                  <a:pt x="3432" y="170"/>
                </a:cubicBezTo>
                <a:cubicBezTo>
                  <a:pt x="3425" y="175"/>
                  <a:pt x="3420" y="174"/>
                  <a:pt x="3414" y="166"/>
                </a:cubicBezTo>
                <a:lnTo>
                  <a:pt x="3414" y="166"/>
                </a:lnTo>
                <a:cubicBezTo>
                  <a:pt x="3408" y="156"/>
                  <a:pt x="3414" y="146"/>
                  <a:pt x="3422" y="145"/>
                </a:cubicBezTo>
                <a:cubicBezTo>
                  <a:pt x="3423" y="145"/>
                  <a:pt x="3423" y="145"/>
                  <a:pt x="3424" y="145"/>
                </a:cubicBezTo>
                <a:close/>
                <a:moveTo>
                  <a:pt x="584" y="144"/>
                </a:moveTo>
                <a:cubicBezTo>
                  <a:pt x="586" y="145"/>
                  <a:pt x="588" y="151"/>
                  <a:pt x="593" y="167"/>
                </a:cubicBezTo>
                <a:cubicBezTo>
                  <a:pt x="596" y="181"/>
                  <a:pt x="598" y="195"/>
                  <a:pt x="598" y="210"/>
                </a:cubicBezTo>
                <a:cubicBezTo>
                  <a:pt x="598" y="221"/>
                  <a:pt x="602" y="262"/>
                  <a:pt x="614" y="364"/>
                </a:cubicBezTo>
                <a:cubicBezTo>
                  <a:pt x="616" y="376"/>
                  <a:pt x="616" y="397"/>
                  <a:pt x="615" y="411"/>
                </a:cubicBezTo>
                <a:cubicBezTo>
                  <a:pt x="614" y="425"/>
                  <a:pt x="614" y="451"/>
                  <a:pt x="615" y="470"/>
                </a:cubicBezTo>
                <a:cubicBezTo>
                  <a:pt x="616" y="489"/>
                  <a:pt x="617" y="523"/>
                  <a:pt x="618" y="545"/>
                </a:cubicBezTo>
                <a:cubicBezTo>
                  <a:pt x="618" y="568"/>
                  <a:pt x="618" y="593"/>
                  <a:pt x="617" y="600"/>
                </a:cubicBezTo>
                <a:lnTo>
                  <a:pt x="615" y="615"/>
                </a:lnTo>
                <a:lnTo>
                  <a:pt x="611" y="603"/>
                </a:lnTo>
                <a:cubicBezTo>
                  <a:pt x="595" y="533"/>
                  <a:pt x="587" y="462"/>
                  <a:pt x="587" y="390"/>
                </a:cubicBezTo>
                <a:cubicBezTo>
                  <a:pt x="588" y="379"/>
                  <a:pt x="586" y="338"/>
                  <a:pt x="582" y="300"/>
                </a:cubicBezTo>
                <a:cubicBezTo>
                  <a:pt x="572" y="213"/>
                  <a:pt x="571" y="162"/>
                  <a:pt x="579" y="149"/>
                </a:cubicBezTo>
                <a:cubicBezTo>
                  <a:pt x="581" y="146"/>
                  <a:pt x="582" y="144"/>
                  <a:pt x="584" y="144"/>
                </a:cubicBezTo>
                <a:close/>
                <a:moveTo>
                  <a:pt x="619" y="140"/>
                </a:moveTo>
                <a:cubicBezTo>
                  <a:pt x="620" y="140"/>
                  <a:pt x="620" y="140"/>
                  <a:pt x="621" y="140"/>
                </a:cubicBezTo>
                <a:cubicBezTo>
                  <a:pt x="627" y="142"/>
                  <a:pt x="631" y="153"/>
                  <a:pt x="628" y="161"/>
                </a:cubicBezTo>
                <a:cubicBezTo>
                  <a:pt x="628" y="163"/>
                  <a:pt x="626" y="171"/>
                  <a:pt x="626" y="179"/>
                </a:cubicBezTo>
                <a:cubicBezTo>
                  <a:pt x="625" y="189"/>
                  <a:pt x="622" y="192"/>
                  <a:pt x="617" y="190"/>
                </a:cubicBezTo>
                <a:cubicBezTo>
                  <a:pt x="612" y="188"/>
                  <a:pt x="612" y="183"/>
                  <a:pt x="614" y="170"/>
                </a:cubicBezTo>
                <a:cubicBezTo>
                  <a:pt x="616" y="162"/>
                  <a:pt x="617" y="154"/>
                  <a:pt x="616" y="146"/>
                </a:cubicBezTo>
                <a:cubicBezTo>
                  <a:pt x="616" y="143"/>
                  <a:pt x="615" y="140"/>
                  <a:pt x="619" y="140"/>
                </a:cubicBezTo>
                <a:close/>
                <a:moveTo>
                  <a:pt x="3073" y="140"/>
                </a:moveTo>
                <a:cubicBezTo>
                  <a:pt x="3072" y="140"/>
                  <a:pt x="3071" y="140"/>
                  <a:pt x="3069" y="140"/>
                </a:cubicBezTo>
                <a:cubicBezTo>
                  <a:pt x="3067" y="141"/>
                  <a:pt x="3063" y="148"/>
                  <a:pt x="3061" y="158"/>
                </a:cubicBezTo>
                <a:cubicBezTo>
                  <a:pt x="3057" y="166"/>
                  <a:pt x="3058" y="175"/>
                  <a:pt x="3064" y="182"/>
                </a:cubicBezTo>
                <a:cubicBezTo>
                  <a:pt x="3078" y="193"/>
                  <a:pt x="3082" y="191"/>
                  <a:pt x="3084" y="169"/>
                </a:cubicBezTo>
                <a:lnTo>
                  <a:pt x="3084" y="168"/>
                </a:lnTo>
                <a:cubicBezTo>
                  <a:pt x="3085" y="153"/>
                  <a:pt x="3081" y="141"/>
                  <a:pt x="3073" y="140"/>
                </a:cubicBezTo>
                <a:close/>
                <a:moveTo>
                  <a:pt x="3238" y="139"/>
                </a:moveTo>
                <a:cubicBezTo>
                  <a:pt x="3240" y="139"/>
                  <a:pt x="3243" y="141"/>
                  <a:pt x="3247" y="143"/>
                </a:cubicBezTo>
                <a:cubicBezTo>
                  <a:pt x="3258" y="149"/>
                  <a:pt x="3262" y="154"/>
                  <a:pt x="3253" y="159"/>
                </a:cubicBezTo>
                <a:cubicBezTo>
                  <a:pt x="3243" y="164"/>
                  <a:pt x="3236" y="160"/>
                  <a:pt x="3234" y="149"/>
                </a:cubicBezTo>
                <a:cubicBezTo>
                  <a:pt x="3233" y="142"/>
                  <a:pt x="3234" y="139"/>
                  <a:pt x="3238" y="139"/>
                </a:cubicBezTo>
                <a:close/>
                <a:moveTo>
                  <a:pt x="3667" y="138"/>
                </a:moveTo>
                <a:cubicBezTo>
                  <a:pt x="3668" y="138"/>
                  <a:pt x="3670" y="139"/>
                  <a:pt x="3670" y="142"/>
                </a:cubicBezTo>
                <a:cubicBezTo>
                  <a:pt x="3671" y="146"/>
                  <a:pt x="3669" y="147"/>
                  <a:pt x="3667" y="145"/>
                </a:cubicBezTo>
                <a:cubicBezTo>
                  <a:pt x="3665" y="143"/>
                  <a:pt x="3664" y="140"/>
                  <a:pt x="3666" y="138"/>
                </a:cubicBezTo>
                <a:lnTo>
                  <a:pt x="3666" y="138"/>
                </a:lnTo>
                <a:cubicBezTo>
                  <a:pt x="3666" y="138"/>
                  <a:pt x="3667" y="138"/>
                  <a:pt x="3667" y="138"/>
                </a:cubicBezTo>
                <a:close/>
                <a:moveTo>
                  <a:pt x="4434" y="126"/>
                </a:moveTo>
                <a:cubicBezTo>
                  <a:pt x="4433" y="126"/>
                  <a:pt x="4433" y="126"/>
                  <a:pt x="4432" y="126"/>
                </a:cubicBezTo>
                <a:lnTo>
                  <a:pt x="4430" y="127"/>
                </a:lnTo>
                <a:cubicBezTo>
                  <a:pt x="4421" y="130"/>
                  <a:pt x="4417" y="152"/>
                  <a:pt x="4424" y="165"/>
                </a:cubicBezTo>
                <a:cubicBezTo>
                  <a:pt x="4429" y="175"/>
                  <a:pt x="4432" y="176"/>
                  <a:pt x="4438" y="171"/>
                </a:cubicBezTo>
                <a:cubicBezTo>
                  <a:pt x="4444" y="167"/>
                  <a:pt x="4442" y="128"/>
                  <a:pt x="4434" y="126"/>
                </a:cubicBezTo>
                <a:close/>
                <a:moveTo>
                  <a:pt x="4122" y="124"/>
                </a:moveTo>
                <a:cubicBezTo>
                  <a:pt x="4124" y="124"/>
                  <a:pt x="4126" y="125"/>
                  <a:pt x="4126" y="128"/>
                </a:cubicBezTo>
                <a:cubicBezTo>
                  <a:pt x="4127" y="132"/>
                  <a:pt x="4124" y="136"/>
                  <a:pt x="4120" y="138"/>
                </a:cubicBezTo>
                <a:lnTo>
                  <a:pt x="4120" y="137"/>
                </a:lnTo>
                <a:cubicBezTo>
                  <a:pt x="4114" y="140"/>
                  <a:pt x="4113" y="138"/>
                  <a:pt x="4114" y="134"/>
                </a:cubicBezTo>
                <a:cubicBezTo>
                  <a:pt x="4115" y="128"/>
                  <a:pt x="4119" y="124"/>
                  <a:pt x="4122" y="124"/>
                </a:cubicBezTo>
                <a:close/>
                <a:moveTo>
                  <a:pt x="3983" y="124"/>
                </a:moveTo>
                <a:cubicBezTo>
                  <a:pt x="3985" y="124"/>
                  <a:pt x="3985" y="130"/>
                  <a:pt x="3982" y="142"/>
                </a:cubicBezTo>
                <a:lnTo>
                  <a:pt x="3980" y="153"/>
                </a:lnTo>
                <a:lnTo>
                  <a:pt x="3976" y="141"/>
                </a:lnTo>
                <a:lnTo>
                  <a:pt x="3979" y="140"/>
                </a:lnTo>
                <a:cubicBezTo>
                  <a:pt x="3976" y="136"/>
                  <a:pt x="3976" y="130"/>
                  <a:pt x="3980" y="125"/>
                </a:cubicBezTo>
                <a:cubicBezTo>
                  <a:pt x="3981" y="124"/>
                  <a:pt x="3982" y="124"/>
                  <a:pt x="3983" y="124"/>
                </a:cubicBezTo>
                <a:close/>
                <a:moveTo>
                  <a:pt x="3633" y="123"/>
                </a:moveTo>
                <a:cubicBezTo>
                  <a:pt x="3634" y="123"/>
                  <a:pt x="3636" y="123"/>
                  <a:pt x="3637" y="123"/>
                </a:cubicBezTo>
                <a:cubicBezTo>
                  <a:pt x="3644" y="124"/>
                  <a:pt x="3646" y="132"/>
                  <a:pt x="3641" y="145"/>
                </a:cubicBezTo>
                <a:cubicBezTo>
                  <a:pt x="3635" y="160"/>
                  <a:pt x="3624" y="157"/>
                  <a:pt x="3624" y="141"/>
                </a:cubicBezTo>
                <a:cubicBezTo>
                  <a:pt x="3625" y="127"/>
                  <a:pt x="3626" y="122"/>
                  <a:pt x="3633" y="123"/>
                </a:cubicBezTo>
                <a:close/>
                <a:moveTo>
                  <a:pt x="3299" y="122"/>
                </a:moveTo>
                <a:cubicBezTo>
                  <a:pt x="3307" y="120"/>
                  <a:pt x="3317" y="157"/>
                  <a:pt x="3310" y="161"/>
                </a:cubicBezTo>
                <a:lnTo>
                  <a:pt x="3308" y="161"/>
                </a:lnTo>
                <a:cubicBezTo>
                  <a:pt x="3305" y="163"/>
                  <a:pt x="3300" y="161"/>
                  <a:pt x="3299" y="157"/>
                </a:cubicBezTo>
                <a:cubicBezTo>
                  <a:pt x="3292" y="146"/>
                  <a:pt x="3291" y="123"/>
                  <a:pt x="3299" y="122"/>
                </a:cubicBezTo>
                <a:close/>
                <a:moveTo>
                  <a:pt x="5114" y="115"/>
                </a:moveTo>
                <a:cubicBezTo>
                  <a:pt x="5116" y="115"/>
                  <a:pt x="5118" y="116"/>
                  <a:pt x="5119" y="118"/>
                </a:cubicBezTo>
                <a:cubicBezTo>
                  <a:pt x="5128" y="136"/>
                  <a:pt x="5132" y="154"/>
                  <a:pt x="5130" y="174"/>
                </a:cubicBezTo>
                <a:cubicBezTo>
                  <a:pt x="5131" y="182"/>
                  <a:pt x="5129" y="190"/>
                  <a:pt x="5124" y="199"/>
                </a:cubicBezTo>
                <a:cubicBezTo>
                  <a:pt x="5113" y="210"/>
                  <a:pt x="5101" y="205"/>
                  <a:pt x="5099" y="191"/>
                </a:cubicBezTo>
                <a:cubicBezTo>
                  <a:pt x="5098" y="180"/>
                  <a:pt x="5098" y="177"/>
                  <a:pt x="5106" y="177"/>
                </a:cubicBezTo>
                <a:cubicBezTo>
                  <a:pt x="5114" y="177"/>
                  <a:pt x="5115" y="174"/>
                  <a:pt x="5109" y="154"/>
                </a:cubicBezTo>
                <a:cubicBezTo>
                  <a:pt x="5104" y="134"/>
                  <a:pt x="5107" y="115"/>
                  <a:pt x="5114" y="115"/>
                </a:cubicBezTo>
                <a:close/>
                <a:moveTo>
                  <a:pt x="904" y="114"/>
                </a:moveTo>
                <a:cubicBezTo>
                  <a:pt x="904" y="114"/>
                  <a:pt x="905" y="114"/>
                  <a:pt x="906" y="114"/>
                </a:cubicBezTo>
                <a:cubicBezTo>
                  <a:pt x="913" y="115"/>
                  <a:pt x="915" y="130"/>
                  <a:pt x="911" y="143"/>
                </a:cubicBezTo>
                <a:cubicBezTo>
                  <a:pt x="909" y="151"/>
                  <a:pt x="908" y="150"/>
                  <a:pt x="903" y="137"/>
                </a:cubicBezTo>
                <a:lnTo>
                  <a:pt x="904" y="136"/>
                </a:lnTo>
                <a:cubicBezTo>
                  <a:pt x="898" y="120"/>
                  <a:pt x="899" y="114"/>
                  <a:pt x="904" y="114"/>
                </a:cubicBezTo>
                <a:close/>
                <a:moveTo>
                  <a:pt x="3929" y="113"/>
                </a:moveTo>
                <a:cubicBezTo>
                  <a:pt x="3930" y="113"/>
                  <a:pt x="3930" y="114"/>
                  <a:pt x="3930" y="114"/>
                </a:cubicBezTo>
                <a:cubicBezTo>
                  <a:pt x="3940" y="127"/>
                  <a:pt x="3942" y="143"/>
                  <a:pt x="3939" y="158"/>
                </a:cubicBezTo>
                <a:cubicBezTo>
                  <a:pt x="3930" y="169"/>
                  <a:pt x="3926" y="161"/>
                  <a:pt x="3925" y="135"/>
                </a:cubicBezTo>
                <a:lnTo>
                  <a:pt x="3926" y="135"/>
                </a:lnTo>
                <a:cubicBezTo>
                  <a:pt x="3926" y="121"/>
                  <a:pt x="3927" y="113"/>
                  <a:pt x="3929" y="113"/>
                </a:cubicBezTo>
                <a:close/>
                <a:moveTo>
                  <a:pt x="3631" y="111"/>
                </a:moveTo>
                <a:cubicBezTo>
                  <a:pt x="3633" y="111"/>
                  <a:pt x="3635" y="113"/>
                  <a:pt x="3635" y="114"/>
                </a:cubicBezTo>
                <a:cubicBezTo>
                  <a:pt x="3635" y="114"/>
                  <a:pt x="3635" y="114"/>
                  <a:pt x="3635" y="114"/>
                </a:cubicBezTo>
                <a:cubicBezTo>
                  <a:pt x="3635" y="116"/>
                  <a:pt x="3633" y="118"/>
                  <a:pt x="3630" y="118"/>
                </a:cubicBezTo>
                <a:lnTo>
                  <a:pt x="3630" y="118"/>
                </a:lnTo>
                <a:cubicBezTo>
                  <a:pt x="3630" y="118"/>
                  <a:pt x="3630" y="118"/>
                  <a:pt x="3629" y="118"/>
                </a:cubicBezTo>
                <a:cubicBezTo>
                  <a:pt x="3626" y="119"/>
                  <a:pt x="3624" y="118"/>
                  <a:pt x="3623" y="116"/>
                </a:cubicBezTo>
                <a:cubicBezTo>
                  <a:pt x="3623" y="114"/>
                  <a:pt x="3625" y="112"/>
                  <a:pt x="3628" y="111"/>
                </a:cubicBezTo>
                <a:cubicBezTo>
                  <a:pt x="3628" y="111"/>
                  <a:pt x="3629" y="111"/>
                  <a:pt x="3629" y="111"/>
                </a:cubicBezTo>
                <a:cubicBezTo>
                  <a:pt x="3629" y="111"/>
                  <a:pt x="3630" y="111"/>
                  <a:pt x="3631" y="111"/>
                </a:cubicBezTo>
                <a:close/>
                <a:moveTo>
                  <a:pt x="3195" y="111"/>
                </a:moveTo>
                <a:cubicBezTo>
                  <a:pt x="3198" y="110"/>
                  <a:pt x="3204" y="125"/>
                  <a:pt x="3207" y="152"/>
                </a:cubicBezTo>
                <a:cubicBezTo>
                  <a:pt x="3208" y="176"/>
                  <a:pt x="3215" y="199"/>
                  <a:pt x="3228" y="221"/>
                </a:cubicBezTo>
                <a:cubicBezTo>
                  <a:pt x="3242" y="246"/>
                  <a:pt x="3244" y="249"/>
                  <a:pt x="3246" y="239"/>
                </a:cubicBezTo>
                <a:cubicBezTo>
                  <a:pt x="3250" y="222"/>
                  <a:pt x="3256" y="210"/>
                  <a:pt x="3264" y="213"/>
                </a:cubicBezTo>
                <a:cubicBezTo>
                  <a:pt x="3272" y="216"/>
                  <a:pt x="3287" y="248"/>
                  <a:pt x="3298" y="285"/>
                </a:cubicBezTo>
                <a:lnTo>
                  <a:pt x="3298" y="285"/>
                </a:lnTo>
                <a:cubicBezTo>
                  <a:pt x="3311" y="325"/>
                  <a:pt x="3328" y="364"/>
                  <a:pt x="3351" y="401"/>
                </a:cubicBezTo>
                <a:cubicBezTo>
                  <a:pt x="3381" y="443"/>
                  <a:pt x="3379" y="441"/>
                  <a:pt x="3378" y="431"/>
                </a:cubicBezTo>
                <a:cubicBezTo>
                  <a:pt x="3377" y="426"/>
                  <a:pt x="3378" y="422"/>
                  <a:pt x="3382" y="418"/>
                </a:cubicBezTo>
                <a:cubicBezTo>
                  <a:pt x="3387" y="415"/>
                  <a:pt x="3400" y="476"/>
                  <a:pt x="3395" y="481"/>
                </a:cubicBezTo>
                <a:cubicBezTo>
                  <a:pt x="3391" y="483"/>
                  <a:pt x="3387" y="484"/>
                  <a:pt x="3382" y="484"/>
                </a:cubicBezTo>
                <a:cubicBezTo>
                  <a:pt x="3373" y="486"/>
                  <a:pt x="3369" y="483"/>
                  <a:pt x="3367" y="463"/>
                </a:cubicBezTo>
                <a:cubicBezTo>
                  <a:pt x="3366" y="453"/>
                  <a:pt x="3362" y="444"/>
                  <a:pt x="3356" y="436"/>
                </a:cubicBezTo>
                <a:cubicBezTo>
                  <a:pt x="3351" y="433"/>
                  <a:pt x="3347" y="428"/>
                  <a:pt x="3346" y="423"/>
                </a:cubicBezTo>
                <a:cubicBezTo>
                  <a:pt x="3344" y="417"/>
                  <a:pt x="3341" y="412"/>
                  <a:pt x="3336" y="407"/>
                </a:cubicBezTo>
                <a:cubicBezTo>
                  <a:pt x="3328" y="396"/>
                  <a:pt x="3322" y="385"/>
                  <a:pt x="3318" y="373"/>
                </a:cubicBezTo>
                <a:cubicBezTo>
                  <a:pt x="3311" y="355"/>
                  <a:pt x="3302" y="334"/>
                  <a:pt x="3296" y="326"/>
                </a:cubicBezTo>
                <a:cubicBezTo>
                  <a:pt x="3288" y="309"/>
                  <a:pt x="3282" y="292"/>
                  <a:pt x="3278" y="275"/>
                </a:cubicBezTo>
                <a:cubicBezTo>
                  <a:pt x="3276" y="262"/>
                  <a:pt x="3271" y="249"/>
                  <a:pt x="3262" y="237"/>
                </a:cubicBezTo>
                <a:cubicBezTo>
                  <a:pt x="3257" y="235"/>
                  <a:pt x="3256" y="237"/>
                  <a:pt x="3257" y="244"/>
                </a:cubicBezTo>
                <a:cubicBezTo>
                  <a:pt x="3260" y="257"/>
                  <a:pt x="3242" y="290"/>
                  <a:pt x="3234" y="287"/>
                </a:cubicBezTo>
                <a:cubicBezTo>
                  <a:pt x="3228" y="279"/>
                  <a:pt x="3223" y="270"/>
                  <a:pt x="3222" y="261"/>
                </a:cubicBezTo>
                <a:cubicBezTo>
                  <a:pt x="3219" y="248"/>
                  <a:pt x="3213" y="237"/>
                  <a:pt x="3204" y="227"/>
                </a:cubicBezTo>
                <a:cubicBezTo>
                  <a:pt x="3197" y="222"/>
                  <a:pt x="3194" y="215"/>
                  <a:pt x="3195" y="209"/>
                </a:cubicBezTo>
                <a:cubicBezTo>
                  <a:pt x="3197" y="203"/>
                  <a:pt x="3196" y="197"/>
                  <a:pt x="3193" y="192"/>
                </a:cubicBezTo>
                <a:cubicBezTo>
                  <a:pt x="3190" y="188"/>
                  <a:pt x="3189" y="183"/>
                  <a:pt x="3191" y="177"/>
                </a:cubicBezTo>
                <a:cubicBezTo>
                  <a:pt x="3193" y="165"/>
                  <a:pt x="3194" y="152"/>
                  <a:pt x="3192" y="140"/>
                </a:cubicBezTo>
                <a:cubicBezTo>
                  <a:pt x="3191" y="120"/>
                  <a:pt x="3192" y="111"/>
                  <a:pt x="3195" y="111"/>
                </a:cubicBezTo>
                <a:close/>
                <a:moveTo>
                  <a:pt x="622" y="110"/>
                </a:moveTo>
                <a:cubicBezTo>
                  <a:pt x="623" y="110"/>
                  <a:pt x="625" y="112"/>
                  <a:pt x="625" y="115"/>
                </a:cubicBezTo>
                <a:cubicBezTo>
                  <a:pt x="626" y="119"/>
                  <a:pt x="624" y="120"/>
                  <a:pt x="622" y="118"/>
                </a:cubicBezTo>
                <a:cubicBezTo>
                  <a:pt x="620" y="116"/>
                  <a:pt x="620" y="113"/>
                  <a:pt x="621" y="111"/>
                </a:cubicBezTo>
                <a:lnTo>
                  <a:pt x="621" y="111"/>
                </a:lnTo>
                <a:cubicBezTo>
                  <a:pt x="621" y="110"/>
                  <a:pt x="622" y="110"/>
                  <a:pt x="622" y="110"/>
                </a:cubicBezTo>
                <a:close/>
                <a:moveTo>
                  <a:pt x="3833" y="108"/>
                </a:moveTo>
                <a:cubicBezTo>
                  <a:pt x="3834" y="107"/>
                  <a:pt x="3835" y="110"/>
                  <a:pt x="3836" y="117"/>
                </a:cubicBezTo>
                <a:cubicBezTo>
                  <a:pt x="3838" y="121"/>
                  <a:pt x="3837" y="126"/>
                  <a:pt x="3833" y="130"/>
                </a:cubicBezTo>
                <a:lnTo>
                  <a:pt x="3833" y="130"/>
                </a:lnTo>
                <a:cubicBezTo>
                  <a:pt x="3830" y="132"/>
                  <a:pt x="3830" y="129"/>
                  <a:pt x="3829" y="121"/>
                </a:cubicBezTo>
                <a:cubicBezTo>
                  <a:pt x="3830" y="113"/>
                  <a:pt x="3831" y="109"/>
                  <a:pt x="3833" y="108"/>
                </a:cubicBezTo>
                <a:close/>
                <a:moveTo>
                  <a:pt x="5363" y="101"/>
                </a:moveTo>
                <a:cubicBezTo>
                  <a:pt x="5364" y="102"/>
                  <a:pt x="5367" y="107"/>
                  <a:pt x="5369" y="117"/>
                </a:cubicBezTo>
                <a:lnTo>
                  <a:pt x="5368" y="117"/>
                </a:lnTo>
                <a:cubicBezTo>
                  <a:pt x="5370" y="124"/>
                  <a:pt x="5371" y="131"/>
                  <a:pt x="5370" y="138"/>
                </a:cubicBezTo>
                <a:cubicBezTo>
                  <a:pt x="5362" y="145"/>
                  <a:pt x="5359" y="139"/>
                  <a:pt x="5359" y="123"/>
                </a:cubicBezTo>
                <a:cubicBezTo>
                  <a:pt x="5359" y="108"/>
                  <a:pt x="5360" y="101"/>
                  <a:pt x="5363" y="101"/>
                </a:cubicBezTo>
                <a:close/>
                <a:moveTo>
                  <a:pt x="3069" y="97"/>
                </a:moveTo>
                <a:cubicBezTo>
                  <a:pt x="3065" y="98"/>
                  <a:pt x="3067" y="102"/>
                  <a:pt x="3068" y="107"/>
                </a:cubicBezTo>
                <a:cubicBezTo>
                  <a:pt x="3069" y="113"/>
                  <a:pt x="3071" y="118"/>
                  <a:pt x="3074" y="116"/>
                </a:cubicBezTo>
                <a:lnTo>
                  <a:pt x="3074" y="116"/>
                </a:lnTo>
                <a:cubicBezTo>
                  <a:pt x="3080" y="112"/>
                  <a:pt x="3078" y="99"/>
                  <a:pt x="3072" y="98"/>
                </a:cubicBezTo>
                <a:cubicBezTo>
                  <a:pt x="3071" y="97"/>
                  <a:pt x="3070" y="97"/>
                  <a:pt x="3069" y="97"/>
                </a:cubicBezTo>
                <a:close/>
                <a:moveTo>
                  <a:pt x="775" y="94"/>
                </a:moveTo>
                <a:cubicBezTo>
                  <a:pt x="775" y="94"/>
                  <a:pt x="776" y="94"/>
                  <a:pt x="776" y="94"/>
                </a:cubicBezTo>
                <a:cubicBezTo>
                  <a:pt x="784" y="100"/>
                  <a:pt x="786" y="116"/>
                  <a:pt x="780" y="120"/>
                </a:cubicBezTo>
                <a:lnTo>
                  <a:pt x="780" y="119"/>
                </a:lnTo>
                <a:cubicBezTo>
                  <a:pt x="777" y="121"/>
                  <a:pt x="774" y="117"/>
                  <a:pt x="773" y="107"/>
                </a:cubicBezTo>
                <a:cubicBezTo>
                  <a:pt x="772" y="98"/>
                  <a:pt x="773" y="93"/>
                  <a:pt x="775" y="94"/>
                </a:cubicBezTo>
                <a:close/>
                <a:moveTo>
                  <a:pt x="5248" y="80"/>
                </a:moveTo>
                <a:cubicBezTo>
                  <a:pt x="5248" y="80"/>
                  <a:pt x="5248" y="80"/>
                  <a:pt x="5248" y="80"/>
                </a:cubicBezTo>
                <a:cubicBezTo>
                  <a:pt x="5249" y="80"/>
                  <a:pt x="5250" y="81"/>
                  <a:pt x="5251" y="84"/>
                </a:cubicBezTo>
                <a:cubicBezTo>
                  <a:pt x="5255" y="94"/>
                  <a:pt x="5257" y="105"/>
                  <a:pt x="5258" y="116"/>
                </a:cubicBezTo>
                <a:cubicBezTo>
                  <a:pt x="5256" y="129"/>
                  <a:pt x="5246" y="124"/>
                  <a:pt x="5243" y="107"/>
                </a:cubicBezTo>
                <a:cubicBezTo>
                  <a:pt x="5241" y="95"/>
                  <a:pt x="5244" y="81"/>
                  <a:pt x="5248" y="80"/>
                </a:cubicBezTo>
                <a:close/>
                <a:moveTo>
                  <a:pt x="3979" y="78"/>
                </a:moveTo>
                <a:cubicBezTo>
                  <a:pt x="3985" y="77"/>
                  <a:pt x="3989" y="99"/>
                  <a:pt x="3986" y="109"/>
                </a:cubicBezTo>
                <a:cubicBezTo>
                  <a:pt x="3983" y="115"/>
                  <a:pt x="3980" y="112"/>
                  <a:pt x="3978" y="99"/>
                </a:cubicBezTo>
                <a:cubicBezTo>
                  <a:pt x="3976" y="92"/>
                  <a:pt x="3976" y="85"/>
                  <a:pt x="3980" y="78"/>
                </a:cubicBezTo>
                <a:lnTo>
                  <a:pt x="3978" y="78"/>
                </a:lnTo>
                <a:cubicBezTo>
                  <a:pt x="3978" y="78"/>
                  <a:pt x="3979" y="78"/>
                  <a:pt x="3979" y="78"/>
                </a:cubicBezTo>
                <a:close/>
                <a:moveTo>
                  <a:pt x="3941" y="77"/>
                </a:moveTo>
                <a:cubicBezTo>
                  <a:pt x="3947" y="77"/>
                  <a:pt x="3946" y="80"/>
                  <a:pt x="3942" y="81"/>
                </a:cubicBezTo>
                <a:cubicBezTo>
                  <a:pt x="3938" y="82"/>
                  <a:pt x="3933" y="83"/>
                  <a:pt x="3931" y="83"/>
                </a:cubicBezTo>
                <a:lnTo>
                  <a:pt x="3932" y="82"/>
                </a:lnTo>
                <a:cubicBezTo>
                  <a:pt x="3926" y="80"/>
                  <a:pt x="3935" y="77"/>
                  <a:pt x="3941" y="77"/>
                </a:cubicBezTo>
                <a:close/>
                <a:moveTo>
                  <a:pt x="1084" y="73"/>
                </a:moveTo>
                <a:cubicBezTo>
                  <a:pt x="1080" y="73"/>
                  <a:pt x="1077" y="74"/>
                  <a:pt x="1070" y="79"/>
                </a:cubicBezTo>
                <a:cubicBezTo>
                  <a:pt x="1058" y="86"/>
                  <a:pt x="1058" y="88"/>
                  <a:pt x="1067" y="132"/>
                </a:cubicBezTo>
                <a:cubicBezTo>
                  <a:pt x="1072" y="151"/>
                  <a:pt x="1075" y="171"/>
                  <a:pt x="1076" y="191"/>
                </a:cubicBezTo>
                <a:cubicBezTo>
                  <a:pt x="1074" y="198"/>
                  <a:pt x="1075" y="204"/>
                  <a:pt x="1078" y="210"/>
                </a:cubicBezTo>
                <a:cubicBezTo>
                  <a:pt x="1089" y="223"/>
                  <a:pt x="1096" y="201"/>
                  <a:pt x="1093" y="166"/>
                </a:cubicBezTo>
                <a:lnTo>
                  <a:pt x="1093" y="166"/>
                </a:lnTo>
                <a:cubicBezTo>
                  <a:pt x="1091" y="151"/>
                  <a:pt x="1092" y="136"/>
                  <a:pt x="1097" y="120"/>
                </a:cubicBezTo>
                <a:cubicBezTo>
                  <a:pt x="1105" y="105"/>
                  <a:pt x="1103" y="88"/>
                  <a:pt x="1091" y="76"/>
                </a:cubicBezTo>
                <a:cubicBezTo>
                  <a:pt x="1088" y="74"/>
                  <a:pt x="1086" y="73"/>
                  <a:pt x="1084" y="73"/>
                </a:cubicBezTo>
                <a:close/>
                <a:moveTo>
                  <a:pt x="3823" y="63"/>
                </a:moveTo>
                <a:cubicBezTo>
                  <a:pt x="3824" y="63"/>
                  <a:pt x="3824" y="63"/>
                  <a:pt x="3824" y="63"/>
                </a:cubicBezTo>
                <a:lnTo>
                  <a:pt x="3824" y="63"/>
                </a:lnTo>
                <a:cubicBezTo>
                  <a:pt x="3832" y="71"/>
                  <a:pt x="3834" y="82"/>
                  <a:pt x="3832" y="92"/>
                </a:cubicBezTo>
                <a:cubicBezTo>
                  <a:pt x="3829" y="98"/>
                  <a:pt x="3828" y="98"/>
                  <a:pt x="3826" y="93"/>
                </a:cubicBezTo>
                <a:cubicBezTo>
                  <a:pt x="3821" y="79"/>
                  <a:pt x="3819" y="63"/>
                  <a:pt x="3823" y="63"/>
                </a:cubicBezTo>
                <a:close/>
                <a:moveTo>
                  <a:pt x="4611" y="61"/>
                </a:moveTo>
                <a:cubicBezTo>
                  <a:pt x="4610" y="61"/>
                  <a:pt x="4609" y="62"/>
                  <a:pt x="4607" y="63"/>
                </a:cubicBezTo>
                <a:cubicBezTo>
                  <a:pt x="4603" y="79"/>
                  <a:pt x="4602" y="95"/>
                  <a:pt x="4604" y="110"/>
                </a:cubicBezTo>
                <a:cubicBezTo>
                  <a:pt x="4606" y="134"/>
                  <a:pt x="4608" y="165"/>
                  <a:pt x="4608" y="180"/>
                </a:cubicBezTo>
                <a:cubicBezTo>
                  <a:pt x="4610" y="207"/>
                  <a:pt x="4611" y="208"/>
                  <a:pt x="4622" y="204"/>
                </a:cubicBezTo>
                <a:cubicBezTo>
                  <a:pt x="4631" y="201"/>
                  <a:pt x="4634" y="197"/>
                  <a:pt x="4632" y="189"/>
                </a:cubicBezTo>
                <a:cubicBezTo>
                  <a:pt x="4628" y="168"/>
                  <a:pt x="4626" y="147"/>
                  <a:pt x="4626" y="125"/>
                </a:cubicBezTo>
                <a:cubicBezTo>
                  <a:pt x="4624" y="104"/>
                  <a:pt x="4620" y="83"/>
                  <a:pt x="4614" y="62"/>
                </a:cubicBezTo>
                <a:cubicBezTo>
                  <a:pt x="4614" y="61"/>
                  <a:pt x="4613" y="61"/>
                  <a:pt x="4611" y="61"/>
                </a:cubicBezTo>
                <a:close/>
                <a:moveTo>
                  <a:pt x="5250" y="59"/>
                </a:moveTo>
                <a:cubicBezTo>
                  <a:pt x="5251" y="59"/>
                  <a:pt x="5251" y="60"/>
                  <a:pt x="5252" y="62"/>
                </a:cubicBezTo>
                <a:cubicBezTo>
                  <a:pt x="5252" y="66"/>
                  <a:pt x="5251" y="70"/>
                  <a:pt x="5248" y="73"/>
                </a:cubicBezTo>
                <a:cubicBezTo>
                  <a:pt x="5243" y="79"/>
                  <a:pt x="5243" y="79"/>
                  <a:pt x="5242" y="74"/>
                </a:cubicBezTo>
                <a:cubicBezTo>
                  <a:pt x="5242" y="70"/>
                  <a:pt x="5244" y="67"/>
                  <a:pt x="5246" y="63"/>
                </a:cubicBezTo>
                <a:lnTo>
                  <a:pt x="5246" y="63"/>
                </a:lnTo>
                <a:cubicBezTo>
                  <a:pt x="5248" y="60"/>
                  <a:pt x="5249" y="59"/>
                  <a:pt x="5250" y="59"/>
                </a:cubicBezTo>
                <a:close/>
                <a:moveTo>
                  <a:pt x="625" y="59"/>
                </a:moveTo>
                <a:cubicBezTo>
                  <a:pt x="628" y="59"/>
                  <a:pt x="628" y="64"/>
                  <a:pt x="625" y="76"/>
                </a:cubicBezTo>
                <a:lnTo>
                  <a:pt x="624" y="77"/>
                </a:lnTo>
                <a:cubicBezTo>
                  <a:pt x="623" y="83"/>
                  <a:pt x="625" y="86"/>
                  <a:pt x="619" y="82"/>
                </a:cubicBezTo>
                <a:cubicBezTo>
                  <a:pt x="612" y="78"/>
                  <a:pt x="618" y="59"/>
                  <a:pt x="623" y="59"/>
                </a:cubicBezTo>
                <a:cubicBezTo>
                  <a:pt x="624" y="58"/>
                  <a:pt x="624" y="58"/>
                  <a:pt x="625" y="59"/>
                </a:cubicBezTo>
                <a:close/>
                <a:moveTo>
                  <a:pt x="4873" y="51"/>
                </a:moveTo>
                <a:cubicBezTo>
                  <a:pt x="4872" y="59"/>
                  <a:pt x="4873" y="66"/>
                  <a:pt x="4876" y="73"/>
                </a:cubicBezTo>
                <a:lnTo>
                  <a:pt x="4881" y="95"/>
                </a:lnTo>
                <a:lnTo>
                  <a:pt x="4881" y="77"/>
                </a:lnTo>
                <a:cubicBezTo>
                  <a:pt x="4881" y="60"/>
                  <a:pt x="4877" y="50"/>
                  <a:pt x="4873" y="51"/>
                </a:cubicBezTo>
                <a:close/>
                <a:moveTo>
                  <a:pt x="620" y="47"/>
                </a:moveTo>
                <a:cubicBezTo>
                  <a:pt x="623" y="46"/>
                  <a:pt x="624" y="48"/>
                  <a:pt x="625" y="50"/>
                </a:cubicBezTo>
                <a:lnTo>
                  <a:pt x="624" y="50"/>
                </a:lnTo>
                <a:cubicBezTo>
                  <a:pt x="625" y="53"/>
                  <a:pt x="623" y="56"/>
                  <a:pt x="620" y="56"/>
                </a:cubicBezTo>
                <a:cubicBezTo>
                  <a:pt x="617" y="57"/>
                  <a:pt x="614" y="56"/>
                  <a:pt x="613" y="54"/>
                </a:cubicBezTo>
                <a:cubicBezTo>
                  <a:pt x="613" y="52"/>
                  <a:pt x="615" y="49"/>
                  <a:pt x="618" y="48"/>
                </a:cubicBezTo>
                <a:cubicBezTo>
                  <a:pt x="619" y="47"/>
                  <a:pt x="620" y="47"/>
                  <a:pt x="620" y="47"/>
                </a:cubicBezTo>
                <a:close/>
                <a:moveTo>
                  <a:pt x="3384" y="45"/>
                </a:moveTo>
                <a:cubicBezTo>
                  <a:pt x="3386" y="44"/>
                  <a:pt x="3388" y="54"/>
                  <a:pt x="3389" y="75"/>
                </a:cubicBezTo>
                <a:lnTo>
                  <a:pt x="3389" y="74"/>
                </a:lnTo>
                <a:cubicBezTo>
                  <a:pt x="3389" y="81"/>
                  <a:pt x="3389" y="108"/>
                  <a:pt x="3389" y="132"/>
                </a:cubicBezTo>
                <a:cubicBezTo>
                  <a:pt x="3389" y="156"/>
                  <a:pt x="3390" y="195"/>
                  <a:pt x="3390" y="216"/>
                </a:cubicBezTo>
                <a:cubicBezTo>
                  <a:pt x="3391" y="238"/>
                  <a:pt x="3392" y="263"/>
                  <a:pt x="3392" y="272"/>
                </a:cubicBezTo>
                <a:cubicBezTo>
                  <a:pt x="3391" y="281"/>
                  <a:pt x="3392" y="297"/>
                  <a:pt x="3394" y="307"/>
                </a:cubicBezTo>
                <a:cubicBezTo>
                  <a:pt x="3397" y="334"/>
                  <a:pt x="3391" y="359"/>
                  <a:pt x="3388" y="361"/>
                </a:cubicBezTo>
                <a:cubicBezTo>
                  <a:pt x="3385" y="362"/>
                  <a:pt x="3382" y="361"/>
                  <a:pt x="3382" y="359"/>
                </a:cubicBezTo>
                <a:cubicBezTo>
                  <a:pt x="3378" y="343"/>
                  <a:pt x="3377" y="326"/>
                  <a:pt x="3379" y="310"/>
                </a:cubicBezTo>
                <a:cubicBezTo>
                  <a:pt x="3380" y="296"/>
                  <a:pt x="3380" y="282"/>
                  <a:pt x="3379" y="269"/>
                </a:cubicBezTo>
                <a:cubicBezTo>
                  <a:pt x="3374" y="218"/>
                  <a:pt x="3374" y="93"/>
                  <a:pt x="3379" y="64"/>
                </a:cubicBezTo>
                <a:cubicBezTo>
                  <a:pt x="3381" y="51"/>
                  <a:pt x="3382" y="45"/>
                  <a:pt x="3384" y="45"/>
                </a:cubicBezTo>
                <a:close/>
                <a:moveTo>
                  <a:pt x="5359" y="41"/>
                </a:moveTo>
                <a:cubicBezTo>
                  <a:pt x="5361" y="42"/>
                  <a:pt x="5363" y="42"/>
                  <a:pt x="5363" y="44"/>
                </a:cubicBezTo>
                <a:cubicBezTo>
                  <a:pt x="5363" y="46"/>
                  <a:pt x="5361" y="49"/>
                  <a:pt x="5358" y="50"/>
                </a:cubicBezTo>
                <a:cubicBezTo>
                  <a:pt x="5355" y="52"/>
                  <a:pt x="5352" y="51"/>
                  <a:pt x="5352" y="48"/>
                </a:cubicBezTo>
                <a:cubicBezTo>
                  <a:pt x="5351" y="45"/>
                  <a:pt x="5353" y="42"/>
                  <a:pt x="5356" y="41"/>
                </a:cubicBezTo>
                <a:cubicBezTo>
                  <a:pt x="5357" y="41"/>
                  <a:pt x="5358" y="41"/>
                  <a:pt x="5359" y="41"/>
                </a:cubicBezTo>
                <a:close/>
                <a:moveTo>
                  <a:pt x="3284" y="37"/>
                </a:moveTo>
                <a:cubicBezTo>
                  <a:pt x="3290" y="36"/>
                  <a:pt x="3300" y="96"/>
                  <a:pt x="3295" y="108"/>
                </a:cubicBezTo>
                <a:cubicBezTo>
                  <a:pt x="3293" y="112"/>
                  <a:pt x="3290" y="115"/>
                  <a:pt x="3290" y="115"/>
                </a:cubicBezTo>
                <a:cubicBezTo>
                  <a:pt x="3283" y="90"/>
                  <a:pt x="3281" y="64"/>
                  <a:pt x="3284" y="37"/>
                </a:cubicBezTo>
                <a:close/>
                <a:moveTo>
                  <a:pt x="623" y="33"/>
                </a:moveTo>
                <a:cubicBezTo>
                  <a:pt x="624" y="33"/>
                  <a:pt x="626" y="34"/>
                  <a:pt x="626" y="36"/>
                </a:cubicBezTo>
                <a:lnTo>
                  <a:pt x="626" y="36"/>
                </a:lnTo>
                <a:cubicBezTo>
                  <a:pt x="626" y="38"/>
                  <a:pt x="623" y="40"/>
                  <a:pt x="620" y="41"/>
                </a:cubicBezTo>
                <a:cubicBezTo>
                  <a:pt x="617" y="41"/>
                  <a:pt x="615" y="40"/>
                  <a:pt x="617" y="38"/>
                </a:cubicBezTo>
                <a:cubicBezTo>
                  <a:pt x="618" y="36"/>
                  <a:pt x="620" y="34"/>
                  <a:pt x="623" y="33"/>
                </a:cubicBezTo>
                <a:close/>
                <a:moveTo>
                  <a:pt x="3701" y="29"/>
                </a:moveTo>
                <a:cubicBezTo>
                  <a:pt x="3703" y="29"/>
                  <a:pt x="3704" y="31"/>
                  <a:pt x="3704" y="35"/>
                </a:cubicBezTo>
                <a:cubicBezTo>
                  <a:pt x="3706" y="39"/>
                  <a:pt x="3705" y="44"/>
                  <a:pt x="3701" y="48"/>
                </a:cubicBezTo>
                <a:lnTo>
                  <a:pt x="3702" y="46"/>
                </a:lnTo>
                <a:cubicBezTo>
                  <a:pt x="3695" y="50"/>
                  <a:pt x="3692" y="40"/>
                  <a:pt x="3698" y="32"/>
                </a:cubicBezTo>
                <a:cubicBezTo>
                  <a:pt x="3699" y="30"/>
                  <a:pt x="3700" y="29"/>
                  <a:pt x="3701" y="29"/>
                </a:cubicBezTo>
                <a:close/>
                <a:moveTo>
                  <a:pt x="5034" y="25"/>
                </a:moveTo>
                <a:cubicBezTo>
                  <a:pt x="5037" y="25"/>
                  <a:pt x="5040" y="27"/>
                  <a:pt x="5040" y="29"/>
                </a:cubicBezTo>
                <a:cubicBezTo>
                  <a:pt x="5040" y="31"/>
                  <a:pt x="5038" y="33"/>
                  <a:pt x="5035" y="35"/>
                </a:cubicBezTo>
                <a:cubicBezTo>
                  <a:pt x="5032" y="37"/>
                  <a:pt x="5029" y="36"/>
                  <a:pt x="5028" y="33"/>
                </a:cubicBezTo>
                <a:cubicBezTo>
                  <a:pt x="5028" y="30"/>
                  <a:pt x="5030" y="27"/>
                  <a:pt x="5033" y="26"/>
                </a:cubicBezTo>
                <a:lnTo>
                  <a:pt x="5034" y="25"/>
                </a:lnTo>
                <a:cubicBezTo>
                  <a:pt x="5034" y="25"/>
                  <a:pt x="5034" y="25"/>
                  <a:pt x="5034" y="25"/>
                </a:cubicBezTo>
                <a:close/>
                <a:moveTo>
                  <a:pt x="5557" y="21"/>
                </a:moveTo>
                <a:cubicBezTo>
                  <a:pt x="5562" y="20"/>
                  <a:pt x="5572" y="78"/>
                  <a:pt x="5570" y="102"/>
                </a:cubicBezTo>
                <a:cubicBezTo>
                  <a:pt x="5569" y="114"/>
                  <a:pt x="5572" y="121"/>
                  <a:pt x="5577" y="123"/>
                </a:cubicBezTo>
                <a:cubicBezTo>
                  <a:pt x="5581" y="125"/>
                  <a:pt x="5583" y="128"/>
                  <a:pt x="5579" y="130"/>
                </a:cubicBezTo>
                <a:cubicBezTo>
                  <a:pt x="5575" y="132"/>
                  <a:pt x="5597" y="277"/>
                  <a:pt x="5606" y="306"/>
                </a:cubicBezTo>
                <a:cubicBezTo>
                  <a:pt x="5607" y="309"/>
                  <a:pt x="5627" y="400"/>
                  <a:pt x="5650" y="507"/>
                </a:cubicBezTo>
                <a:cubicBezTo>
                  <a:pt x="5688" y="690"/>
                  <a:pt x="5716" y="812"/>
                  <a:pt x="5744" y="923"/>
                </a:cubicBezTo>
                <a:cubicBezTo>
                  <a:pt x="5751" y="949"/>
                  <a:pt x="5757" y="973"/>
                  <a:pt x="5758" y="976"/>
                </a:cubicBezTo>
                <a:cubicBezTo>
                  <a:pt x="5758" y="978"/>
                  <a:pt x="5760" y="979"/>
                  <a:pt x="5764" y="977"/>
                </a:cubicBezTo>
                <a:cubicBezTo>
                  <a:pt x="5767" y="975"/>
                  <a:pt x="5771" y="989"/>
                  <a:pt x="5775" y="1017"/>
                </a:cubicBezTo>
                <a:cubicBezTo>
                  <a:pt x="5776" y="1033"/>
                  <a:pt x="5779" y="1048"/>
                  <a:pt x="5786" y="1063"/>
                </a:cubicBezTo>
                <a:cubicBezTo>
                  <a:pt x="5798" y="1072"/>
                  <a:pt x="5802" y="1084"/>
                  <a:pt x="5799" y="1096"/>
                </a:cubicBezTo>
                <a:cubicBezTo>
                  <a:pt x="5797" y="1102"/>
                  <a:pt x="5799" y="1109"/>
                  <a:pt x="5803" y="1114"/>
                </a:cubicBezTo>
                <a:cubicBezTo>
                  <a:pt x="5810" y="1123"/>
                  <a:pt x="5814" y="1133"/>
                  <a:pt x="5815" y="1143"/>
                </a:cubicBezTo>
                <a:cubicBezTo>
                  <a:pt x="5819" y="1160"/>
                  <a:pt x="5824" y="1176"/>
                  <a:pt x="5831" y="1192"/>
                </a:cubicBezTo>
                <a:cubicBezTo>
                  <a:pt x="5837" y="1205"/>
                  <a:pt x="5847" y="1233"/>
                  <a:pt x="5852" y="1254"/>
                </a:cubicBezTo>
                <a:cubicBezTo>
                  <a:pt x="5858" y="1275"/>
                  <a:pt x="5865" y="1299"/>
                  <a:pt x="5867" y="1309"/>
                </a:cubicBezTo>
                <a:cubicBezTo>
                  <a:pt x="5870" y="1317"/>
                  <a:pt x="5871" y="1326"/>
                  <a:pt x="5871" y="1335"/>
                </a:cubicBezTo>
                <a:cubicBezTo>
                  <a:pt x="5869" y="1363"/>
                  <a:pt x="5805" y="1388"/>
                  <a:pt x="5778" y="1371"/>
                </a:cubicBezTo>
                <a:cubicBezTo>
                  <a:pt x="5764" y="1362"/>
                  <a:pt x="5710" y="1268"/>
                  <a:pt x="5701" y="1238"/>
                </a:cubicBezTo>
                <a:cubicBezTo>
                  <a:pt x="5690" y="1200"/>
                  <a:pt x="5602" y="754"/>
                  <a:pt x="5594" y="694"/>
                </a:cubicBezTo>
                <a:cubicBezTo>
                  <a:pt x="5590" y="664"/>
                  <a:pt x="5582" y="607"/>
                  <a:pt x="5576" y="566"/>
                </a:cubicBezTo>
                <a:cubicBezTo>
                  <a:pt x="5570" y="526"/>
                  <a:pt x="5564" y="481"/>
                  <a:pt x="5563" y="466"/>
                </a:cubicBezTo>
                <a:cubicBezTo>
                  <a:pt x="5563" y="451"/>
                  <a:pt x="5559" y="422"/>
                  <a:pt x="5556" y="400"/>
                </a:cubicBezTo>
                <a:cubicBezTo>
                  <a:pt x="5552" y="386"/>
                  <a:pt x="5551" y="371"/>
                  <a:pt x="5553" y="355"/>
                </a:cubicBezTo>
                <a:cubicBezTo>
                  <a:pt x="5559" y="328"/>
                  <a:pt x="5559" y="300"/>
                  <a:pt x="5554" y="274"/>
                </a:cubicBezTo>
                <a:cubicBezTo>
                  <a:pt x="5550" y="250"/>
                  <a:pt x="5553" y="240"/>
                  <a:pt x="5562" y="253"/>
                </a:cubicBezTo>
                <a:cubicBezTo>
                  <a:pt x="5564" y="256"/>
                  <a:pt x="5565" y="251"/>
                  <a:pt x="5564" y="242"/>
                </a:cubicBezTo>
                <a:cubicBezTo>
                  <a:pt x="5563" y="234"/>
                  <a:pt x="5562" y="221"/>
                  <a:pt x="5561" y="214"/>
                </a:cubicBezTo>
                <a:cubicBezTo>
                  <a:pt x="5561" y="207"/>
                  <a:pt x="5558" y="180"/>
                  <a:pt x="5554" y="153"/>
                </a:cubicBezTo>
                <a:cubicBezTo>
                  <a:pt x="5552" y="136"/>
                  <a:pt x="5550" y="118"/>
                  <a:pt x="5551" y="101"/>
                </a:cubicBezTo>
                <a:cubicBezTo>
                  <a:pt x="5553" y="90"/>
                  <a:pt x="5552" y="80"/>
                  <a:pt x="5551" y="70"/>
                </a:cubicBezTo>
                <a:lnTo>
                  <a:pt x="5552" y="69"/>
                </a:lnTo>
                <a:cubicBezTo>
                  <a:pt x="5549" y="36"/>
                  <a:pt x="5551" y="22"/>
                  <a:pt x="5557" y="21"/>
                </a:cubicBezTo>
                <a:close/>
                <a:moveTo>
                  <a:pt x="3903" y="21"/>
                </a:moveTo>
                <a:cubicBezTo>
                  <a:pt x="3906" y="21"/>
                  <a:pt x="3908" y="25"/>
                  <a:pt x="3906" y="37"/>
                </a:cubicBezTo>
                <a:cubicBezTo>
                  <a:pt x="3904" y="50"/>
                  <a:pt x="3897" y="48"/>
                  <a:pt x="3897" y="34"/>
                </a:cubicBezTo>
                <a:cubicBezTo>
                  <a:pt x="3897" y="28"/>
                  <a:pt x="3898" y="23"/>
                  <a:pt x="3901" y="21"/>
                </a:cubicBezTo>
                <a:lnTo>
                  <a:pt x="3902" y="21"/>
                </a:lnTo>
                <a:lnTo>
                  <a:pt x="3903" y="21"/>
                </a:lnTo>
                <a:close/>
                <a:moveTo>
                  <a:pt x="3902" y="21"/>
                </a:moveTo>
                <a:lnTo>
                  <a:pt x="3902" y="21"/>
                </a:lnTo>
                <a:lnTo>
                  <a:pt x="3901" y="21"/>
                </a:lnTo>
                <a:lnTo>
                  <a:pt x="3902" y="21"/>
                </a:lnTo>
                <a:close/>
                <a:moveTo>
                  <a:pt x="3432" y="16"/>
                </a:moveTo>
                <a:cubicBezTo>
                  <a:pt x="3435" y="16"/>
                  <a:pt x="3439" y="17"/>
                  <a:pt x="3441" y="21"/>
                </a:cubicBezTo>
                <a:cubicBezTo>
                  <a:pt x="3442" y="22"/>
                  <a:pt x="3442" y="22"/>
                  <a:pt x="3442" y="23"/>
                </a:cubicBezTo>
                <a:cubicBezTo>
                  <a:pt x="3442" y="26"/>
                  <a:pt x="3439" y="28"/>
                  <a:pt x="3435" y="28"/>
                </a:cubicBezTo>
                <a:cubicBezTo>
                  <a:pt x="3429" y="29"/>
                  <a:pt x="3426" y="27"/>
                  <a:pt x="3426" y="23"/>
                </a:cubicBezTo>
                <a:cubicBezTo>
                  <a:pt x="3426" y="19"/>
                  <a:pt x="3429" y="17"/>
                  <a:pt x="3432" y="16"/>
                </a:cubicBezTo>
                <a:close/>
                <a:moveTo>
                  <a:pt x="3631" y="16"/>
                </a:moveTo>
                <a:cubicBezTo>
                  <a:pt x="3633" y="16"/>
                  <a:pt x="3634" y="19"/>
                  <a:pt x="3636" y="27"/>
                </a:cubicBezTo>
                <a:cubicBezTo>
                  <a:pt x="3639" y="36"/>
                  <a:pt x="3641" y="44"/>
                  <a:pt x="3640" y="53"/>
                </a:cubicBezTo>
                <a:cubicBezTo>
                  <a:pt x="3638" y="60"/>
                  <a:pt x="3635" y="64"/>
                  <a:pt x="3633" y="64"/>
                </a:cubicBezTo>
                <a:cubicBezTo>
                  <a:pt x="3626" y="50"/>
                  <a:pt x="3625" y="36"/>
                  <a:pt x="3629" y="22"/>
                </a:cubicBezTo>
                <a:lnTo>
                  <a:pt x="3628" y="20"/>
                </a:lnTo>
                <a:cubicBezTo>
                  <a:pt x="3629" y="18"/>
                  <a:pt x="3630" y="16"/>
                  <a:pt x="3631" y="16"/>
                </a:cubicBezTo>
                <a:close/>
                <a:moveTo>
                  <a:pt x="3196" y="13"/>
                </a:moveTo>
                <a:cubicBezTo>
                  <a:pt x="3198" y="13"/>
                  <a:pt x="3200" y="14"/>
                  <a:pt x="3200" y="17"/>
                </a:cubicBezTo>
                <a:cubicBezTo>
                  <a:pt x="3201" y="20"/>
                  <a:pt x="3199" y="23"/>
                  <a:pt x="3196" y="23"/>
                </a:cubicBezTo>
                <a:cubicBezTo>
                  <a:pt x="3192" y="24"/>
                  <a:pt x="3190" y="22"/>
                  <a:pt x="3189" y="21"/>
                </a:cubicBezTo>
                <a:cubicBezTo>
                  <a:pt x="3189" y="18"/>
                  <a:pt x="3191" y="16"/>
                  <a:pt x="3194" y="14"/>
                </a:cubicBezTo>
                <a:lnTo>
                  <a:pt x="3194" y="14"/>
                </a:lnTo>
                <a:cubicBezTo>
                  <a:pt x="3195" y="14"/>
                  <a:pt x="3195" y="13"/>
                  <a:pt x="3196" y="13"/>
                </a:cubicBezTo>
                <a:close/>
                <a:moveTo>
                  <a:pt x="4109" y="12"/>
                </a:moveTo>
                <a:cubicBezTo>
                  <a:pt x="4112" y="13"/>
                  <a:pt x="4115" y="19"/>
                  <a:pt x="4117" y="25"/>
                </a:cubicBezTo>
                <a:cubicBezTo>
                  <a:pt x="4118" y="33"/>
                  <a:pt x="4117" y="40"/>
                  <a:pt x="4114" y="40"/>
                </a:cubicBezTo>
                <a:lnTo>
                  <a:pt x="4115" y="41"/>
                </a:lnTo>
                <a:cubicBezTo>
                  <a:pt x="4112" y="41"/>
                  <a:pt x="4107" y="36"/>
                  <a:pt x="4105" y="28"/>
                </a:cubicBezTo>
                <a:cubicBezTo>
                  <a:pt x="4103" y="20"/>
                  <a:pt x="4105" y="14"/>
                  <a:pt x="4108" y="12"/>
                </a:cubicBezTo>
                <a:cubicBezTo>
                  <a:pt x="4109" y="12"/>
                  <a:pt x="4109" y="12"/>
                  <a:pt x="4109" y="12"/>
                </a:cubicBezTo>
                <a:close/>
                <a:moveTo>
                  <a:pt x="5352" y="6"/>
                </a:moveTo>
                <a:cubicBezTo>
                  <a:pt x="5354" y="6"/>
                  <a:pt x="5354" y="8"/>
                  <a:pt x="5355" y="12"/>
                </a:cubicBezTo>
                <a:cubicBezTo>
                  <a:pt x="5356" y="16"/>
                  <a:pt x="5355" y="21"/>
                  <a:pt x="5351" y="25"/>
                </a:cubicBezTo>
                <a:cubicBezTo>
                  <a:pt x="5345" y="29"/>
                  <a:pt x="5343" y="17"/>
                  <a:pt x="5349" y="9"/>
                </a:cubicBezTo>
                <a:cubicBezTo>
                  <a:pt x="5350" y="7"/>
                  <a:pt x="5351" y="6"/>
                  <a:pt x="5352" y="6"/>
                </a:cubicBezTo>
                <a:close/>
                <a:moveTo>
                  <a:pt x="3942" y="4"/>
                </a:moveTo>
                <a:cubicBezTo>
                  <a:pt x="3950" y="5"/>
                  <a:pt x="3958" y="31"/>
                  <a:pt x="3954" y="43"/>
                </a:cubicBezTo>
                <a:cubicBezTo>
                  <a:pt x="3952" y="48"/>
                  <a:pt x="3950" y="49"/>
                  <a:pt x="3946" y="46"/>
                </a:cubicBezTo>
                <a:lnTo>
                  <a:pt x="3944" y="47"/>
                </a:lnTo>
                <a:cubicBezTo>
                  <a:pt x="3942" y="45"/>
                  <a:pt x="3942" y="42"/>
                  <a:pt x="3943" y="40"/>
                </a:cubicBezTo>
                <a:cubicBezTo>
                  <a:pt x="3945" y="38"/>
                  <a:pt x="3941" y="33"/>
                  <a:pt x="3935" y="28"/>
                </a:cubicBezTo>
                <a:cubicBezTo>
                  <a:pt x="3924" y="19"/>
                  <a:pt x="3928" y="4"/>
                  <a:pt x="3942" y="4"/>
                </a:cubicBezTo>
                <a:close/>
                <a:moveTo>
                  <a:pt x="5514" y="0"/>
                </a:moveTo>
                <a:lnTo>
                  <a:pt x="5523" y="0"/>
                </a:lnTo>
                <a:lnTo>
                  <a:pt x="5524" y="9"/>
                </a:lnTo>
                <a:cubicBezTo>
                  <a:pt x="5526" y="26"/>
                  <a:pt x="5526" y="42"/>
                  <a:pt x="5524" y="59"/>
                </a:cubicBezTo>
                <a:cubicBezTo>
                  <a:pt x="5519" y="62"/>
                  <a:pt x="5518" y="62"/>
                  <a:pt x="5514" y="1"/>
                </a:cubicBezTo>
                <a:lnTo>
                  <a:pt x="5514" y="0"/>
                </a:lnTo>
                <a:close/>
                <a:moveTo>
                  <a:pt x="5235" y="0"/>
                </a:moveTo>
                <a:lnTo>
                  <a:pt x="5249" y="0"/>
                </a:lnTo>
                <a:lnTo>
                  <a:pt x="5249" y="3"/>
                </a:lnTo>
                <a:cubicBezTo>
                  <a:pt x="5254" y="31"/>
                  <a:pt x="5250" y="52"/>
                  <a:pt x="5239" y="53"/>
                </a:cubicBezTo>
                <a:cubicBezTo>
                  <a:pt x="5236" y="47"/>
                  <a:pt x="5235" y="40"/>
                  <a:pt x="5237" y="34"/>
                </a:cubicBezTo>
                <a:cubicBezTo>
                  <a:pt x="5237" y="29"/>
                  <a:pt x="5236" y="18"/>
                  <a:pt x="5235" y="3"/>
                </a:cubicBezTo>
                <a:lnTo>
                  <a:pt x="5235" y="0"/>
                </a:lnTo>
                <a:close/>
                <a:moveTo>
                  <a:pt x="5102" y="0"/>
                </a:moveTo>
                <a:lnTo>
                  <a:pt x="5115" y="0"/>
                </a:lnTo>
                <a:lnTo>
                  <a:pt x="5115" y="0"/>
                </a:lnTo>
                <a:cubicBezTo>
                  <a:pt x="5121" y="33"/>
                  <a:pt x="5124" y="66"/>
                  <a:pt x="5124" y="99"/>
                </a:cubicBezTo>
                <a:cubicBezTo>
                  <a:pt x="5123" y="109"/>
                  <a:pt x="5115" y="112"/>
                  <a:pt x="5108" y="105"/>
                </a:cubicBezTo>
                <a:cubicBezTo>
                  <a:pt x="5104" y="88"/>
                  <a:pt x="5103" y="72"/>
                  <a:pt x="5104" y="54"/>
                </a:cubicBezTo>
                <a:cubicBezTo>
                  <a:pt x="5104" y="39"/>
                  <a:pt x="5103" y="18"/>
                  <a:pt x="5102" y="0"/>
                </a:cubicBezTo>
                <a:lnTo>
                  <a:pt x="5102" y="0"/>
                </a:lnTo>
                <a:close/>
                <a:moveTo>
                  <a:pt x="4163" y="0"/>
                </a:moveTo>
                <a:lnTo>
                  <a:pt x="4192" y="0"/>
                </a:lnTo>
                <a:lnTo>
                  <a:pt x="4192" y="4"/>
                </a:lnTo>
                <a:cubicBezTo>
                  <a:pt x="4192" y="9"/>
                  <a:pt x="4192" y="15"/>
                  <a:pt x="4190" y="20"/>
                </a:cubicBezTo>
                <a:cubicBezTo>
                  <a:pt x="4187" y="25"/>
                  <a:pt x="4189" y="28"/>
                  <a:pt x="4197" y="31"/>
                </a:cubicBezTo>
                <a:cubicBezTo>
                  <a:pt x="4206" y="34"/>
                  <a:pt x="4210" y="42"/>
                  <a:pt x="4220" y="97"/>
                </a:cubicBezTo>
                <a:cubicBezTo>
                  <a:pt x="4226" y="118"/>
                  <a:pt x="4228" y="141"/>
                  <a:pt x="4225" y="163"/>
                </a:cubicBezTo>
                <a:cubicBezTo>
                  <a:pt x="4221" y="166"/>
                  <a:pt x="4219" y="166"/>
                  <a:pt x="4218" y="162"/>
                </a:cubicBezTo>
                <a:cubicBezTo>
                  <a:pt x="4217" y="158"/>
                  <a:pt x="4215" y="156"/>
                  <a:pt x="4213" y="157"/>
                </a:cubicBezTo>
                <a:cubicBezTo>
                  <a:pt x="4207" y="149"/>
                  <a:pt x="4205" y="141"/>
                  <a:pt x="4205" y="132"/>
                </a:cubicBezTo>
                <a:cubicBezTo>
                  <a:pt x="4205" y="121"/>
                  <a:pt x="4201" y="111"/>
                  <a:pt x="4195" y="101"/>
                </a:cubicBezTo>
                <a:cubicBezTo>
                  <a:pt x="4177" y="69"/>
                  <a:pt x="4166" y="36"/>
                  <a:pt x="4162" y="1"/>
                </a:cubicBezTo>
                <a:lnTo>
                  <a:pt x="4163" y="0"/>
                </a:lnTo>
                <a:close/>
                <a:moveTo>
                  <a:pt x="3975" y="0"/>
                </a:moveTo>
                <a:lnTo>
                  <a:pt x="3990" y="0"/>
                </a:lnTo>
                <a:lnTo>
                  <a:pt x="3990" y="6"/>
                </a:lnTo>
                <a:cubicBezTo>
                  <a:pt x="3990" y="13"/>
                  <a:pt x="3989" y="20"/>
                  <a:pt x="3988" y="27"/>
                </a:cubicBezTo>
                <a:cubicBezTo>
                  <a:pt x="3987" y="44"/>
                  <a:pt x="3986" y="59"/>
                  <a:pt x="3986" y="61"/>
                </a:cubicBezTo>
                <a:cubicBezTo>
                  <a:pt x="3986" y="61"/>
                  <a:pt x="3986" y="61"/>
                  <a:pt x="3986" y="61"/>
                </a:cubicBezTo>
                <a:cubicBezTo>
                  <a:pt x="3987" y="63"/>
                  <a:pt x="3985" y="64"/>
                  <a:pt x="3982" y="65"/>
                </a:cubicBezTo>
                <a:cubicBezTo>
                  <a:pt x="3978" y="65"/>
                  <a:pt x="3976" y="60"/>
                  <a:pt x="3976" y="54"/>
                </a:cubicBezTo>
                <a:cubicBezTo>
                  <a:pt x="3976" y="47"/>
                  <a:pt x="3976" y="34"/>
                  <a:pt x="3976" y="23"/>
                </a:cubicBezTo>
                <a:cubicBezTo>
                  <a:pt x="3976" y="18"/>
                  <a:pt x="3976" y="12"/>
                  <a:pt x="3975" y="4"/>
                </a:cubicBezTo>
                <a:lnTo>
                  <a:pt x="3975" y="0"/>
                </a:lnTo>
                <a:close/>
                <a:moveTo>
                  <a:pt x="3825" y="0"/>
                </a:moveTo>
                <a:lnTo>
                  <a:pt x="3828" y="0"/>
                </a:lnTo>
                <a:lnTo>
                  <a:pt x="3828" y="1"/>
                </a:lnTo>
                <a:cubicBezTo>
                  <a:pt x="3829" y="8"/>
                  <a:pt x="3829" y="10"/>
                  <a:pt x="3827" y="8"/>
                </a:cubicBezTo>
                <a:cubicBezTo>
                  <a:pt x="3825" y="6"/>
                  <a:pt x="3824" y="3"/>
                  <a:pt x="3825" y="0"/>
                </a:cubicBezTo>
                <a:lnTo>
                  <a:pt x="3825" y="0"/>
                </a:lnTo>
                <a:close/>
                <a:moveTo>
                  <a:pt x="3725" y="0"/>
                </a:moveTo>
                <a:lnTo>
                  <a:pt x="3765" y="0"/>
                </a:lnTo>
                <a:lnTo>
                  <a:pt x="3766" y="2"/>
                </a:lnTo>
                <a:cubicBezTo>
                  <a:pt x="3768" y="24"/>
                  <a:pt x="3770" y="45"/>
                  <a:pt x="3772" y="57"/>
                </a:cubicBezTo>
                <a:cubicBezTo>
                  <a:pt x="3776" y="89"/>
                  <a:pt x="3770" y="119"/>
                  <a:pt x="3761" y="113"/>
                </a:cubicBezTo>
                <a:cubicBezTo>
                  <a:pt x="3758" y="111"/>
                  <a:pt x="3757" y="108"/>
                  <a:pt x="3758" y="104"/>
                </a:cubicBezTo>
                <a:cubicBezTo>
                  <a:pt x="3760" y="102"/>
                  <a:pt x="3759" y="102"/>
                  <a:pt x="3750" y="108"/>
                </a:cubicBezTo>
                <a:cubicBezTo>
                  <a:pt x="3742" y="115"/>
                  <a:pt x="3739" y="116"/>
                  <a:pt x="3735" y="112"/>
                </a:cubicBezTo>
                <a:cubicBezTo>
                  <a:pt x="3733" y="98"/>
                  <a:pt x="3736" y="84"/>
                  <a:pt x="3742" y="69"/>
                </a:cubicBezTo>
                <a:cubicBezTo>
                  <a:pt x="3747" y="52"/>
                  <a:pt x="3749" y="35"/>
                  <a:pt x="3749" y="18"/>
                </a:cubicBezTo>
                <a:cubicBezTo>
                  <a:pt x="3748" y="13"/>
                  <a:pt x="3745" y="11"/>
                  <a:pt x="3735" y="13"/>
                </a:cubicBezTo>
                <a:cubicBezTo>
                  <a:pt x="3724" y="14"/>
                  <a:pt x="3723" y="14"/>
                  <a:pt x="3725" y="5"/>
                </a:cubicBezTo>
                <a:cubicBezTo>
                  <a:pt x="3725" y="4"/>
                  <a:pt x="3725" y="3"/>
                  <a:pt x="3725" y="2"/>
                </a:cubicBezTo>
                <a:lnTo>
                  <a:pt x="3725" y="0"/>
                </a:lnTo>
                <a:close/>
                <a:moveTo>
                  <a:pt x="3692" y="0"/>
                </a:moveTo>
                <a:lnTo>
                  <a:pt x="3698" y="0"/>
                </a:lnTo>
                <a:lnTo>
                  <a:pt x="3701" y="2"/>
                </a:lnTo>
                <a:cubicBezTo>
                  <a:pt x="3707" y="8"/>
                  <a:pt x="3710" y="16"/>
                  <a:pt x="3702" y="17"/>
                </a:cubicBezTo>
                <a:cubicBezTo>
                  <a:pt x="3692" y="19"/>
                  <a:pt x="3688" y="10"/>
                  <a:pt x="3690" y="4"/>
                </a:cubicBezTo>
                <a:cubicBezTo>
                  <a:pt x="3691" y="2"/>
                  <a:pt x="3691" y="1"/>
                  <a:pt x="3692" y="0"/>
                </a:cubicBezTo>
                <a:lnTo>
                  <a:pt x="3692" y="0"/>
                </a:lnTo>
                <a:close/>
                <a:moveTo>
                  <a:pt x="3577" y="0"/>
                </a:moveTo>
                <a:lnTo>
                  <a:pt x="3591" y="0"/>
                </a:lnTo>
                <a:lnTo>
                  <a:pt x="3591" y="6"/>
                </a:lnTo>
                <a:cubicBezTo>
                  <a:pt x="3591" y="18"/>
                  <a:pt x="3592" y="34"/>
                  <a:pt x="3592" y="47"/>
                </a:cubicBezTo>
                <a:cubicBezTo>
                  <a:pt x="3594" y="66"/>
                  <a:pt x="3594" y="85"/>
                  <a:pt x="3592" y="105"/>
                </a:cubicBezTo>
                <a:cubicBezTo>
                  <a:pt x="3590" y="120"/>
                  <a:pt x="3591" y="135"/>
                  <a:pt x="3593" y="150"/>
                </a:cubicBezTo>
                <a:cubicBezTo>
                  <a:pt x="3595" y="160"/>
                  <a:pt x="3594" y="170"/>
                  <a:pt x="3589" y="180"/>
                </a:cubicBezTo>
                <a:cubicBezTo>
                  <a:pt x="3584" y="185"/>
                  <a:pt x="3582" y="180"/>
                  <a:pt x="3580" y="157"/>
                </a:cubicBezTo>
                <a:cubicBezTo>
                  <a:pt x="3573" y="86"/>
                  <a:pt x="3572" y="32"/>
                  <a:pt x="3576" y="5"/>
                </a:cubicBezTo>
                <a:lnTo>
                  <a:pt x="3577" y="0"/>
                </a:lnTo>
                <a:close/>
                <a:moveTo>
                  <a:pt x="3378" y="0"/>
                </a:moveTo>
                <a:lnTo>
                  <a:pt x="3390" y="0"/>
                </a:lnTo>
                <a:lnTo>
                  <a:pt x="3390" y="1"/>
                </a:lnTo>
                <a:cubicBezTo>
                  <a:pt x="3390" y="8"/>
                  <a:pt x="3388" y="14"/>
                  <a:pt x="3385" y="14"/>
                </a:cubicBezTo>
                <a:cubicBezTo>
                  <a:pt x="3382" y="15"/>
                  <a:pt x="3380" y="10"/>
                  <a:pt x="3379" y="2"/>
                </a:cubicBezTo>
                <a:lnTo>
                  <a:pt x="3378" y="0"/>
                </a:lnTo>
                <a:close/>
                <a:moveTo>
                  <a:pt x="3244" y="0"/>
                </a:moveTo>
                <a:lnTo>
                  <a:pt x="3257" y="0"/>
                </a:lnTo>
                <a:lnTo>
                  <a:pt x="3257" y="2"/>
                </a:lnTo>
                <a:cubicBezTo>
                  <a:pt x="3261" y="79"/>
                  <a:pt x="3259" y="136"/>
                  <a:pt x="3254" y="140"/>
                </a:cubicBezTo>
                <a:cubicBezTo>
                  <a:pt x="3248" y="146"/>
                  <a:pt x="3243" y="123"/>
                  <a:pt x="3246" y="93"/>
                </a:cubicBezTo>
                <a:cubicBezTo>
                  <a:pt x="3248" y="66"/>
                  <a:pt x="3248" y="40"/>
                  <a:pt x="3244" y="14"/>
                </a:cubicBezTo>
                <a:cubicBezTo>
                  <a:pt x="3244" y="12"/>
                  <a:pt x="3244" y="10"/>
                  <a:pt x="3244" y="7"/>
                </a:cubicBezTo>
                <a:lnTo>
                  <a:pt x="3244" y="0"/>
                </a:lnTo>
                <a:close/>
                <a:moveTo>
                  <a:pt x="3201" y="0"/>
                </a:moveTo>
                <a:lnTo>
                  <a:pt x="3203" y="0"/>
                </a:lnTo>
                <a:lnTo>
                  <a:pt x="3203" y="0"/>
                </a:lnTo>
                <a:cubicBezTo>
                  <a:pt x="3202" y="0"/>
                  <a:pt x="3202" y="0"/>
                  <a:pt x="3201" y="0"/>
                </a:cubicBezTo>
                <a:lnTo>
                  <a:pt x="3201" y="0"/>
                </a:lnTo>
                <a:close/>
                <a:moveTo>
                  <a:pt x="668" y="0"/>
                </a:moveTo>
                <a:lnTo>
                  <a:pt x="702" y="0"/>
                </a:lnTo>
                <a:lnTo>
                  <a:pt x="702" y="1"/>
                </a:lnTo>
                <a:cubicBezTo>
                  <a:pt x="703" y="19"/>
                  <a:pt x="705" y="52"/>
                  <a:pt x="708" y="74"/>
                </a:cubicBezTo>
                <a:cubicBezTo>
                  <a:pt x="710" y="96"/>
                  <a:pt x="713" y="124"/>
                  <a:pt x="714" y="136"/>
                </a:cubicBezTo>
                <a:cubicBezTo>
                  <a:pt x="720" y="200"/>
                  <a:pt x="733" y="299"/>
                  <a:pt x="737" y="303"/>
                </a:cubicBezTo>
                <a:cubicBezTo>
                  <a:pt x="742" y="307"/>
                  <a:pt x="744" y="308"/>
                  <a:pt x="748" y="306"/>
                </a:cubicBezTo>
                <a:cubicBezTo>
                  <a:pt x="752" y="304"/>
                  <a:pt x="755" y="313"/>
                  <a:pt x="756" y="349"/>
                </a:cubicBezTo>
                <a:cubicBezTo>
                  <a:pt x="758" y="430"/>
                  <a:pt x="763" y="466"/>
                  <a:pt x="771" y="468"/>
                </a:cubicBezTo>
                <a:cubicBezTo>
                  <a:pt x="778" y="469"/>
                  <a:pt x="778" y="465"/>
                  <a:pt x="779" y="458"/>
                </a:cubicBezTo>
                <a:cubicBezTo>
                  <a:pt x="780" y="451"/>
                  <a:pt x="783" y="446"/>
                  <a:pt x="786" y="446"/>
                </a:cubicBezTo>
                <a:cubicBezTo>
                  <a:pt x="788" y="445"/>
                  <a:pt x="791" y="460"/>
                  <a:pt x="787" y="490"/>
                </a:cubicBezTo>
                <a:cubicBezTo>
                  <a:pt x="786" y="504"/>
                  <a:pt x="785" y="630"/>
                  <a:pt x="787" y="638"/>
                </a:cubicBezTo>
                <a:cubicBezTo>
                  <a:pt x="787" y="639"/>
                  <a:pt x="791" y="639"/>
                  <a:pt x="796" y="638"/>
                </a:cubicBezTo>
                <a:cubicBezTo>
                  <a:pt x="801" y="638"/>
                  <a:pt x="804" y="635"/>
                  <a:pt x="804" y="633"/>
                </a:cubicBezTo>
                <a:cubicBezTo>
                  <a:pt x="806" y="625"/>
                  <a:pt x="809" y="618"/>
                  <a:pt x="813" y="611"/>
                </a:cubicBezTo>
                <a:cubicBezTo>
                  <a:pt x="823" y="593"/>
                  <a:pt x="822" y="588"/>
                  <a:pt x="807" y="507"/>
                </a:cubicBezTo>
                <a:cubicBezTo>
                  <a:pt x="799" y="475"/>
                  <a:pt x="796" y="443"/>
                  <a:pt x="796" y="410"/>
                </a:cubicBezTo>
                <a:cubicBezTo>
                  <a:pt x="800" y="362"/>
                  <a:pt x="795" y="315"/>
                  <a:pt x="783" y="269"/>
                </a:cubicBezTo>
                <a:cubicBezTo>
                  <a:pt x="779" y="257"/>
                  <a:pt x="773" y="245"/>
                  <a:pt x="763" y="235"/>
                </a:cubicBezTo>
                <a:cubicBezTo>
                  <a:pt x="756" y="230"/>
                  <a:pt x="752" y="221"/>
                  <a:pt x="750" y="198"/>
                </a:cubicBezTo>
                <a:cubicBezTo>
                  <a:pt x="747" y="167"/>
                  <a:pt x="743" y="87"/>
                  <a:pt x="743" y="67"/>
                </a:cubicBezTo>
                <a:cubicBezTo>
                  <a:pt x="742" y="61"/>
                  <a:pt x="742" y="35"/>
                  <a:pt x="741" y="9"/>
                </a:cubicBezTo>
                <a:lnTo>
                  <a:pt x="741" y="0"/>
                </a:lnTo>
                <a:lnTo>
                  <a:pt x="759" y="0"/>
                </a:lnTo>
                <a:lnTo>
                  <a:pt x="759" y="5"/>
                </a:lnTo>
                <a:cubicBezTo>
                  <a:pt x="754" y="52"/>
                  <a:pt x="755" y="115"/>
                  <a:pt x="761" y="121"/>
                </a:cubicBezTo>
                <a:cubicBezTo>
                  <a:pt x="766" y="125"/>
                  <a:pt x="772" y="127"/>
                  <a:pt x="780" y="129"/>
                </a:cubicBezTo>
                <a:cubicBezTo>
                  <a:pt x="798" y="133"/>
                  <a:pt x="805" y="127"/>
                  <a:pt x="805" y="105"/>
                </a:cubicBezTo>
                <a:cubicBezTo>
                  <a:pt x="804" y="97"/>
                  <a:pt x="807" y="89"/>
                  <a:pt x="813" y="82"/>
                </a:cubicBezTo>
                <a:cubicBezTo>
                  <a:pt x="819" y="75"/>
                  <a:pt x="821" y="68"/>
                  <a:pt x="821" y="60"/>
                </a:cubicBezTo>
                <a:cubicBezTo>
                  <a:pt x="821" y="51"/>
                  <a:pt x="822" y="34"/>
                  <a:pt x="824" y="23"/>
                </a:cubicBezTo>
                <a:cubicBezTo>
                  <a:pt x="825" y="11"/>
                  <a:pt x="827" y="6"/>
                  <a:pt x="832" y="1"/>
                </a:cubicBezTo>
                <a:lnTo>
                  <a:pt x="833" y="0"/>
                </a:lnTo>
                <a:lnTo>
                  <a:pt x="877" y="0"/>
                </a:lnTo>
                <a:lnTo>
                  <a:pt x="877" y="1"/>
                </a:lnTo>
                <a:cubicBezTo>
                  <a:pt x="880" y="8"/>
                  <a:pt x="885" y="15"/>
                  <a:pt x="892" y="21"/>
                </a:cubicBezTo>
                <a:cubicBezTo>
                  <a:pt x="903" y="32"/>
                  <a:pt x="904" y="33"/>
                  <a:pt x="895" y="38"/>
                </a:cubicBezTo>
                <a:cubicBezTo>
                  <a:pt x="887" y="44"/>
                  <a:pt x="884" y="76"/>
                  <a:pt x="886" y="150"/>
                </a:cubicBezTo>
                <a:cubicBezTo>
                  <a:pt x="886" y="170"/>
                  <a:pt x="896" y="184"/>
                  <a:pt x="902" y="171"/>
                </a:cubicBezTo>
                <a:cubicBezTo>
                  <a:pt x="904" y="166"/>
                  <a:pt x="912" y="163"/>
                  <a:pt x="920" y="163"/>
                </a:cubicBezTo>
                <a:cubicBezTo>
                  <a:pt x="924" y="164"/>
                  <a:pt x="928" y="165"/>
                  <a:pt x="930" y="167"/>
                </a:cubicBezTo>
                <a:cubicBezTo>
                  <a:pt x="933" y="175"/>
                  <a:pt x="936" y="182"/>
                  <a:pt x="937" y="190"/>
                </a:cubicBezTo>
                <a:cubicBezTo>
                  <a:pt x="938" y="197"/>
                  <a:pt x="942" y="204"/>
                  <a:pt x="949" y="210"/>
                </a:cubicBezTo>
                <a:cubicBezTo>
                  <a:pt x="954" y="213"/>
                  <a:pt x="955" y="217"/>
                  <a:pt x="952" y="225"/>
                </a:cubicBezTo>
                <a:cubicBezTo>
                  <a:pt x="946" y="236"/>
                  <a:pt x="945" y="248"/>
                  <a:pt x="949" y="259"/>
                </a:cubicBezTo>
                <a:cubicBezTo>
                  <a:pt x="957" y="265"/>
                  <a:pt x="968" y="254"/>
                  <a:pt x="984" y="224"/>
                </a:cubicBezTo>
                <a:cubicBezTo>
                  <a:pt x="989" y="211"/>
                  <a:pt x="997" y="200"/>
                  <a:pt x="1009" y="189"/>
                </a:cubicBezTo>
                <a:cubicBezTo>
                  <a:pt x="1015" y="186"/>
                  <a:pt x="1015" y="182"/>
                  <a:pt x="1010" y="169"/>
                </a:cubicBezTo>
                <a:cubicBezTo>
                  <a:pt x="1006" y="161"/>
                  <a:pt x="999" y="141"/>
                  <a:pt x="995" y="126"/>
                </a:cubicBezTo>
                <a:cubicBezTo>
                  <a:pt x="990" y="112"/>
                  <a:pt x="984" y="96"/>
                  <a:pt x="982" y="93"/>
                </a:cubicBezTo>
                <a:cubicBezTo>
                  <a:pt x="980" y="87"/>
                  <a:pt x="979" y="80"/>
                  <a:pt x="981" y="74"/>
                </a:cubicBezTo>
                <a:cubicBezTo>
                  <a:pt x="983" y="65"/>
                  <a:pt x="980" y="56"/>
                  <a:pt x="972" y="49"/>
                </a:cubicBezTo>
                <a:cubicBezTo>
                  <a:pt x="963" y="39"/>
                  <a:pt x="960" y="28"/>
                  <a:pt x="964" y="16"/>
                </a:cubicBezTo>
                <a:cubicBezTo>
                  <a:pt x="965" y="12"/>
                  <a:pt x="965" y="8"/>
                  <a:pt x="965" y="5"/>
                </a:cubicBezTo>
                <a:lnTo>
                  <a:pt x="965" y="0"/>
                </a:lnTo>
                <a:lnTo>
                  <a:pt x="1136" y="0"/>
                </a:lnTo>
                <a:lnTo>
                  <a:pt x="1136" y="1"/>
                </a:lnTo>
                <a:cubicBezTo>
                  <a:pt x="1137" y="13"/>
                  <a:pt x="1137" y="20"/>
                  <a:pt x="1136" y="22"/>
                </a:cubicBezTo>
                <a:cubicBezTo>
                  <a:pt x="1135" y="26"/>
                  <a:pt x="1137" y="29"/>
                  <a:pt x="1141" y="31"/>
                </a:cubicBezTo>
                <a:cubicBezTo>
                  <a:pt x="1147" y="34"/>
                  <a:pt x="1150" y="38"/>
                  <a:pt x="1150" y="43"/>
                </a:cubicBezTo>
                <a:cubicBezTo>
                  <a:pt x="1150" y="48"/>
                  <a:pt x="1155" y="52"/>
                  <a:pt x="1162" y="55"/>
                </a:cubicBezTo>
                <a:cubicBezTo>
                  <a:pt x="1170" y="56"/>
                  <a:pt x="1171" y="59"/>
                  <a:pt x="1169" y="78"/>
                </a:cubicBezTo>
                <a:cubicBezTo>
                  <a:pt x="1168" y="91"/>
                  <a:pt x="1169" y="105"/>
                  <a:pt x="1171" y="118"/>
                </a:cubicBezTo>
                <a:cubicBezTo>
                  <a:pt x="1173" y="134"/>
                  <a:pt x="1173" y="150"/>
                  <a:pt x="1171" y="166"/>
                </a:cubicBezTo>
                <a:cubicBezTo>
                  <a:pt x="1167" y="201"/>
                  <a:pt x="1169" y="213"/>
                  <a:pt x="1178" y="211"/>
                </a:cubicBezTo>
                <a:cubicBezTo>
                  <a:pt x="1184" y="206"/>
                  <a:pt x="1188" y="200"/>
                  <a:pt x="1189" y="194"/>
                </a:cubicBezTo>
                <a:cubicBezTo>
                  <a:pt x="1192" y="186"/>
                  <a:pt x="1195" y="179"/>
                  <a:pt x="1199" y="171"/>
                </a:cubicBezTo>
                <a:cubicBezTo>
                  <a:pt x="1213" y="144"/>
                  <a:pt x="1206" y="12"/>
                  <a:pt x="1190" y="4"/>
                </a:cubicBezTo>
                <a:cubicBezTo>
                  <a:pt x="1189" y="3"/>
                  <a:pt x="1188" y="2"/>
                  <a:pt x="1187" y="1"/>
                </a:cubicBezTo>
                <a:lnTo>
                  <a:pt x="1186" y="0"/>
                </a:lnTo>
                <a:lnTo>
                  <a:pt x="1229" y="0"/>
                </a:lnTo>
                <a:lnTo>
                  <a:pt x="1238" y="7"/>
                </a:lnTo>
                <a:lnTo>
                  <a:pt x="1241" y="0"/>
                </a:lnTo>
                <a:lnTo>
                  <a:pt x="1263" y="0"/>
                </a:lnTo>
                <a:lnTo>
                  <a:pt x="1264" y="2"/>
                </a:lnTo>
                <a:cubicBezTo>
                  <a:pt x="1266" y="15"/>
                  <a:pt x="1263" y="22"/>
                  <a:pt x="1256" y="31"/>
                </a:cubicBezTo>
                <a:cubicBezTo>
                  <a:pt x="1249" y="38"/>
                  <a:pt x="1247" y="45"/>
                  <a:pt x="1251" y="51"/>
                </a:cubicBezTo>
                <a:cubicBezTo>
                  <a:pt x="1254" y="56"/>
                  <a:pt x="1258" y="60"/>
                  <a:pt x="1260" y="60"/>
                </a:cubicBezTo>
                <a:cubicBezTo>
                  <a:pt x="1267" y="59"/>
                  <a:pt x="1276" y="44"/>
                  <a:pt x="1275" y="37"/>
                </a:cubicBezTo>
                <a:cubicBezTo>
                  <a:pt x="1275" y="31"/>
                  <a:pt x="1278" y="25"/>
                  <a:pt x="1284" y="20"/>
                </a:cubicBezTo>
                <a:cubicBezTo>
                  <a:pt x="1289" y="17"/>
                  <a:pt x="1291" y="12"/>
                  <a:pt x="1292" y="1"/>
                </a:cubicBezTo>
                <a:lnTo>
                  <a:pt x="1292" y="0"/>
                </a:lnTo>
                <a:lnTo>
                  <a:pt x="1380" y="0"/>
                </a:lnTo>
                <a:lnTo>
                  <a:pt x="1380" y="1"/>
                </a:lnTo>
                <a:cubicBezTo>
                  <a:pt x="1380" y="5"/>
                  <a:pt x="1379" y="8"/>
                  <a:pt x="1378" y="12"/>
                </a:cubicBezTo>
                <a:cubicBezTo>
                  <a:pt x="1370" y="28"/>
                  <a:pt x="1378" y="54"/>
                  <a:pt x="1390" y="52"/>
                </a:cubicBezTo>
                <a:cubicBezTo>
                  <a:pt x="1403" y="50"/>
                  <a:pt x="1407" y="35"/>
                  <a:pt x="1407" y="17"/>
                </a:cubicBezTo>
                <a:cubicBezTo>
                  <a:pt x="1407" y="13"/>
                  <a:pt x="1407" y="9"/>
                  <a:pt x="1407" y="5"/>
                </a:cubicBezTo>
                <a:lnTo>
                  <a:pt x="1407" y="0"/>
                </a:lnTo>
                <a:lnTo>
                  <a:pt x="3161" y="0"/>
                </a:lnTo>
                <a:lnTo>
                  <a:pt x="3161" y="0"/>
                </a:lnTo>
                <a:cubicBezTo>
                  <a:pt x="3161" y="6"/>
                  <a:pt x="3161" y="12"/>
                  <a:pt x="3162" y="18"/>
                </a:cubicBezTo>
                <a:cubicBezTo>
                  <a:pt x="3164" y="34"/>
                  <a:pt x="3164" y="52"/>
                  <a:pt x="3163" y="57"/>
                </a:cubicBezTo>
                <a:cubicBezTo>
                  <a:pt x="3163" y="62"/>
                  <a:pt x="3166" y="91"/>
                  <a:pt x="3171" y="122"/>
                </a:cubicBezTo>
                <a:cubicBezTo>
                  <a:pt x="3178" y="175"/>
                  <a:pt x="3176" y="195"/>
                  <a:pt x="3164" y="177"/>
                </a:cubicBezTo>
                <a:cubicBezTo>
                  <a:pt x="3156" y="166"/>
                  <a:pt x="3146" y="171"/>
                  <a:pt x="3133" y="193"/>
                </a:cubicBezTo>
                <a:cubicBezTo>
                  <a:pt x="3124" y="210"/>
                  <a:pt x="3124" y="212"/>
                  <a:pt x="3134" y="214"/>
                </a:cubicBezTo>
                <a:cubicBezTo>
                  <a:pt x="3144" y="217"/>
                  <a:pt x="3144" y="217"/>
                  <a:pt x="3135" y="221"/>
                </a:cubicBezTo>
                <a:cubicBezTo>
                  <a:pt x="3125" y="224"/>
                  <a:pt x="3109" y="222"/>
                  <a:pt x="3097" y="209"/>
                </a:cubicBezTo>
                <a:cubicBezTo>
                  <a:pt x="3086" y="199"/>
                  <a:pt x="3072" y="197"/>
                  <a:pt x="3066" y="206"/>
                </a:cubicBezTo>
                <a:cubicBezTo>
                  <a:pt x="3059" y="223"/>
                  <a:pt x="3056" y="240"/>
                  <a:pt x="3057" y="257"/>
                </a:cubicBezTo>
                <a:cubicBezTo>
                  <a:pt x="3058" y="268"/>
                  <a:pt x="3054" y="280"/>
                  <a:pt x="3047" y="291"/>
                </a:cubicBezTo>
                <a:cubicBezTo>
                  <a:pt x="3042" y="311"/>
                  <a:pt x="3042" y="332"/>
                  <a:pt x="3048" y="351"/>
                </a:cubicBezTo>
                <a:cubicBezTo>
                  <a:pt x="3056" y="361"/>
                  <a:pt x="3060" y="352"/>
                  <a:pt x="3059" y="326"/>
                </a:cubicBezTo>
                <a:cubicBezTo>
                  <a:pt x="3057" y="317"/>
                  <a:pt x="3058" y="307"/>
                  <a:pt x="3060" y="297"/>
                </a:cubicBezTo>
                <a:cubicBezTo>
                  <a:pt x="3065" y="292"/>
                  <a:pt x="3076" y="303"/>
                  <a:pt x="3078" y="314"/>
                </a:cubicBezTo>
                <a:cubicBezTo>
                  <a:pt x="3080" y="329"/>
                  <a:pt x="3092" y="326"/>
                  <a:pt x="3098" y="310"/>
                </a:cubicBezTo>
                <a:cubicBezTo>
                  <a:pt x="3100" y="304"/>
                  <a:pt x="3103" y="298"/>
                  <a:pt x="3108" y="293"/>
                </a:cubicBezTo>
                <a:cubicBezTo>
                  <a:pt x="3113" y="288"/>
                  <a:pt x="3114" y="283"/>
                  <a:pt x="3113" y="277"/>
                </a:cubicBezTo>
                <a:cubicBezTo>
                  <a:pt x="3112" y="270"/>
                  <a:pt x="3108" y="268"/>
                  <a:pt x="3100" y="269"/>
                </a:cubicBezTo>
                <a:cubicBezTo>
                  <a:pt x="3092" y="270"/>
                  <a:pt x="3086" y="268"/>
                  <a:pt x="3083" y="264"/>
                </a:cubicBezTo>
                <a:cubicBezTo>
                  <a:pt x="3079" y="259"/>
                  <a:pt x="3082" y="254"/>
                  <a:pt x="3092" y="246"/>
                </a:cubicBezTo>
                <a:cubicBezTo>
                  <a:pt x="3102" y="238"/>
                  <a:pt x="3108" y="236"/>
                  <a:pt x="3110" y="237"/>
                </a:cubicBezTo>
                <a:cubicBezTo>
                  <a:pt x="3115" y="245"/>
                  <a:pt x="3118" y="254"/>
                  <a:pt x="3119" y="263"/>
                </a:cubicBezTo>
                <a:cubicBezTo>
                  <a:pt x="3123" y="277"/>
                  <a:pt x="3130" y="302"/>
                  <a:pt x="3135" y="319"/>
                </a:cubicBezTo>
                <a:cubicBezTo>
                  <a:pt x="3140" y="336"/>
                  <a:pt x="3143" y="347"/>
                  <a:pt x="3140" y="342"/>
                </a:cubicBezTo>
                <a:cubicBezTo>
                  <a:pt x="3135" y="334"/>
                  <a:pt x="3121" y="336"/>
                  <a:pt x="3112" y="346"/>
                </a:cubicBezTo>
                <a:cubicBezTo>
                  <a:pt x="3109" y="351"/>
                  <a:pt x="3110" y="356"/>
                  <a:pt x="3117" y="363"/>
                </a:cubicBezTo>
                <a:cubicBezTo>
                  <a:pt x="3123" y="369"/>
                  <a:pt x="3132" y="378"/>
                  <a:pt x="3137" y="384"/>
                </a:cubicBezTo>
                <a:cubicBezTo>
                  <a:pt x="3153" y="401"/>
                  <a:pt x="3161" y="398"/>
                  <a:pt x="3157" y="377"/>
                </a:cubicBezTo>
                <a:cubicBezTo>
                  <a:pt x="3154" y="370"/>
                  <a:pt x="3155" y="362"/>
                  <a:pt x="3157" y="355"/>
                </a:cubicBezTo>
                <a:cubicBezTo>
                  <a:pt x="3161" y="345"/>
                  <a:pt x="3162" y="335"/>
                  <a:pt x="3162" y="326"/>
                </a:cubicBezTo>
                <a:cubicBezTo>
                  <a:pt x="3162" y="310"/>
                  <a:pt x="3165" y="299"/>
                  <a:pt x="3168" y="299"/>
                </a:cubicBezTo>
                <a:cubicBezTo>
                  <a:pt x="3172" y="298"/>
                  <a:pt x="3177" y="306"/>
                  <a:pt x="3180" y="316"/>
                </a:cubicBezTo>
                <a:cubicBezTo>
                  <a:pt x="3183" y="326"/>
                  <a:pt x="3187" y="333"/>
                  <a:pt x="3190" y="333"/>
                </a:cubicBezTo>
                <a:cubicBezTo>
                  <a:pt x="3192" y="333"/>
                  <a:pt x="3197" y="325"/>
                  <a:pt x="3199" y="317"/>
                </a:cubicBezTo>
                <a:cubicBezTo>
                  <a:pt x="3206" y="297"/>
                  <a:pt x="3205" y="296"/>
                  <a:pt x="3230" y="381"/>
                </a:cubicBezTo>
                <a:cubicBezTo>
                  <a:pt x="3261" y="489"/>
                  <a:pt x="3265" y="510"/>
                  <a:pt x="3252" y="522"/>
                </a:cubicBezTo>
                <a:cubicBezTo>
                  <a:pt x="3239" y="533"/>
                  <a:pt x="3242" y="560"/>
                  <a:pt x="3258" y="562"/>
                </a:cubicBezTo>
                <a:cubicBezTo>
                  <a:pt x="3267" y="564"/>
                  <a:pt x="3267" y="565"/>
                  <a:pt x="3259" y="575"/>
                </a:cubicBezTo>
                <a:cubicBezTo>
                  <a:pt x="3254" y="581"/>
                  <a:pt x="3253" y="589"/>
                  <a:pt x="3257" y="595"/>
                </a:cubicBezTo>
                <a:cubicBezTo>
                  <a:pt x="3264" y="611"/>
                  <a:pt x="3269" y="628"/>
                  <a:pt x="3272" y="645"/>
                </a:cubicBezTo>
                <a:cubicBezTo>
                  <a:pt x="3276" y="664"/>
                  <a:pt x="3282" y="683"/>
                  <a:pt x="3290" y="701"/>
                </a:cubicBezTo>
                <a:cubicBezTo>
                  <a:pt x="3297" y="713"/>
                  <a:pt x="3296" y="715"/>
                  <a:pt x="3288" y="716"/>
                </a:cubicBezTo>
                <a:cubicBezTo>
                  <a:pt x="3280" y="717"/>
                  <a:pt x="3278" y="714"/>
                  <a:pt x="3277" y="707"/>
                </a:cubicBezTo>
                <a:cubicBezTo>
                  <a:pt x="3275" y="696"/>
                  <a:pt x="3267" y="695"/>
                  <a:pt x="3252" y="704"/>
                </a:cubicBezTo>
                <a:cubicBezTo>
                  <a:pt x="3242" y="710"/>
                  <a:pt x="3259" y="754"/>
                  <a:pt x="3275" y="766"/>
                </a:cubicBezTo>
                <a:cubicBezTo>
                  <a:pt x="3285" y="773"/>
                  <a:pt x="3287" y="778"/>
                  <a:pt x="3287" y="796"/>
                </a:cubicBezTo>
                <a:cubicBezTo>
                  <a:pt x="3287" y="831"/>
                  <a:pt x="3296" y="901"/>
                  <a:pt x="3302" y="902"/>
                </a:cubicBezTo>
                <a:cubicBezTo>
                  <a:pt x="3308" y="913"/>
                  <a:pt x="3312" y="925"/>
                  <a:pt x="3312" y="937"/>
                </a:cubicBezTo>
                <a:cubicBezTo>
                  <a:pt x="3315" y="956"/>
                  <a:pt x="3321" y="975"/>
                  <a:pt x="3331" y="992"/>
                </a:cubicBezTo>
                <a:cubicBezTo>
                  <a:pt x="3338" y="1003"/>
                  <a:pt x="3342" y="1014"/>
                  <a:pt x="3343" y="1026"/>
                </a:cubicBezTo>
                <a:cubicBezTo>
                  <a:pt x="3340" y="1057"/>
                  <a:pt x="3351" y="1066"/>
                  <a:pt x="3393" y="1071"/>
                </a:cubicBezTo>
                <a:cubicBezTo>
                  <a:pt x="3414" y="1073"/>
                  <a:pt x="3426" y="1085"/>
                  <a:pt x="3423" y="1098"/>
                </a:cubicBezTo>
                <a:cubicBezTo>
                  <a:pt x="3420" y="1104"/>
                  <a:pt x="3398" y="1106"/>
                  <a:pt x="3385" y="1100"/>
                </a:cubicBezTo>
                <a:cubicBezTo>
                  <a:pt x="3372" y="1095"/>
                  <a:pt x="3369" y="1101"/>
                  <a:pt x="3368" y="1119"/>
                </a:cubicBezTo>
                <a:cubicBezTo>
                  <a:pt x="3368" y="1131"/>
                  <a:pt x="3370" y="1134"/>
                  <a:pt x="3377" y="1135"/>
                </a:cubicBezTo>
                <a:cubicBezTo>
                  <a:pt x="3383" y="1137"/>
                  <a:pt x="3384" y="1137"/>
                  <a:pt x="3383" y="1139"/>
                </a:cubicBezTo>
                <a:cubicBezTo>
                  <a:pt x="3381" y="1142"/>
                  <a:pt x="3383" y="1143"/>
                  <a:pt x="3386" y="1142"/>
                </a:cubicBezTo>
                <a:cubicBezTo>
                  <a:pt x="3389" y="1142"/>
                  <a:pt x="3392" y="1146"/>
                  <a:pt x="3392" y="1153"/>
                </a:cubicBezTo>
                <a:cubicBezTo>
                  <a:pt x="3391" y="1160"/>
                  <a:pt x="3392" y="1177"/>
                  <a:pt x="3393" y="1192"/>
                </a:cubicBezTo>
                <a:cubicBezTo>
                  <a:pt x="3394" y="1222"/>
                  <a:pt x="3404" y="1230"/>
                  <a:pt x="3426" y="1223"/>
                </a:cubicBezTo>
                <a:cubicBezTo>
                  <a:pt x="3437" y="1220"/>
                  <a:pt x="3438" y="1221"/>
                  <a:pt x="3441" y="1238"/>
                </a:cubicBezTo>
                <a:cubicBezTo>
                  <a:pt x="3442" y="1248"/>
                  <a:pt x="3449" y="1275"/>
                  <a:pt x="3454" y="1298"/>
                </a:cubicBezTo>
                <a:cubicBezTo>
                  <a:pt x="3459" y="1312"/>
                  <a:pt x="3461" y="1326"/>
                  <a:pt x="3460" y="1341"/>
                </a:cubicBezTo>
                <a:cubicBezTo>
                  <a:pt x="3458" y="1343"/>
                  <a:pt x="3459" y="1345"/>
                  <a:pt x="3461" y="1346"/>
                </a:cubicBezTo>
                <a:cubicBezTo>
                  <a:pt x="3464" y="1348"/>
                  <a:pt x="3477" y="1409"/>
                  <a:pt x="3489" y="1482"/>
                </a:cubicBezTo>
                <a:cubicBezTo>
                  <a:pt x="3491" y="1495"/>
                  <a:pt x="3500" y="1503"/>
                  <a:pt x="3504" y="1494"/>
                </a:cubicBezTo>
                <a:cubicBezTo>
                  <a:pt x="3505" y="1492"/>
                  <a:pt x="3509" y="1490"/>
                  <a:pt x="3513" y="1490"/>
                </a:cubicBezTo>
                <a:cubicBezTo>
                  <a:pt x="3513" y="1490"/>
                  <a:pt x="3513" y="1490"/>
                  <a:pt x="3513" y="1490"/>
                </a:cubicBezTo>
                <a:cubicBezTo>
                  <a:pt x="3522" y="1491"/>
                  <a:pt x="3529" y="1480"/>
                  <a:pt x="3523" y="1476"/>
                </a:cubicBezTo>
                <a:cubicBezTo>
                  <a:pt x="3521" y="1472"/>
                  <a:pt x="3521" y="1468"/>
                  <a:pt x="3524" y="1464"/>
                </a:cubicBezTo>
                <a:cubicBezTo>
                  <a:pt x="3530" y="1455"/>
                  <a:pt x="3527" y="1419"/>
                  <a:pt x="3520" y="1417"/>
                </a:cubicBezTo>
                <a:cubicBezTo>
                  <a:pt x="3517" y="1411"/>
                  <a:pt x="3516" y="1405"/>
                  <a:pt x="3518" y="1399"/>
                </a:cubicBezTo>
                <a:cubicBezTo>
                  <a:pt x="3517" y="1380"/>
                  <a:pt x="3515" y="1362"/>
                  <a:pt x="3510" y="1344"/>
                </a:cubicBezTo>
                <a:cubicBezTo>
                  <a:pt x="3504" y="1329"/>
                  <a:pt x="3503" y="1312"/>
                  <a:pt x="3507" y="1296"/>
                </a:cubicBezTo>
                <a:cubicBezTo>
                  <a:pt x="3511" y="1289"/>
                  <a:pt x="3511" y="1285"/>
                  <a:pt x="3507" y="1283"/>
                </a:cubicBezTo>
                <a:cubicBezTo>
                  <a:pt x="3502" y="1281"/>
                  <a:pt x="3501" y="1278"/>
                  <a:pt x="3503" y="1276"/>
                </a:cubicBezTo>
                <a:cubicBezTo>
                  <a:pt x="3505" y="1275"/>
                  <a:pt x="3503" y="1275"/>
                  <a:pt x="3497" y="1277"/>
                </a:cubicBezTo>
                <a:cubicBezTo>
                  <a:pt x="3486" y="1282"/>
                  <a:pt x="3484" y="1278"/>
                  <a:pt x="3495" y="1269"/>
                </a:cubicBezTo>
                <a:cubicBezTo>
                  <a:pt x="3501" y="1259"/>
                  <a:pt x="3503" y="1249"/>
                  <a:pt x="3501" y="1239"/>
                </a:cubicBezTo>
                <a:cubicBezTo>
                  <a:pt x="3499" y="1220"/>
                  <a:pt x="3498" y="1218"/>
                  <a:pt x="3488" y="1219"/>
                </a:cubicBezTo>
                <a:cubicBezTo>
                  <a:pt x="3482" y="1220"/>
                  <a:pt x="3477" y="1223"/>
                  <a:pt x="3473" y="1226"/>
                </a:cubicBezTo>
                <a:cubicBezTo>
                  <a:pt x="3471" y="1230"/>
                  <a:pt x="3468" y="1229"/>
                  <a:pt x="3464" y="1223"/>
                </a:cubicBezTo>
                <a:cubicBezTo>
                  <a:pt x="3454" y="1210"/>
                  <a:pt x="3453" y="1200"/>
                  <a:pt x="3463" y="1198"/>
                </a:cubicBezTo>
                <a:cubicBezTo>
                  <a:pt x="3468" y="1198"/>
                  <a:pt x="3472" y="1200"/>
                  <a:pt x="3474" y="1206"/>
                </a:cubicBezTo>
                <a:cubicBezTo>
                  <a:pt x="3475" y="1216"/>
                  <a:pt x="3475" y="1216"/>
                  <a:pt x="3481" y="1207"/>
                </a:cubicBezTo>
                <a:cubicBezTo>
                  <a:pt x="3483" y="1202"/>
                  <a:pt x="3488" y="1198"/>
                  <a:pt x="3491" y="1197"/>
                </a:cubicBezTo>
                <a:cubicBezTo>
                  <a:pt x="3494" y="1197"/>
                  <a:pt x="3494" y="1192"/>
                  <a:pt x="3489" y="1187"/>
                </a:cubicBezTo>
                <a:cubicBezTo>
                  <a:pt x="3486" y="1182"/>
                  <a:pt x="3485" y="1176"/>
                  <a:pt x="3487" y="1170"/>
                </a:cubicBezTo>
                <a:cubicBezTo>
                  <a:pt x="3490" y="1165"/>
                  <a:pt x="3489" y="1160"/>
                  <a:pt x="3485" y="1156"/>
                </a:cubicBezTo>
                <a:cubicBezTo>
                  <a:pt x="3481" y="1151"/>
                  <a:pt x="3480" y="1147"/>
                  <a:pt x="3484" y="1145"/>
                </a:cubicBezTo>
                <a:cubicBezTo>
                  <a:pt x="3491" y="1134"/>
                  <a:pt x="3492" y="1122"/>
                  <a:pt x="3486" y="1112"/>
                </a:cubicBezTo>
                <a:cubicBezTo>
                  <a:pt x="3479" y="1101"/>
                  <a:pt x="3472" y="1106"/>
                  <a:pt x="3476" y="1119"/>
                </a:cubicBezTo>
                <a:cubicBezTo>
                  <a:pt x="3480" y="1133"/>
                  <a:pt x="3474" y="1139"/>
                  <a:pt x="3461" y="1132"/>
                </a:cubicBezTo>
                <a:cubicBezTo>
                  <a:pt x="3451" y="1127"/>
                  <a:pt x="3449" y="1113"/>
                  <a:pt x="3449" y="1074"/>
                </a:cubicBezTo>
                <a:cubicBezTo>
                  <a:pt x="3449" y="1060"/>
                  <a:pt x="3459" y="1050"/>
                  <a:pt x="3471" y="1053"/>
                </a:cubicBezTo>
                <a:cubicBezTo>
                  <a:pt x="3478" y="1055"/>
                  <a:pt x="3482" y="1054"/>
                  <a:pt x="3488" y="1047"/>
                </a:cubicBezTo>
                <a:cubicBezTo>
                  <a:pt x="3495" y="1041"/>
                  <a:pt x="3500" y="1039"/>
                  <a:pt x="3503" y="1040"/>
                </a:cubicBezTo>
                <a:cubicBezTo>
                  <a:pt x="3507" y="1041"/>
                  <a:pt x="3506" y="1034"/>
                  <a:pt x="3501" y="1023"/>
                </a:cubicBezTo>
                <a:cubicBezTo>
                  <a:pt x="3483" y="985"/>
                  <a:pt x="3477" y="940"/>
                  <a:pt x="3485" y="922"/>
                </a:cubicBezTo>
                <a:cubicBezTo>
                  <a:pt x="3494" y="903"/>
                  <a:pt x="3490" y="815"/>
                  <a:pt x="3481" y="806"/>
                </a:cubicBezTo>
                <a:cubicBezTo>
                  <a:pt x="3478" y="798"/>
                  <a:pt x="3478" y="791"/>
                  <a:pt x="3480" y="783"/>
                </a:cubicBezTo>
                <a:cubicBezTo>
                  <a:pt x="3484" y="748"/>
                  <a:pt x="3484" y="712"/>
                  <a:pt x="3482" y="677"/>
                </a:cubicBezTo>
                <a:cubicBezTo>
                  <a:pt x="3481" y="664"/>
                  <a:pt x="3479" y="657"/>
                  <a:pt x="3475" y="658"/>
                </a:cubicBezTo>
                <a:cubicBezTo>
                  <a:pt x="3471" y="659"/>
                  <a:pt x="3468" y="661"/>
                  <a:pt x="3467" y="664"/>
                </a:cubicBezTo>
                <a:cubicBezTo>
                  <a:pt x="3464" y="669"/>
                  <a:pt x="3460" y="659"/>
                  <a:pt x="3459" y="643"/>
                </a:cubicBezTo>
                <a:cubicBezTo>
                  <a:pt x="3458" y="636"/>
                  <a:pt x="3460" y="630"/>
                  <a:pt x="3464" y="624"/>
                </a:cubicBezTo>
                <a:cubicBezTo>
                  <a:pt x="3473" y="615"/>
                  <a:pt x="3479" y="534"/>
                  <a:pt x="3472" y="503"/>
                </a:cubicBezTo>
                <a:cubicBezTo>
                  <a:pt x="3467" y="475"/>
                  <a:pt x="3471" y="450"/>
                  <a:pt x="3481" y="449"/>
                </a:cubicBezTo>
                <a:cubicBezTo>
                  <a:pt x="3491" y="447"/>
                  <a:pt x="3496" y="513"/>
                  <a:pt x="3490" y="533"/>
                </a:cubicBezTo>
                <a:cubicBezTo>
                  <a:pt x="3488" y="550"/>
                  <a:pt x="3488" y="566"/>
                  <a:pt x="3490" y="582"/>
                </a:cubicBezTo>
                <a:cubicBezTo>
                  <a:pt x="3493" y="601"/>
                  <a:pt x="3494" y="630"/>
                  <a:pt x="3494" y="646"/>
                </a:cubicBezTo>
                <a:cubicBezTo>
                  <a:pt x="3493" y="662"/>
                  <a:pt x="3495" y="690"/>
                  <a:pt x="3497" y="708"/>
                </a:cubicBezTo>
                <a:cubicBezTo>
                  <a:pt x="3500" y="727"/>
                  <a:pt x="3501" y="755"/>
                  <a:pt x="3501" y="771"/>
                </a:cubicBezTo>
                <a:cubicBezTo>
                  <a:pt x="3501" y="796"/>
                  <a:pt x="3502" y="802"/>
                  <a:pt x="3511" y="809"/>
                </a:cubicBezTo>
                <a:cubicBezTo>
                  <a:pt x="3520" y="816"/>
                  <a:pt x="3522" y="816"/>
                  <a:pt x="3523" y="812"/>
                </a:cubicBezTo>
                <a:cubicBezTo>
                  <a:pt x="3529" y="787"/>
                  <a:pt x="3529" y="762"/>
                  <a:pt x="3524" y="738"/>
                </a:cubicBezTo>
                <a:cubicBezTo>
                  <a:pt x="3520" y="726"/>
                  <a:pt x="3520" y="713"/>
                  <a:pt x="3523" y="701"/>
                </a:cubicBezTo>
                <a:cubicBezTo>
                  <a:pt x="3526" y="695"/>
                  <a:pt x="3526" y="689"/>
                  <a:pt x="3523" y="684"/>
                </a:cubicBezTo>
                <a:cubicBezTo>
                  <a:pt x="3521" y="677"/>
                  <a:pt x="3521" y="669"/>
                  <a:pt x="3525" y="662"/>
                </a:cubicBezTo>
                <a:cubicBezTo>
                  <a:pt x="3529" y="644"/>
                  <a:pt x="3529" y="626"/>
                  <a:pt x="3522" y="609"/>
                </a:cubicBezTo>
                <a:cubicBezTo>
                  <a:pt x="3513" y="569"/>
                  <a:pt x="3509" y="528"/>
                  <a:pt x="3511" y="487"/>
                </a:cubicBezTo>
                <a:cubicBezTo>
                  <a:pt x="3511" y="470"/>
                  <a:pt x="3510" y="443"/>
                  <a:pt x="3509" y="428"/>
                </a:cubicBezTo>
                <a:cubicBezTo>
                  <a:pt x="3507" y="402"/>
                  <a:pt x="3505" y="351"/>
                  <a:pt x="3505" y="319"/>
                </a:cubicBezTo>
                <a:cubicBezTo>
                  <a:pt x="3505" y="168"/>
                  <a:pt x="3502" y="118"/>
                  <a:pt x="3495" y="119"/>
                </a:cubicBezTo>
                <a:cubicBezTo>
                  <a:pt x="3487" y="121"/>
                  <a:pt x="3479" y="185"/>
                  <a:pt x="3484" y="193"/>
                </a:cubicBezTo>
                <a:cubicBezTo>
                  <a:pt x="3485" y="200"/>
                  <a:pt x="3485" y="206"/>
                  <a:pt x="3483" y="213"/>
                </a:cubicBezTo>
                <a:cubicBezTo>
                  <a:pt x="3481" y="227"/>
                  <a:pt x="3481" y="241"/>
                  <a:pt x="3484" y="254"/>
                </a:cubicBezTo>
                <a:cubicBezTo>
                  <a:pt x="3486" y="269"/>
                  <a:pt x="3490" y="296"/>
                  <a:pt x="3489" y="314"/>
                </a:cubicBezTo>
                <a:cubicBezTo>
                  <a:pt x="3488" y="332"/>
                  <a:pt x="3490" y="361"/>
                  <a:pt x="3490" y="377"/>
                </a:cubicBezTo>
                <a:cubicBezTo>
                  <a:pt x="3490" y="417"/>
                  <a:pt x="3488" y="432"/>
                  <a:pt x="3481" y="433"/>
                </a:cubicBezTo>
                <a:cubicBezTo>
                  <a:pt x="3475" y="435"/>
                  <a:pt x="3474" y="423"/>
                  <a:pt x="3473" y="408"/>
                </a:cubicBezTo>
                <a:cubicBezTo>
                  <a:pt x="3470" y="390"/>
                  <a:pt x="3466" y="381"/>
                  <a:pt x="3461" y="379"/>
                </a:cubicBezTo>
                <a:cubicBezTo>
                  <a:pt x="3452" y="377"/>
                  <a:pt x="3453" y="356"/>
                  <a:pt x="3463" y="352"/>
                </a:cubicBezTo>
                <a:cubicBezTo>
                  <a:pt x="3473" y="348"/>
                  <a:pt x="3470" y="290"/>
                  <a:pt x="3459" y="289"/>
                </a:cubicBezTo>
                <a:cubicBezTo>
                  <a:pt x="3452" y="288"/>
                  <a:pt x="3452" y="286"/>
                  <a:pt x="3458" y="278"/>
                </a:cubicBezTo>
                <a:cubicBezTo>
                  <a:pt x="3463" y="269"/>
                  <a:pt x="3465" y="260"/>
                  <a:pt x="3466" y="250"/>
                </a:cubicBezTo>
                <a:cubicBezTo>
                  <a:pt x="3466" y="240"/>
                  <a:pt x="3468" y="224"/>
                  <a:pt x="3469" y="214"/>
                </a:cubicBezTo>
                <a:cubicBezTo>
                  <a:pt x="3470" y="204"/>
                  <a:pt x="3471" y="186"/>
                  <a:pt x="3471" y="175"/>
                </a:cubicBezTo>
                <a:cubicBezTo>
                  <a:pt x="3470" y="163"/>
                  <a:pt x="3470" y="137"/>
                  <a:pt x="3471" y="117"/>
                </a:cubicBezTo>
                <a:cubicBezTo>
                  <a:pt x="3471" y="102"/>
                  <a:pt x="3469" y="88"/>
                  <a:pt x="3464" y="74"/>
                </a:cubicBezTo>
                <a:cubicBezTo>
                  <a:pt x="3459" y="69"/>
                  <a:pt x="3459" y="69"/>
                  <a:pt x="3460" y="75"/>
                </a:cubicBezTo>
                <a:cubicBezTo>
                  <a:pt x="3460" y="79"/>
                  <a:pt x="3459" y="83"/>
                  <a:pt x="3456" y="88"/>
                </a:cubicBezTo>
                <a:cubicBezTo>
                  <a:pt x="3453" y="92"/>
                  <a:pt x="3450" y="88"/>
                  <a:pt x="3447" y="72"/>
                </a:cubicBezTo>
                <a:cubicBezTo>
                  <a:pt x="3443" y="53"/>
                  <a:pt x="3444" y="51"/>
                  <a:pt x="3456" y="48"/>
                </a:cubicBezTo>
                <a:cubicBezTo>
                  <a:pt x="3464" y="46"/>
                  <a:pt x="3470" y="40"/>
                  <a:pt x="3469" y="35"/>
                </a:cubicBezTo>
                <a:cubicBezTo>
                  <a:pt x="3469" y="29"/>
                  <a:pt x="3470" y="23"/>
                  <a:pt x="3472" y="17"/>
                </a:cubicBezTo>
                <a:cubicBezTo>
                  <a:pt x="3473" y="13"/>
                  <a:pt x="3473" y="9"/>
                  <a:pt x="3473" y="4"/>
                </a:cubicBezTo>
                <a:lnTo>
                  <a:pt x="3473" y="0"/>
                </a:lnTo>
                <a:lnTo>
                  <a:pt x="3524" y="0"/>
                </a:lnTo>
                <a:lnTo>
                  <a:pt x="3524" y="21"/>
                </a:lnTo>
                <a:cubicBezTo>
                  <a:pt x="3525" y="39"/>
                  <a:pt x="3526" y="57"/>
                  <a:pt x="3529" y="75"/>
                </a:cubicBezTo>
                <a:cubicBezTo>
                  <a:pt x="3531" y="85"/>
                  <a:pt x="3531" y="95"/>
                  <a:pt x="3529" y="105"/>
                </a:cubicBezTo>
                <a:cubicBezTo>
                  <a:pt x="3526" y="114"/>
                  <a:pt x="3526" y="123"/>
                  <a:pt x="3527" y="132"/>
                </a:cubicBezTo>
                <a:cubicBezTo>
                  <a:pt x="3531" y="157"/>
                  <a:pt x="3532" y="205"/>
                  <a:pt x="3535" y="320"/>
                </a:cubicBezTo>
                <a:cubicBezTo>
                  <a:pt x="3535" y="331"/>
                  <a:pt x="3536" y="354"/>
                  <a:pt x="3537" y="372"/>
                </a:cubicBezTo>
                <a:cubicBezTo>
                  <a:pt x="3538" y="384"/>
                  <a:pt x="3538" y="396"/>
                  <a:pt x="3536" y="408"/>
                </a:cubicBezTo>
                <a:cubicBezTo>
                  <a:pt x="3535" y="424"/>
                  <a:pt x="3536" y="440"/>
                  <a:pt x="3538" y="456"/>
                </a:cubicBezTo>
                <a:cubicBezTo>
                  <a:pt x="3541" y="480"/>
                  <a:pt x="3542" y="510"/>
                  <a:pt x="3542" y="522"/>
                </a:cubicBezTo>
                <a:cubicBezTo>
                  <a:pt x="3542" y="541"/>
                  <a:pt x="3543" y="559"/>
                  <a:pt x="3548" y="577"/>
                </a:cubicBezTo>
                <a:cubicBezTo>
                  <a:pt x="3559" y="629"/>
                  <a:pt x="3579" y="640"/>
                  <a:pt x="3575" y="593"/>
                </a:cubicBezTo>
                <a:cubicBezTo>
                  <a:pt x="3573" y="579"/>
                  <a:pt x="3574" y="550"/>
                  <a:pt x="3576" y="531"/>
                </a:cubicBezTo>
                <a:cubicBezTo>
                  <a:pt x="3577" y="511"/>
                  <a:pt x="3577" y="481"/>
                  <a:pt x="3576" y="466"/>
                </a:cubicBezTo>
                <a:cubicBezTo>
                  <a:pt x="3575" y="450"/>
                  <a:pt x="3574" y="428"/>
                  <a:pt x="3575" y="416"/>
                </a:cubicBezTo>
                <a:cubicBezTo>
                  <a:pt x="3576" y="404"/>
                  <a:pt x="3576" y="383"/>
                  <a:pt x="3575" y="370"/>
                </a:cubicBezTo>
                <a:cubicBezTo>
                  <a:pt x="3573" y="337"/>
                  <a:pt x="3574" y="258"/>
                  <a:pt x="3576" y="252"/>
                </a:cubicBezTo>
                <a:cubicBezTo>
                  <a:pt x="3581" y="239"/>
                  <a:pt x="3593" y="273"/>
                  <a:pt x="3594" y="303"/>
                </a:cubicBezTo>
                <a:cubicBezTo>
                  <a:pt x="3595" y="349"/>
                  <a:pt x="3594" y="421"/>
                  <a:pt x="3591" y="441"/>
                </a:cubicBezTo>
                <a:cubicBezTo>
                  <a:pt x="3589" y="482"/>
                  <a:pt x="3591" y="521"/>
                  <a:pt x="3597" y="561"/>
                </a:cubicBezTo>
                <a:cubicBezTo>
                  <a:pt x="3599" y="585"/>
                  <a:pt x="3600" y="609"/>
                  <a:pt x="3599" y="634"/>
                </a:cubicBezTo>
                <a:cubicBezTo>
                  <a:pt x="3598" y="658"/>
                  <a:pt x="3600" y="683"/>
                  <a:pt x="3604" y="707"/>
                </a:cubicBezTo>
                <a:cubicBezTo>
                  <a:pt x="3609" y="739"/>
                  <a:pt x="3613" y="777"/>
                  <a:pt x="3613" y="792"/>
                </a:cubicBezTo>
                <a:cubicBezTo>
                  <a:pt x="3613" y="810"/>
                  <a:pt x="3614" y="827"/>
                  <a:pt x="3617" y="845"/>
                </a:cubicBezTo>
                <a:cubicBezTo>
                  <a:pt x="3620" y="857"/>
                  <a:pt x="3621" y="868"/>
                  <a:pt x="3621" y="881"/>
                </a:cubicBezTo>
                <a:cubicBezTo>
                  <a:pt x="3621" y="934"/>
                  <a:pt x="3626" y="986"/>
                  <a:pt x="3636" y="1039"/>
                </a:cubicBezTo>
                <a:cubicBezTo>
                  <a:pt x="3639" y="1050"/>
                  <a:pt x="3639" y="1057"/>
                  <a:pt x="3636" y="1057"/>
                </a:cubicBezTo>
                <a:cubicBezTo>
                  <a:pt x="3627" y="1059"/>
                  <a:pt x="3626" y="1079"/>
                  <a:pt x="3632" y="1120"/>
                </a:cubicBezTo>
                <a:cubicBezTo>
                  <a:pt x="3635" y="1140"/>
                  <a:pt x="3637" y="1162"/>
                  <a:pt x="3636" y="1169"/>
                </a:cubicBezTo>
                <a:cubicBezTo>
                  <a:pt x="3635" y="1176"/>
                  <a:pt x="3638" y="1210"/>
                  <a:pt x="3642" y="1245"/>
                </a:cubicBezTo>
                <a:cubicBezTo>
                  <a:pt x="3646" y="1280"/>
                  <a:pt x="3651" y="1328"/>
                  <a:pt x="3654" y="1353"/>
                </a:cubicBezTo>
                <a:cubicBezTo>
                  <a:pt x="3662" y="1431"/>
                  <a:pt x="3663" y="1435"/>
                  <a:pt x="3673" y="1434"/>
                </a:cubicBezTo>
                <a:cubicBezTo>
                  <a:pt x="3683" y="1432"/>
                  <a:pt x="3681" y="1427"/>
                  <a:pt x="3678" y="1404"/>
                </a:cubicBezTo>
                <a:cubicBezTo>
                  <a:pt x="3676" y="1391"/>
                  <a:pt x="3676" y="1376"/>
                  <a:pt x="3680" y="1362"/>
                </a:cubicBezTo>
                <a:cubicBezTo>
                  <a:pt x="3684" y="1352"/>
                  <a:pt x="3685" y="1343"/>
                  <a:pt x="3683" y="1333"/>
                </a:cubicBezTo>
                <a:cubicBezTo>
                  <a:pt x="3682" y="1321"/>
                  <a:pt x="3681" y="1319"/>
                  <a:pt x="3697" y="1316"/>
                </a:cubicBezTo>
                <a:cubicBezTo>
                  <a:pt x="3725" y="1312"/>
                  <a:pt x="3727" y="1308"/>
                  <a:pt x="3722" y="1268"/>
                </a:cubicBezTo>
                <a:cubicBezTo>
                  <a:pt x="3714" y="1211"/>
                  <a:pt x="3709" y="1189"/>
                  <a:pt x="3697" y="1171"/>
                </a:cubicBezTo>
                <a:cubicBezTo>
                  <a:pt x="3686" y="1155"/>
                  <a:pt x="3677" y="1114"/>
                  <a:pt x="3669" y="1031"/>
                </a:cubicBezTo>
                <a:cubicBezTo>
                  <a:pt x="3664" y="991"/>
                  <a:pt x="3668" y="983"/>
                  <a:pt x="3675" y="1018"/>
                </a:cubicBezTo>
                <a:cubicBezTo>
                  <a:pt x="3678" y="1037"/>
                  <a:pt x="3682" y="1043"/>
                  <a:pt x="3687" y="1041"/>
                </a:cubicBezTo>
                <a:cubicBezTo>
                  <a:pt x="3693" y="1039"/>
                  <a:pt x="3698" y="1017"/>
                  <a:pt x="3694" y="993"/>
                </a:cubicBezTo>
                <a:cubicBezTo>
                  <a:pt x="3693" y="984"/>
                  <a:pt x="3694" y="976"/>
                  <a:pt x="3697" y="975"/>
                </a:cubicBezTo>
                <a:cubicBezTo>
                  <a:pt x="3704" y="975"/>
                  <a:pt x="3705" y="977"/>
                  <a:pt x="3709" y="1003"/>
                </a:cubicBezTo>
                <a:cubicBezTo>
                  <a:pt x="3710" y="1016"/>
                  <a:pt x="3714" y="1023"/>
                  <a:pt x="3718" y="1022"/>
                </a:cubicBezTo>
                <a:cubicBezTo>
                  <a:pt x="3722" y="1022"/>
                  <a:pt x="3724" y="1002"/>
                  <a:pt x="3719" y="992"/>
                </a:cubicBezTo>
                <a:cubicBezTo>
                  <a:pt x="3719" y="990"/>
                  <a:pt x="3723" y="986"/>
                  <a:pt x="3729" y="981"/>
                </a:cubicBezTo>
                <a:cubicBezTo>
                  <a:pt x="3735" y="977"/>
                  <a:pt x="3740" y="967"/>
                  <a:pt x="3740" y="950"/>
                </a:cubicBezTo>
                <a:cubicBezTo>
                  <a:pt x="3740" y="937"/>
                  <a:pt x="3741" y="919"/>
                  <a:pt x="3743" y="910"/>
                </a:cubicBezTo>
                <a:cubicBezTo>
                  <a:pt x="3752" y="868"/>
                  <a:pt x="3748" y="816"/>
                  <a:pt x="3727" y="686"/>
                </a:cubicBezTo>
                <a:cubicBezTo>
                  <a:pt x="3721" y="642"/>
                  <a:pt x="3716" y="592"/>
                  <a:pt x="3717" y="574"/>
                </a:cubicBezTo>
                <a:cubicBezTo>
                  <a:pt x="3718" y="535"/>
                  <a:pt x="3716" y="496"/>
                  <a:pt x="3709" y="458"/>
                </a:cubicBezTo>
                <a:cubicBezTo>
                  <a:pt x="3707" y="444"/>
                  <a:pt x="3708" y="441"/>
                  <a:pt x="3717" y="440"/>
                </a:cubicBezTo>
                <a:cubicBezTo>
                  <a:pt x="3723" y="439"/>
                  <a:pt x="3729" y="439"/>
                  <a:pt x="3734" y="441"/>
                </a:cubicBezTo>
                <a:cubicBezTo>
                  <a:pt x="3740" y="443"/>
                  <a:pt x="3743" y="442"/>
                  <a:pt x="3746" y="436"/>
                </a:cubicBezTo>
                <a:cubicBezTo>
                  <a:pt x="3753" y="424"/>
                  <a:pt x="3753" y="405"/>
                  <a:pt x="3743" y="351"/>
                </a:cubicBezTo>
                <a:cubicBezTo>
                  <a:pt x="3738" y="332"/>
                  <a:pt x="3737" y="311"/>
                  <a:pt x="3740" y="291"/>
                </a:cubicBezTo>
                <a:cubicBezTo>
                  <a:pt x="3744" y="279"/>
                  <a:pt x="3746" y="266"/>
                  <a:pt x="3744" y="254"/>
                </a:cubicBezTo>
                <a:cubicBezTo>
                  <a:pt x="3742" y="239"/>
                  <a:pt x="3742" y="212"/>
                  <a:pt x="3742" y="195"/>
                </a:cubicBezTo>
                <a:cubicBezTo>
                  <a:pt x="3741" y="179"/>
                  <a:pt x="3741" y="163"/>
                  <a:pt x="3740" y="161"/>
                </a:cubicBezTo>
                <a:cubicBezTo>
                  <a:pt x="3740" y="154"/>
                  <a:pt x="3762" y="152"/>
                  <a:pt x="3770" y="158"/>
                </a:cubicBezTo>
                <a:cubicBezTo>
                  <a:pt x="3778" y="164"/>
                  <a:pt x="3780" y="200"/>
                  <a:pt x="3772" y="201"/>
                </a:cubicBezTo>
                <a:cubicBezTo>
                  <a:pt x="3771" y="217"/>
                  <a:pt x="3774" y="231"/>
                  <a:pt x="3780" y="246"/>
                </a:cubicBezTo>
                <a:cubicBezTo>
                  <a:pt x="3788" y="275"/>
                  <a:pt x="3790" y="290"/>
                  <a:pt x="3786" y="290"/>
                </a:cubicBezTo>
                <a:cubicBezTo>
                  <a:pt x="3782" y="291"/>
                  <a:pt x="3776" y="305"/>
                  <a:pt x="3779" y="336"/>
                </a:cubicBezTo>
                <a:cubicBezTo>
                  <a:pt x="3782" y="359"/>
                  <a:pt x="3788" y="369"/>
                  <a:pt x="3800" y="367"/>
                </a:cubicBezTo>
                <a:cubicBezTo>
                  <a:pt x="3806" y="366"/>
                  <a:pt x="3812" y="341"/>
                  <a:pt x="3811" y="318"/>
                </a:cubicBezTo>
                <a:cubicBezTo>
                  <a:pt x="3810" y="309"/>
                  <a:pt x="3812" y="299"/>
                  <a:pt x="3817" y="289"/>
                </a:cubicBezTo>
                <a:cubicBezTo>
                  <a:pt x="3824" y="279"/>
                  <a:pt x="3817" y="206"/>
                  <a:pt x="3808" y="202"/>
                </a:cubicBezTo>
                <a:cubicBezTo>
                  <a:pt x="3805" y="201"/>
                  <a:pt x="3807" y="198"/>
                  <a:pt x="3814" y="194"/>
                </a:cubicBezTo>
                <a:cubicBezTo>
                  <a:pt x="3822" y="188"/>
                  <a:pt x="3825" y="181"/>
                  <a:pt x="3822" y="174"/>
                </a:cubicBezTo>
                <a:cubicBezTo>
                  <a:pt x="3821" y="166"/>
                  <a:pt x="3823" y="158"/>
                  <a:pt x="3827" y="149"/>
                </a:cubicBezTo>
                <a:lnTo>
                  <a:pt x="3833" y="138"/>
                </a:lnTo>
                <a:lnTo>
                  <a:pt x="3833" y="154"/>
                </a:lnTo>
                <a:cubicBezTo>
                  <a:pt x="3833" y="163"/>
                  <a:pt x="3833" y="180"/>
                  <a:pt x="3832" y="193"/>
                </a:cubicBezTo>
                <a:cubicBezTo>
                  <a:pt x="3832" y="206"/>
                  <a:pt x="3832" y="226"/>
                  <a:pt x="3832" y="237"/>
                </a:cubicBezTo>
                <a:cubicBezTo>
                  <a:pt x="3832" y="247"/>
                  <a:pt x="3833" y="287"/>
                  <a:pt x="3833" y="325"/>
                </a:cubicBezTo>
                <a:cubicBezTo>
                  <a:pt x="3833" y="387"/>
                  <a:pt x="3834" y="395"/>
                  <a:pt x="3843" y="398"/>
                </a:cubicBezTo>
                <a:cubicBezTo>
                  <a:pt x="3851" y="402"/>
                  <a:pt x="3863" y="400"/>
                  <a:pt x="3870" y="394"/>
                </a:cubicBezTo>
                <a:cubicBezTo>
                  <a:pt x="3872" y="392"/>
                  <a:pt x="3873" y="390"/>
                  <a:pt x="3874" y="388"/>
                </a:cubicBezTo>
                <a:cubicBezTo>
                  <a:pt x="3875" y="370"/>
                  <a:pt x="3874" y="351"/>
                  <a:pt x="3872" y="333"/>
                </a:cubicBezTo>
                <a:cubicBezTo>
                  <a:pt x="3868" y="297"/>
                  <a:pt x="3869" y="282"/>
                  <a:pt x="3875" y="277"/>
                </a:cubicBezTo>
                <a:cubicBezTo>
                  <a:pt x="3883" y="260"/>
                  <a:pt x="3886" y="243"/>
                  <a:pt x="3884" y="226"/>
                </a:cubicBezTo>
                <a:cubicBezTo>
                  <a:pt x="3884" y="149"/>
                  <a:pt x="3885" y="126"/>
                  <a:pt x="3888" y="114"/>
                </a:cubicBezTo>
                <a:cubicBezTo>
                  <a:pt x="3890" y="106"/>
                  <a:pt x="3889" y="102"/>
                  <a:pt x="3885" y="101"/>
                </a:cubicBezTo>
                <a:cubicBezTo>
                  <a:pt x="3881" y="101"/>
                  <a:pt x="3879" y="74"/>
                  <a:pt x="3886" y="73"/>
                </a:cubicBezTo>
                <a:cubicBezTo>
                  <a:pt x="3889" y="73"/>
                  <a:pt x="3895" y="78"/>
                  <a:pt x="3899" y="84"/>
                </a:cubicBezTo>
                <a:cubicBezTo>
                  <a:pt x="3910" y="98"/>
                  <a:pt x="3921" y="199"/>
                  <a:pt x="3916" y="227"/>
                </a:cubicBezTo>
                <a:cubicBezTo>
                  <a:pt x="3915" y="251"/>
                  <a:pt x="3916" y="274"/>
                  <a:pt x="3921" y="298"/>
                </a:cubicBezTo>
                <a:cubicBezTo>
                  <a:pt x="3925" y="327"/>
                  <a:pt x="3927" y="357"/>
                  <a:pt x="3926" y="387"/>
                </a:cubicBezTo>
                <a:cubicBezTo>
                  <a:pt x="3922" y="432"/>
                  <a:pt x="3922" y="432"/>
                  <a:pt x="3937" y="430"/>
                </a:cubicBezTo>
                <a:cubicBezTo>
                  <a:pt x="3948" y="430"/>
                  <a:pt x="3953" y="426"/>
                  <a:pt x="3958" y="415"/>
                </a:cubicBezTo>
                <a:cubicBezTo>
                  <a:pt x="3961" y="408"/>
                  <a:pt x="3962" y="401"/>
                  <a:pt x="3960" y="394"/>
                </a:cubicBezTo>
                <a:cubicBezTo>
                  <a:pt x="3954" y="386"/>
                  <a:pt x="3961" y="373"/>
                  <a:pt x="3973" y="371"/>
                </a:cubicBezTo>
                <a:cubicBezTo>
                  <a:pt x="3985" y="370"/>
                  <a:pt x="3982" y="366"/>
                  <a:pt x="3995" y="490"/>
                </a:cubicBezTo>
                <a:cubicBezTo>
                  <a:pt x="4000" y="530"/>
                  <a:pt x="4002" y="535"/>
                  <a:pt x="4010" y="535"/>
                </a:cubicBezTo>
                <a:cubicBezTo>
                  <a:pt x="4018" y="536"/>
                  <a:pt x="4021" y="540"/>
                  <a:pt x="4023" y="550"/>
                </a:cubicBezTo>
                <a:cubicBezTo>
                  <a:pt x="4024" y="556"/>
                  <a:pt x="4028" y="562"/>
                  <a:pt x="4034" y="566"/>
                </a:cubicBezTo>
                <a:cubicBezTo>
                  <a:pt x="4042" y="568"/>
                  <a:pt x="4043" y="565"/>
                  <a:pt x="4042" y="543"/>
                </a:cubicBezTo>
                <a:cubicBezTo>
                  <a:pt x="4040" y="528"/>
                  <a:pt x="4038" y="494"/>
                  <a:pt x="4036" y="465"/>
                </a:cubicBezTo>
                <a:cubicBezTo>
                  <a:pt x="4035" y="437"/>
                  <a:pt x="4033" y="407"/>
                  <a:pt x="4032" y="398"/>
                </a:cubicBezTo>
                <a:cubicBezTo>
                  <a:pt x="4032" y="391"/>
                  <a:pt x="4030" y="385"/>
                  <a:pt x="4027" y="379"/>
                </a:cubicBezTo>
                <a:cubicBezTo>
                  <a:pt x="4019" y="374"/>
                  <a:pt x="4016" y="364"/>
                  <a:pt x="4022" y="365"/>
                </a:cubicBezTo>
                <a:cubicBezTo>
                  <a:pt x="4029" y="365"/>
                  <a:pt x="4028" y="364"/>
                  <a:pt x="4028" y="360"/>
                </a:cubicBezTo>
                <a:cubicBezTo>
                  <a:pt x="4027" y="357"/>
                  <a:pt x="4024" y="356"/>
                  <a:pt x="4020" y="356"/>
                </a:cubicBezTo>
                <a:cubicBezTo>
                  <a:pt x="4017" y="357"/>
                  <a:pt x="4014" y="354"/>
                  <a:pt x="4015" y="350"/>
                </a:cubicBezTo>
                <a:cubicBezTo>
                  <a:pt x="4013" y="333"/>
                  <a:pt x="4005" y="316"/>
                  <a:pt x="3992" y="302"/>
                </a:cubicBezTo>
                <a:cubicBezTo>
                  <a:pt x="3980" y="293"/>
                  <a:pt x="3980" y="281"/>
                  <a:pt x="3992" y="270"/>
                </a:cubicBezTo>
                <a:cubicBezTo>
                  <a:pt x="4001" y="265"/>
                  <a:pt x="4003" y="257"/>
                  <a:pt x="4002" y="230"/>
                </a:cubicBezTo>
                <a:cubicBezTo>
                  <a:pt x="4000" y="195"/>
                  <a:pt x="4001" y="160"/>
                  <a:pt x="4004" y="125"/>
                </a:cubicBezTo>
                <a:cubicBezTo>
                  <a:pt x="4005" y="118"/>
                  <a:pt x="4009" y="111"/>
                  <a:pt x="4016" y="104"/>
                </a:cubicBezTo>
                <a:cubicBezTo>
                  <a:pt x="4021" y="101"/>
                  <a:pt x="4024" y="96"/>
                  <a:pt x="4023" y="92"/>
                </a:cubicBezTo>
                <a:cubicBezTo>
                  <a:pt x="4023" y="86"/>
                  <a:pt x="4026" y="79"/>
                  <a:pt x="4032" y="74"/>
                </a:cubicBezTo>
                <a:cubicBezTo>
                  <a:pt x="4042" y="66"/>
                  <a:pt x="4042" y="63"/>
                  <a:pt x="4036" y="43"/>
                </a:cubicBezTo>
                <a:cubicBezTo>
                  <a:pt x="4032" y="35"/>
                  <a:pt x="4031" y="26"/>
                  <a:pt x="4032" y="17"/>
                </a:cubicBezTo>
                <a:cubicBezTo>
                  <a:pt x="4034" y="12"/>
                  <a:pt x="4033" y="7"/>
                  <a:pt x="4030" y="3"/>
                </a:cubicBezTo>
                <a:lnTo>
                  <a:pt x="4029" y="0"/>
                </a:lnTo>
                <a:lnTo>
                  <a:pt x="4072" y="0"/>
                </a:lnTo>
                <a:lnTo>
                  <a:pt x="4071" y="6"/>
                </a:lnTo>
                <a:cubicBezTo>
                  <a:pt x="4066" y="44"/>
                  <a:pt x="4065" y="111"/>
                  <a:pt x="4072" y="149"/>
                </a:cubicBezTo>
                <a:cubicBezTo>
                  <a:pt x="4073" y="160"/>
                  <a:pt x="4075" y="198"/>
                  <a:pt x="4075" y="232"/>
                </a:cubicBezTo>
                <a:cubicBezTo>
                  <a:pt x="4075" y="267"/>
                  <a:pt x="4076" y="311"/>
                  <a:pt x="4076" y="329"/>
                </a:cubicBezTo>
                <a:cubicBezTo>
                  <a:pt x="4077" y="348"/>
                  <a:pt x="4077" y="375"/>
                  <a:pt x="4076" y="388"/>
                </a:cubicBezTo>
                <a:cubicBezTo>
                  <a:pt x="4075" y="401"/>
                  <a:pt x="4077" y="414"/>
                  <a:pt x="4081" y="427"/>
                </a:cubicBezTo>
                <a:cubicBezTo>
                  <a:pt x="4085" y="437"/>
                  <a:pt x="4086" y="448"/>
                  <a:pt x="4084" y="459"/>
                </a:cubicBezTo>
                <a:cubicBezTo>
                  <a:pt x="4079" y="488"/>
                  <a:pt x="4082" y="616"/>
                  <a:pt x="4091" y="685"/>
                </a:cubicBezTo>
                <a:cubicBezTo>
                  <a:pt x="4093" y="701"/>
                  <a:pt x="4093" y="718"/>
                  <a:pt x="4091" y="735"/>
                </a:cubicBezTo>
                <a:cubicBezTo>
                  <a:pt x="4089" y="748"/>
                  <a:pt x="4088" y="760"/>
                  <a:pt x="4090" y="773"/>
                </a:cubicBezTo>
                <a:cubicBezTo>
                  <a:pt x="4092" y="788"/>
                  <a:pt x="4091" y="808"/>
                  <a:pt x="4091" y="818"/>
                </a:cubicBezTo>
                <a:cubicBezTo>
                  <a:pt x="4091" y="828"/>
                  <a:pt x="4099" y="872"/>
                  <a:pt x="4106" y="916"/>
                </a:cubicBezTo>
                <a:cubicBezTo>
                  <a:pt x="4119" y="980"/>
                  <a:pt x="4124" y="998"/>
                  <a:pt x="4132" y="1001"/>
                </a:cubicBezTo>
                <a:cubicBezTo>
                  <a:pt x="4139" y="1005"/>
                  <a:pt x="4140" y="1008"/>
                  <a:pt x="4136" y="1016"/>
                </a:cubicBezTo>
                <a:cubicBezTo>
                  <a:pt x="4134" y="1021"/>
                  <a:pt x="4133" y="1025"/>
                  <a:pt x="4136" y="1030"/>
                </a:cubicBezTo>
                <a:cubicBezTo>
                  <a:pt x="4138" y="1036"/>
                  <a:pt x="4138" y="1042"/>
                  <a:pt x="4136" y="1048"/>
                </a:cubicBezTo>
                <a:cubicBezTo>
                  <a:pt x="4133" y="1054"/>
                  <a:pt x="4133" y="1059"/>
                  <a:pt x="4136" y="1065"/>
                </a:cubicBezTo>
                <a:cubicBezTo>
                  <a:pt x="4142" y="1075"/>
                  <a:pt x="4146" y="1086"/>
                  <a:pt x="4148" y="1097"/>
                </a:cubicBezTo>
                <a:cubicBezTo>
                  <a:pt x="4148" y="1108"/>
                  <a:pt x="4153" y="1119"/>
                  <a:pt x="4161" y="1128"/>
                </a:cubicBezTo>
                <a:cubicBezTo>
                  <a:pt x="4167" y="1130"/>
                  <a:pt x="4171" y="1134"/>
                  <a:pt x="4173" y="1139"/>
                </a:cubicBezTo>
                <a:cubicBezTo>
                  <a:pt x="4176" y="1147"/>
                  <a:pt x="4179" y="1149"/>
                  <a:pt x="4190" y="1146"/>
                </a:cubicBezTo>
                <a:cubicBezTo>
                  <a:pt x="4200" y="1144"/>
                  <a:pt x="4203" y="1145"/>
                  <a:pt x="4204" y="1149"/>
                </a:cubicBezTo>
                <a:cubicBezTo>
                  <a:pt x="4204" y="1153"/>
                  <a:pt x="4207" y="1153"/>
                  <a:pt x="4210" y="1153"/>
                </a:cubicBezTo>
                <a:cubicBezTo>
                  <a:pt x="4219" y="1152"/>
                  <a:pt x="4226" y="1137"/>
                  <a:pt x="4224" y="1123"/>
                </a:cubicBezTo>
                <a:cubicBezTo>
                  <a:pt x="4224" y="1116"/>
                  <a:pt x="4227" y="1108"/>
                  <a:pt x="4234" y="1101"/>
                </a:cubicBezTo>
                <a:cubicBezTo>
                  <a:pt x="4247" y="1089"/>
                  <a:pt x="4245" y="1063"/>
                  <a:pt x="4217" y="893"/>
                </a:cubicBezTo>
                <a:cubicBezTo>
                  <a:pt x="4209" y="856"/>
                  <a:pt x="4204" y="818"/>
                  <a:pt x="4204" y="779"/>
                </a:cubicBezTo>
                <a:cubicBezTo>
                  <a:pt x="4205" y="757"/>
                  <a:pt x="4201" y="735"/>
                  <a:pt x="4193" y="714"/>
                </a:cubicBezTo>
                <a:cubicBezTo>
                  <a:pt x="4180" y="666"/>
                  <a:pt x="4179" y="654"/>
                  <a:pt x="4183" y="643"/>
                </a:cubicBezTo>
                <a:cubicBezTo>
                  <a:pt x="4187" y="635"/>
                  <a:pt x="4190" y="627"/>
                  <a:pt x="4192" y="620"/>
                </a:cubicBezTo>
                <a:cubicBezTo>
                  <a:pt x="4193" y="611"/>
                  <a:pt x="4195" y="610"/>
                  <a:pt x="4203" y="612"/>
                </a:cubicBezTo>
                <a:cubicBezTo>
                  <a:pt x="4210" y="614"/>
                  <a:pt x="4212" y="613"/>
                  <a:pt x="4214" y="609"/>
                </a:cubicBezTo>
                <a:lnTo>
                  <a:pt x="4218" y="596"/>
                </a:lnTo>
                <a:cubicBezTo>
                  <a:pt x="4219" y="593"/>
                  <a:pt x="4206" y="512"/>
                  <a:pt x="4188" y="417"/>
                </a:cubicBezTo>
                <a:cubicBezTo>
                  <a:pt x="4171" y="319"/>
                  <a:pt x="4159" y="241"/>
                  <a:pt x="4162" y="237"/>
                </a:cubicBezTo>
                <a:cubicBezTo>
                  <a:pt x="4164" y="232"/>
                  <a:pt x="4165" y="227"/>
                  <a:pt x="4164" y="222"/>
                </a:cubicBezTo>
                <a:cubicBezTo>
                  <a:pt x="4164" y="212"/>
                  <a:pt x="4165" y="201"/>
                  <a:pt x="4167" y="191"/>
                </a:cubicBezTo>
                <a:cubicBezTo>
                  <a:pt x="4169" y="179"/>
                  <a:pt x="4171" y="160"/>
                  <a:pt x="4172" y="151"/>
                </a:cubicBezTo>
                <a:cubicBezTo>
                  <a:pt x="4172" y="139"/>
                  <a:pt x="4174" y="134"/>
                  <a:pt x="4179" y="136"/>
                </a:cubicBezTo>
                <a:cubicBezTo>
                  <a:pt x="4186" y="145"/>
                  <a:pt x="4188" y="155"/>
                  <a:pt x="4186" y="165"/>
                </a:cubicBezTo>
                <a:cubicBezTo>
                  <a:pt x="4191" y="221"/>
                  <a:pt x="4201" y="276"/>
                  <a:pt x="4217" y="329"/>
                </a:cubicBezTo>
                <a:cubicBezTo>
                  <a:pt x="4221" y="334"/>
                  <a:pt x="4226" y="338"/>
                  <a:pt x="4229" y="337"/>
                </a:cubicBezTo>
                <a:cubicBezTo>
                  <a:pt x="4236" y="322"/>
                  <a:pt x="4239" y="307"/>
                  <a:pt x="4239" y="292"/>
                </a:cubicBezTo>
                <a:cubicBezTo>
                  <a:pt x="4243" y="268"/>
                  <a:pt x="4242" y="243"/>
                  <a:pt x="4234" y="220"/>
                </a:cubicBezTo>
                <a:cubicBezTo>
                  <a:pt x="4229" y="203"/>
                  <a:pt x="4228" y="194"/>
                  <a:pt x="4231" y="197"/>
                </a:cubicBezTo>
                <a:cubicBezTo>
                  <a:pt x="4238" y="201"/>
                  <a:pt x="4240" y="189"/>
                  <a:pt x="4239" y="160"/>
                </a:cubicBezTo>
                <a:cubicBezTo>
                  <a:pt x="4237" y="151"/>
                  <a:pt x="4237" y="117"/>
                  <a:pt x="4236" y="85"/>
                </a:cubicBezTo>
                <a:cubicBezTo>
                  <a:pt x="4235" y="55"/>
                  <a:pt x="4233" y="27"/>
                  <a:pt x="4231" y="7"/>
                </a:cubicBezTo>
                <a:lnTo>
                  <a:pt x="4231" y="0"/>
                </a:lnTo>
                <a:lnTo>
                  <a:pt x="4444" y="0"/>
                </a:lnTo>
                <a:lnTo>
                  <a:pt x="4445" y="6"/>
                </a:lnTo>
                <a:cubicBezTo>
                  <a:pt x="4445" y="21"/>
                  <a:pt x="4450" y="60"/>
                  <a:pt x="4454" y="92"/>
                </a:cubicBezTo>
                <a:cubicBezTo>
                  <a:pt x="4459" y="116"/>
                  <a:pt x="4460" y="140"/>
                  <a:pt x="4458" y="165"/>
                </a:cubicBezTo>
                <a:cubicBezTo>
                  <a:pt x="4457" y="185"/>
                  <a:pt x="4458" y="205"/>
                  <a:pt x="4461" y="225"/>
                </a:cubicBezTo>
                <a:cubicBezTo>
                  <a:pt x="4465" y="249"/>
                  <a:pt x="4470" y="285"/>
                  <a:pt x="4472" y="305"/>
                </a:cubicBezTo>
                <a:cubicBezTo>
                  <a:pt x="4477" y="337"/>
                  <a:pt x="4478" y="343"/>
                  <a:pt x="4491" y="354"/>
                </a:cubicBezTo>
                <a:cubicBezTo>
                  <a:pt x="4504" y="366"/>
                  <a:pt x="4510" y="381"/>
                  <a:pt x="4509" y="397"/>
                </a:cubicBezTo>
                <a:cubicBezTo>
                  <a:pt x="4510" y="412"/>
                  <a:pt x="4511" y="427"/>
                  <a:pt x="4509" y="442"/>
                </a:cubicBezTo>
                <a:cubicBezTo>
                  <a:pt x="4505" y="465"/>
                  <a:pt x="4510" y="488"/>
                  <a:pt x="4526" y="507"/>
                </a:cubicBezTo>
                <a:cubicBezTo>
                  <a:pt x="4551" y="535"/>
                  <a:pt x="4559" y="516"/>
                  <a:pt x="4545" y="465"/>
                </a:cubicBezTo>
                <a:cubicBezTo>
                  <a:pt x="4528" y="405"/>
                  <a:pt x="4478" y="151"/>
                  <a:pt x="4476" y="113"/>
                </a:cubicBezTo>
                <a:cubicBezTo>
                  <a:pt x="4473" y="73"/>
                  <a:pt x="4472" y="54"/>
                  <a:pt x="4466" y="4"/>
                </a:cubicBezTo>
                <a:lnTo>
                  <a:pt x="4466" y="0"/>
                </a:lnTo>
                <a:lnTo>
                  <a:pt x="4479" y="0"/>
                </a:lnTo>
                <a:lnTo>
                  <a:pt x="4480" y="8"/>
                </a:lnTo>
                <a:cubicBezTo>
                  <a:pt x="4488" y="67"/>
                  <a:pt x="4505" y="159"/>
                  <a:pt x="4530" y="284"/>
                </a:cubicBezTo>
                <a:cubicBezTo>
                  <a:pt x="4535" y="303"/>
                  <a:pt x="4537" y="322"/>
                  <a:pt x="4536" y="341"/>
                </a:cubicBezTo>
                <a:cubicBezTo>
                  <a:pt x="4537" y="367"/>
                  <a:pt x="4540" y="392"/>
                  <a:pt x="4547" y="417"/>
                </a:cubicBezTo>
                <a:cubicBezTo>
                  <a:pt x="4571" y="525"/>
                  <a:pt x="4572" y="570"/>
                  <a:pt x="4549" y="574"/>
                </a:cubicBezTo>
                <a:lnTo>
                  <a:pt x="4548" y="574"/>
                </a:lnTo>
                <a:cubicBezTo>
                  <a:pt x="4542" y="575"/>
                  <a:pt x="4541" y="586"/>
                  <a:pt x="4544" y="618"/>
                </a:cubicBezTo>
                <a:cubicBezTo>
                  <a:pt x="4555" y="715"/>
                  <a:pt x="4559" y="737"/>
                  <a:pt x="4568" y="740"/>
                </a:cubicBezTo>
                <a:cubicBezTo>
                  <a:pt x="4572" y="742"/>
                  <a:pt x="4579" y="741"/>
                  <a:pt x="4584" y="738"/>
                </a:cubicBezTo>
                <a:cubicBezTo>
                  <a:pt x="4584" y="738"/>
                  <a:pt x="4585" y="738"/>
                  <a:pt x="4585" y="737"/>
                </a:cubicBezTo>
                <a:cubicBezTo>
                  <a:pt x="4595" y="730"/>
                  <a:pt x="4593" y="725"/>
                  <a:pt x="4609" y="800"/>
                </a:cubicBezTo>
                <a:cubicBezTo>
                  <a:pt x="4617" y="840"/>
                  <a:pt x="4624" y="861"/>
                  <a:pt x="4629" y="863"/>
                </a:cubicBezTo>
                <a:cubicBezTo>
                  <a:pt x="4634" y="865"/>
                  <a:pt x="4638" y="865"/>
                  <a:pt x="4641" y="861"/>
                </a:cubicBezTo>
                <a:cubicBezTo>
                  <a:pt x="4648" y="840"/>
                  <a:pt x="4649" y="819"/>
                  <a:pt x="4643" y="799"/>
                </a:cubicBezTo>
                <a:cubicBezTo>
                  <a:pt x="4639" y="779"/>
                  <a:pt x="4640" y="775"/>
                  <a:pt x="4648" y="771"/>
                </a:cubicBezTo>
                <a:cubicBezTo>
                  <a:pt x="4666" y="761"/>
                  <a:pt x="4657" y="698"/>
                  <a:pt x="4639" y="705"/>
                </a:cubicBezTo>
                <a:cubicBezTo>
                  <a:pt x="4628" y="709"/>
                  <a:pt x="4623" y="700"/>
                  <a:pt x="4623" y="670"/>
                </a:cubicBezTo>
                <a:lnTo>
                  <a:pt x="4622" y="643"/>
                </a:lnTo>
                <a:lnTo>
                  <a:pt x="4630" y="662"/>
                </a:lnTo>
                <a:cubicBezTo>
                  <a:pt x="4635" y="670"/>
                  <a:pt x="4637" y="679"/>
                  <a:pt x="4637" y="688"/>
                </a:cubicBezTo>
                <a:cubicBezTo>
                  <a:pt x="4635" y="692"/>
                  <a:pt x="4637" y="693"/>
                  <a:pt x="4650" y="689"/>
                </a:cubicBezTo>
                <a:cubicBezTo>
                  <a:pt x="4669" y="682"/>
                  <a:pt x="4669" y="683"/>
                  <a:pt x="4663" y="677"/>
                </a:cubicBezTo>
                <a:cubicBezTo>
                  <a:pt x="4661" y="674"/>
                  <a:pt x="4656" y="673"/>
                  <a:pt x="4654" y="674"/>
                </a:cubicBezTo>
                <a:cubicBezTo>
                  <a:pt x="4644" y="680"/>
                  <a:pt x="4639" y="667"/>
                  <a:pt x="4648" y="660"/>
                </a:cubicBezTo>
                <a:cubicBezTo>
                  <a:pt x="4656" y="653"/>
                  <a:pt x="4656" y="653"/>
                  <a:pt x="4658" y="661"/>
                </a:cubicBezTo>
                <a:cubicBezTo>
                  <a:pt x="4658" y="665"/>
                  <a:pt x="4662" y="667"/>
                  <a:pt x="4665" y="665"/>
                </a:cubicBezTo>
                <a:cubicBezTo>
                  <a:pt x="4668" y="662"/>
                  <a:pt x="4669" y="658"/>
                  <a:pt x="4668" y="655"/>
                </a:cubicBezTo>
                <a:cubicBezTo>
                  <a:pt x="4667" y="644"/>
                  <a:pt x="4668" y="633"/>
                  <a:pt x="4670" y="621"/>
                </a:cubicBezTo>
                <a:cubicBezTo>
                  <a:pt x="4674" y="601"/>
                  <a:pt x="4675" y="580"/>
                  <a:pt x="4674" y="560"/>
                </a:cubicBezTo>
                <a:cubicBezTo>
                  <a:pt x="4673" y="540"/>
                  <a:pt x="4672" y="508"/>
                  <a:pt x="4672" y="488"/>
                </a:cubicBezTo>
                <a:cubicBezTo>
                  <a:pt x="4671" y="469"/>
                  <a:pt x="4665" y="418"/>
                  <a:pt x="4659" y="376"/>
                </a:cubicBezTo>
                <a:cubicBezTo>
                  <a:pt x="4652" y="333"/>
                  <a:pt x="4648" y="298"/>
                  <a:pt x="4649" y="297"/>
                </a:cubicBezTo>
                <a:cubicBezTo>
                  <a:pt x="4648" y="266"/>
                  <a:pt x="4641" y="235"/>
                  <a:pt x="4628" y="206"/>
                </a:cubicBezTo>
                <a:cubicBezTo>
                  <a:pt x="4625" y="207"/>
                  <a:pt x="4623" y="212"/>
                  <a:pt x="4624" y="218"/>
                </a:cubicBezTo>
                <a:cubicBezTo>
                  <a:pt x="4625" y="223"/>
                  <a:pt x="4624" y="228"/>
                  <a:pt x="4619" y="227"/>
                </a:cubicBezTo>
                <a:cubicBezTo>
                  <a:pt x="4614" y="226"/>
                  <a:pt x="4614" y="227"/>
                  <a:pt x="4618" y="229"/>
                </a:cubicBezTo>
                <a:cubicBezTo>
                  <a:pt x="4620" y="231"/>
                  <a:pt x="4620" y="234"/>
                  <a:pt x="4617" y="236"/>
                </a:cubicBezTo>
                <a:cubicBezTo>
                  <a:pt x="4609" y="248"/>
                  <a:pt x="4606" y="262"/>
                  <a:pt x="4610" y="274"/>
                </a:cubicBezTo>
                <a:cubicBezTo>
                  <a:pt x="4613" y="277"/>
                  <a:pt x="4616" y="274"/>
                  <a:pt x="4620" y="265"/>
                </a:cubicBezTo>
                <a:cubicBezTo>
                  <a:pt x="4624" y="253"/>
                  <a:pt x="4625" y="255"/>
                  <a:pt x="4629" y="288"/>
                </a:cubicBezTo>
                <a:cubicBezTo>
                  <a:pt x="4636" y="344"/>
                  <a:pt x="4648" y="487"/>
                  <a:pt x="4647" y="500"/>
                </a:cubicBezTo>
                <a:cubicBezTo>
                  <a:pt x="4647" y="510"/>
                  <a:pt x="4650" y="519"/>
                  <a:pt x="4656" y="529"/>
                </a:cubicBezTo>
                <a:cubicBezTo>
                  <a:pt x="4663" y="543"/>
                  <a:pt x="4664" y="548"/>
                  <a:pt x="4659" y="553"/>
                </a:cubicBezTo>
                <a:cubicBezTo>
                  <a:pt x="4650" y="562"/>
                  <a:pt x="4648" y="579"/>
                  <a:pt x="4653" y="606"/>
                </a:cubicBezTo>
                <a:cubicBezTo>
                  <a:pt x="4657" y="626"/>
                  <a:pt x="4649" y="636"/>
                  <a:pt x="4643" y="616"/>
                </a:cubicBezTo>
                <a:cubicBezTo>
                  <a:pt x="4640" y="598"/>
                  <a:pt x="4632" y="580"/>
                  <a:pt x="4621" y="563"/>
                </a:cubicBezTo>
                <a:cubicBezTo>
                  <a:pt x="4600" y="538"/>
                  <a:pt x="4565" y="361"/>
                  <a:pt x="4547" y="192"/>
                </a:cubicBezTo>
                <a:cubicBezTo>
                  <a:pt x="4544" y="157"/>
                  <a:pt x="4535" y="106"/>
                  <a:pt x="4528" y="79"/>
                </a:cubicBezTo>
                <a:cubicBezTo>
                  <a:pt x="4521" y="55"/>
                  <a:pt x="4513" y="23"/>
                  <a:pt x="4508" y="2"/>
                </a:cubicBezTo>
                <a:lnTo>
                  <a:pt x="4508" y="0"/>
                </a:lnTo>
                <a:lnTo>
                  <a:pt x="4713" y="0"/>
                </a:lnTo>
                <a:lnTo>
                  <a:pt x="4714" y="13"/>
                </a:lnTo>
                <a:cubicBezTo>
                  <a:pt x="4715" y="18"/>
                  <a:pt x="4716" y="23"/>
                  <a:pt x="4717" y="28"/>
                </a:cubicBezTo>
                <a:cubicBezTo>
                  <a:pt x="4727" y="102"/>
                  <a:pt x="4727" y="127"/>
                  <a:pt x="4714" y="134"/>
                </a:cubicBezTo>
                <a:cubicBezTo>
                  <a:pt x="4708" y="138"/>
                  <a:pt x="4709" y="165"/>
                  <a:pt x="4717" y="245"/>
                </a:cubicBezTo>
                <a:cubicBezTo>
                  <a:pt x="4721" y="286"/>
                  <a:pt x="4723" y="289"/>
                  <a:pt x="4733" y="290"/>
                </a:cubicBezTo>
                <a:cubicBezTo>
                  <a:pt x="4747" y="291"/>
                  <a:pt x="4750" y="285"/>
                  <a:pt x="4750" y="264"/>
                </a:cubicBezTo>
                <a:cubicBezTo>
                  <a:pt x="4750" y="254"/>
                  <a:pt x="4753" y="244"/>
                  <a:pt x="4757" y="235"/>
                </a:cubicBezTo>
                <a:cubicBezTo>
                  <a:pt x="4761" y="228"/>
                  <a:pt x="4763" y="222"/>
                  <a:pt x="4763" y="216"/>
                </a:cubicBezTo>
                <a:cubicBezTo>
                  <a:pt x="4762" y="211"/>
                  <a:pt x="4765" y="209"/>
                  <a:pt x="4771" y="209"/>
                </a:cubicBezTo>
                <a:cubicBezTo>
                  <a:pt x="4777" y="210"/>
                  <a:pt x="4782" y="206"/>
                  <a:pt x="4785" y="199"/>
                </a:cubicBezTo>
                <a:cubicBezTo>
                  <a:pt x="4788" y="193"/>
                  <a:pt x="4789" y="188"/>
                  <a:pt x="4780" y="186"/>
                </a:cubicBezTo>
                <a:cubicBezTo>
                  <a:pt x="4766" y="182"/>
                  <a:pt x="4764" y="177"/>
                  <a:pt x="4775" y="171"/>
                </a:cubicBezTo>
                <a:cubicBezTo>
                  <a:pt x="4782" y="164"/>
                  <a:pt x="4785" y="155"/>
                  <a:pt x="4783" y="147"/>
                </a:cubicBezTo>
                <a:cubicBezTo>
                  <a:pt x="4783" y="139"/>
                  <a:pt x="4784" y="130"/>
                  <a:pt x="4787" y="122"/>
                </a:cubicBezTo>
                <a:cubicBezTo>
                  <a:pt x="4787" y="100"/>
                  <a:pt x="4783" y="79"/>
                  <a:pt x="4777" y="59"/>
                </a:cubicBezTo>
                <a:cubicBezTo>
                  <a:pt x="4773" y="43"/>
                  <a:pt x="4768" y="24"/>
                  <a:pt x="4763" y="5"/>
                </a:cubicBezTo>
                <a:lnTo>
                  <a:pt x="4762" y="0"/>
                </a:lnTo>
                <a:lnTo>
                  <a:pt x="4830" y="0"/>
                </a:lnTo>
                <a:lnTo>
                  <a:pt x="4831" y="9"/>
                </a:lnTo>
                <a:cubicBezTo>
                  <a:pt x="4832" y="18"/>
                  <a:pt x="4831" y="26"/>
                  <a:pt x="4829" y="35"/>
                </a:cubicBezTo>
                <a:cubicBezTo>
                  <a:pt x="4824" y="62"/>
                  <a:pt x="4837" y="172"/>
                  <a:pt x="4846" y="170"/>
                </a:cubicBezTo>
                <a:cubicBezTo>
                  <a:pt x="4855" y="169"/>
                  <a:pt x="4855" y="139"/>
                  <a:pt x="4846" y="118"/>
                </a:cubicBezTo>
                <a:cubicBezTo>
                  <a:pt x="4841" y="106"/>
                  <a:pt x="4841" y="99"/>
                  <a:pt x="4845" y="99"/>
                </a:cubicBezTo>
                <a:cubicBezTo>
                  <a:pt x="4848" y="98"/>
                  <a:pt x="4851" y="100"/>
                  <a:pt x="4852" y="104"/>
                </a:cubicBezTo>
                <a:cubicBezTo>
                  <a:pt x="4856" y="116"/>
                  <a:pt x="4860" y="82"/>
                  <a:pt x="4858" y="58"/>
                </a:cubicBezTo>
                <a:cubicBezTo>
                  <a:pt x="4856" y="43"/>
                  <a:pt x="4856" y="26"/>
                  <a:pt x="4855" y="21"/>
                </a:cubicBezTo>
                <a:cubicBezTo>
                  <a:pt x="4855" y="17"/>
                  <a:pt x="4854" y="9"/>
                  <a:pt x="4853" y="2"/>
                </a:cubicBezTo>
                <a:lnTo>
                  <a:pt x="4853" y="0"/>
                </a:lnTo>
                <a:lnTo>
                  <a:pt x="4863" y="0"/>
                </a:lnTo>
                <a:lnTo>
                  <a:pt x="4864" y="4"/>
                </a:lnTo>
                <a:cubicBezTo>
                  <a:pt x="4864" y="7"/>
                  <a:pt x="4864" y="9"/>
                  <a:pt x="4865" y="12"/>
                </a:cubicBezTo>
                <a:cubicBezTo>
                  <a:pt x="4868" y="44"/>
                  <a:pt x="4870" y="49"/>
                  <a:pt x="4875" y="45"/>
                </a:cubicBezTo>
                <a:cubicBezTo>
                  <a:pt x="4880" y="41"/>
                  <a:pt x="4881" y="29"/>
                  <a:pt x="4879" y="9"/>
                </a:cubicBezTo>
                <a:lnTo>
                  <a:pt x="4878" y="0"/>
                </a:lnTo>
                <a:lnTo>
                  <a:pt x="4894" y="0"/>
                </a:lnTo>
                <a:lnTo>
                  <a:pt x="4895" y="9"/>
                </a:lnTo>
                <a:cubicBezTo>
                  <a:pt x="4895" y="16"/>
                  <a:pt x="4896" y="24"/>
                  <a:pt x="4897" y="32"/>
                </a:cubicBezTo>
                <a:cubicBezTo>
                  <a:pt x="4901" y="74"/>
                  <a:pt x="4905" y="93"/>
                  <a:pt x="4910" y="95"/>
                </a:cubicBezTo>
                <a:cubicBezTo>
                  <a:pt x="4914" y="97"/>
                  <a:pt x="4915" y="101"/>
                  <a:pt x="4911" y="104"/>
                </a:cubicBezTo>
                <a:cubicBezTo>
                  <a:pt x="4905" y="120"/>
                  <a:pt x="4906" y="136"/>
                  <a:pt x="4913" y="151"/>
                </a:cubicBezTo>
                <a:cubicBezTo>
                  <a:pt x="4915" y="152"/>
                  <a:pt x="4922" y="148"/>
                  <a:pt x="4927" y="143"/>
                </a:cubicBezTo>
                <a:cubicBezTo>
                  <a:pt x="4936" y="135"/>
                  <a:pt x="4935" y="127"/>
                  <a:pt x="4923" y="62"/>
                </a:cubicBezTo>
                <a:cubicBezTo>
                  <a:pt x="4920" y="47"/>
                  <a:pt x="4917" y="30"/>
                  <a:pt x="4914" y="12"/>
                </a:cubicBezTo>
                <a:lnTo>
                  <a:pt x="4912" y="0"/>
                </a:lnTo>
                <a:lnTo>
                  <a:pt x="4962" y="0"/>
                </a:lnTo>
                <a:lnTo>
                  <a:pt x="4964" y="13"/>
                </a:lnTo>
                <a:cubicBezTo>
                  <a:pt x="4965" y="25"/>
                  <a:pt x="4967" y="36"/>
                  <a:pt x="4968" y="48"/>
                </a:cubicBezTo>
                <a:cubicBezTo>
                  <a:pt x="4968" y="63"/>
                  <a:pt x="4973" y="78"/>
                  <a:pt x="4983" y="90"/>
                </a:cubicBezTo>
                <a:cubicBezTo>
                  <a:pt x="4993" y="97"/>
                  <a:pt x="4995" y="108"/>
                  <a:pt x="4989" y="117"/>
                </a:cubicBezTo>
                <a:cubicBezTo>
                  <a:pt x="4979" y="142"/>
                  <a:pt x="4980" y="158"/>
                  <a:pt x="4991" y="164"/>
                </a:cubicBezTo>
                <a:cubicBezTo>
                  <a:pt x="5002" y="169"/>
                  <a:pt x="5001" y="174"/>
                  <a:pt x="5000" y="231"/>
                </a:cubicBezTo>
                <a:cubicBezTo>
                  <a:pt x="5000" y="247"/>
                  <a:pt x="5006" y="294"/>
                  <a:pt x="5013" y="337"/>
                </a:cubicBezTo>
                <a:cubicBezTo>
                  <a:pt x="5024" y="399"/>
                  <a:pt x="5025" y="419"/>
                  <a:pt x="5020" y="436"/>
                </a:cubicBezTo>
                <a:cubicBezTo>
                  <a:pt x="5015" y="447"/>
                  <a:pt x="5016" y="459"/>
                  <a:pt x="5022" y="469"/>
                </a:cubicBezTo>
                <a:cubicBezTo>
                  <a:pt x="5030" y="481"/>
                  <a:pt x="5036" y="514"/>
                  <a:pt x="5052" y="623"/>
                </a:cubicBezTo>
                <a:cubicBezTo>
                  <a:pt x="5060" y="677"/>
                  <a:pt x="5061" y="685"/>
                  <a:pt x="5050" y="693"/>
                </a:cubicBezTo>
                <a:cubicBezTo>
                  <a:pt x="5040" y="702"/>
                  <a:pt x="5039" y="717"/>
                  <a:pt x="5050" y="717"/>
                </a:cubicBezTo>
                <a:cubicBezTo>
                  <a:pt x="5061" y="718"/>
                  <a:pt x="5078" y="793"/>
                  <a:pt x="5070" y="807"/>
                </a:cubicBezTo>
                <a:cubicBezTo>
                  <a:pt x="5061" y="821"/>
                  <a:pt x="5062" y="823"/>
                  <a:pt x="5073" y="818"/>
                </a:cubicBezTo>
                <a:cubicBezTo>
                  <a:pt x="5084" y="813"/>
                  <a:pt x="5081" y="816"/>
                  <a:pt x="5074" y="827"/>
                </a:cubicBezTo>
                <a:cubicBezTo>
                  <a:pt x="5067" y="838"/>
                  <a:pt x="5067" y="842"/>
                  <a:pt x="5077" y="862"/>
                </a:cubicBezTo>
                <a:cubicBezTo>
                  <a:pt x="5090" y="887"/>
                  <a:pt x="5097" y="923"/>
                  <a:pt x="5090" y="933"/>
                </a:cubicBezTo>
                <a:cubicBezTo>
                  <a:pt x="5083" y="943"/>
                  <a:pt x="5097" y="964"/>
                  <a:pt x="5106" y="960"/>
                </a:cubicBezTo>
                <a:cubicBezTo>
                  <a:pt x="5110" y="959"/>
                  <a:pt x="5115" y="959"/>
                  <a:pt x="5118" y="960"/>
                </a:cubicBezTo>
                <a:cubicBezTo>
                  <a:pt x="5121" y="962"/>
                  <a:pt x="5121" y="964"/>
                  <a:pt x="5117" y="964"/>
                </a:cubicBezTo>
                <a:cubicBezTo>
                  <a:pt x="5114" y="965"/>
                  <a:pt x="5117" y="971"/>
                  <a:pt x="5122" y="977"/>
                </a:cubicBezTo>
                <a:cubicBezTo>
                  <a:pt x="5128" y="983"/>
                  <a:pt x="5132" y="989"/>
                  <a:pt x="5134" y="996"/>
                </a:cubicBezTo>
                <a:cubicBezTo>
                  <a:pt x="5135" y="1000"/>
                  <a:pt x="5139" y="1003"/>
                  <a:pt x="5145" y="1004"/>
                </a:cubicBezTo>
                <a:cubicBezTo>
                  <a:pt x="5156" y="1005"/>
                  <a:pt x="5160" y="1015"/>
                  <a:pt x="5151" y="1017"/>
                </a:cubicBezTo>
                <a:cubicBezTo>
                  <a:pt x="5141" y="1018"/>
                  <a:pt x="5151" y="1039"/>
                  <a:pt x="5165" y="1045"/>
                </a:cubicBezTo>
                <a:cubicBezTo>
                  <a:pt x="5178" y="1051"/>
                  <a:pt x="5177" y="1053"/>
                  <a:pt x="5177" y="1068"/>
                </a:cubicBezTo>
                <a:cubicBezTo>
                  <a:pt x="5178" y="1076"/>
                  <a:pt x="5178" y="1084"/>
                  <a:pt x="5177" y="1093"/>
                </a:cubicBezTo>
                <a:cubicBezTo>
                  <a:pt x="5175" y="1101"/>
                  <a:pt x="5169" y="1107"/>
                  <a:pt x="5168" y="1101"/>
                </a:cubicBezTo>
                <a:cubicBezTo>
                  <a:pt x="5164" y="1096"/>
                  <a:pt x="5159" y="1092"/>
                  <a:pt x="5152" y="1088"/>
                </a:cubicBezTo>
                <a:cubicBezTo>
                  <a:pt x="5146" y="1085"/>
                  <a:pt x="5141" y="1080"/>
                  <a:pt x="5140" y="1075"/>
                </a:cubicBezTo>
                <a:cubicBezTo>
                  <a:pt x="5135" y="1056"/>
                  <a:pt x="5121" y="1039"/>
                  <a:pt x="5101" y="1025"/>
                </a:cubicBezTo>
                <a:cubicBezTo>
                  <a:pt x="5094" y="1023"/>
                  <a:pt x="5091" y="1024"/>
                  <a:pt x="5090" y="1028"/>
                </a:cubicBezTo>
                <a:cubicBezTo>
                  <a:pt x="5085" y="1042"/>
                  <a:pt x="5087" y="1055"/>
                  <a:pt x="5096" y="1067"/>
                </a:cubicBezTo>
                <a:cubicBezTo>
                  <a:pt x="5102" y="1072"/>
                  <a:pt x="5103" y="1078"/>
                  <a:pt x="5098" y="1084"/>
                </a:cubicBezTo>
                <a:cubicBezTo>
                  <a:pt x="5095" y="1106"/>
                  <a:pt x="5100" y="1126"/>
                  <a:pt x="5111" y="1145"/>
                </a:cubicBezTo>
                <a:cubicBezTo>
                  <a:pt x="5114" y="1146"/>
                  <a:pt x="5112" y="1150"/>
                  <a:pt x="5108" y="1154"/>
                </a:cubicBezTo>
                <a:cubicBezTo>
                  <a:pt x="5098" y="1163"/>
                  <a:pt x="5098" y="1169"/>
                  <a:pt x="5113" y="1209"/>
                </a:cubicBezTo>
                <a:cubicBezTo>
                  <a:pt x="5119" y="1225"/>
                  <a:pt x="5127" y="1252"/>
                  <a:pt x="5130" y="1267"/>
                </a:cubicBezTo>
                <a:cubicBezTo>
                  <a:pt x="5132" y="1279"/>
                  <a:pt x="5136" y="1290"/>
                  <a:pt x="5144" y="1300"/>
                </a:cubicBezTo>
                <a:cubicBezTo>
                  <a:pt x="5150" y="1307"/>
                  <a:pt x="5155" y="1315"/>
                  <a:pt x="5158" y="1323"/>
                </a:cubicBezTo>
                <a:cubicBezTo>
                  <a:pt x="5161" y="1331"/>
                  <a:pt x="5165" y="1338"/>
                  <a:pt x="5170" y="1345"/>
                </a:cubicBezTo>
                <a:cubicBezTo>
                  <a:pt x="5174" y="1349"/>
                  <a:pt x="5171" y="1352"/>
                  <a:pt x="5161" y="1357"/>
                </a:cubicBezTo>
                <a:cubicBezTo>
                  <a:pt x="5150" y="1361"/>
                  <a:pt x="5146" y="1364"/>
                  <a:pt x="5151" y="1384"/>
                </a:cubicBezTo>
                <a:cubicBezTo>
                  <a:pt x="5152" y="1396"/>
                  <a:pt x="5156" y="1413"/>
                  <a:pt x="5158" y="1420"/>
                </a:cubicBezTo>
                <a:cubicBezTo>
                  <a:pt x="5161" y="1444"/>
                  <a:pt x="5162" y="1446"/>
                  <a:pt x="5173" y="1445"/>
                </a:cubicBezTo>
                <a:cubicBezTo>
                  <a:pt x="5190" y="1445"/>
                  <a:pt x="5204" y="1451"/>
                  <a:pt x="5211" y="1459"/>
                </a:cubicBezTo>
                <a:cubicBezTo>
                  <a:pt x="5212" y="1462"/>
                  <a:pt x="5207" y="1467"/>
                  <a:pt x="5200" y="1471"/>
                </a:cubicBezTo>
                <a:cubicBezTo>
                  <a:pt x="5190" y="1477"/>
                  <a:pt x="5189" y="1486"/>
                  <a:pt x="5197" y="1492"/>
                </a:cubicBezTo>
                <a:cubicBezTo>
                  <a:pt x="5199" y="1493"/>
                  <a:pt x="5203" y="1495"/>
                  <a:pt x="5207" y="1495"/>
                </a:cubicBezTo>
                <a:cubicBezTo>
                  <a:pt x="5218" y="1503"/>
                  <a:pt x="5225" y="1513"/>
                  <a:pt x="5228" y="1524"/>
                </a:cubicBezTo>
                <a:cubicBezTo>
                  <a:pt x="5232" y="1538"/>
                  <a:pt x="5241" y="1550"/>
                  <a:pt x="5255" y="1560"/>
                </a:cubicBezTo>
                <a:cubicBezTo>
                  <a:pt x="5266" y="1566"/>
                  <a:pt x="5272" y="1575"/>
                  <a:pt x="5270" y="1585"/>
                </a:cubicBezTo>
                <a:cubicBezTo>
                  <a:pt x="5270" y="1609"/>
                  <a:pt x="5269" y="1611"/>
                  <a:pt x="5255" y="1606"/>
                </a:cubicBezTo>
                <a:cubicBezTo>
                  <a:pt x="5246" y="1604"/>
                  <a:pt x="5235" y="1603"/>
                  <a:pt x="5224" y="1604"/>
                </a:cubicBezTo>
                <a:cubicBezTo>
                  <a:pt x="5209" y="1606"/>
                  <a:pt x="5203" y="1605"/>
                  <a:pt x="5203" y="1601"/>
                </a:cubicBezTo>
                <a:cubicBezTo>
                  <a:pt x="5200" y="1580"/>
                  <a:pt x="5201" y="1572"/>
                  <a:pt x="5205" y="1576"/>
                </a:cubicBezTo>
                <a:lnTo>
                  <a:pt x="5212" y="1586"/>
                </a:lnTo>
                <a:cubicBezTo>
                  <a:pt x="5215" y="1590"/>
                  <a:pt x="5217" y="1589"/>
                  <a:pt x="5220" y="1584"/>
                </a:cubicBezTo>
                <a:cubicBezTo>
                  <a:pt x="5230" y="1570"/>
                  <a:pt x="5195" y="1536"/>
                  <a:pt x="5177" y="1543"/>
                </a:cubicBezTo>
                <a:cubicBezTo>
                  <a:pt x="5171" y="1546"/>
                  <a:pt x="5169" y="1545"/>
                  <a:pt x="5170" y="1537"/>
                </a:cubicBezTo>
                <a:cubicBezTo>
                  <a:pt x="5163" y="1512"/>
                  <a:pt x="5149" y="1488"/>
                  <a:pt x="5129" y="1466"/>
                </a:cubicBezTo>
                <a:cubicBezTo>
                  <a:pt x="5120" y="1457"/>
                  <a:pt x="5118" y="1448"/>
                  <a:pt x="5116" y="1418"/>
                </a:cubicBezTo>
                <a:cubicBezTo>
                  <a:pt x="5114" y="1371"/>
                  <a:pt x="5112" y="1362"/>
                  <a:pt x="5107" y="1349"/>
                </a:cubicBezTo>
                <a:cubicBezTo>
                  <a:pt x="5103" y="1339"/>
                  <a:pt x="5101" y="1328"/>
                  <a:pt x="5102" y="1317"/>
                </a:cubicBezTo>
                <a:cubicBezTo>
                  <a:pt x="5105" y="1302"/>
                  <a:pt x="5101" y="1289"/>
                  <a:pt x="5090" y="1277"/>
                </a:cubicBezTo>
                <a:cubicBezTo>
                  <a:pt x="5079" y="1264"/>
                  <a:pt x="5077" y="1259"/>
                  <a:pt x="5082" y="1249"/>
                </a:cubicBezTo>
                <a:cubicBezTo>
                  <a:pt x="5085" y="1241"/>
                  <a:pt x="5087" y="1233"/>
                  <a:pt x="5086" y="1225"/>
                </a:cubicBezTo>
                <a:cubicBezTo>
                  <a:pt x="5085" y="1218"/>
                  <a:pt x="5081" y="1186"/>
                  <a:pt x="5077" y="1153"/>
                </a:cubicBezTo>
                <a:cubicBezTo>
                  <a:pt x="5069" y="1111"/>
                  <a:pt x="5067" y="1069"/>
                  <a:pt x="5071" y="1026"/>
                </a:cubicBezTo>
                <a:cubicBezTo>
                  <a:pt x="5072" y="1000"/>
                  <a:pt x="5068" y="975"/>
                  <a:pt x="5059" y="950"/>
                </a:cubicBezTo>
                <a:cubicBezTo>
                  <a:pt x="5053" y="940"/>
                  <a:pt x="5050" y="938"/>
                  <a:pt x="5039" y="941"/>
                </a:cubicBezTo>
                <a:cubicBezTo>
                  <a:pt x="5028" y="943"/>
                  <a:pt x="5026" y="943"/>
                  <a:pt x="5023" y="911"/>
                </a:cubicBezTo>
                <a:cubicBezTo>
                  <a:pt x="5017" y="850"/>
                  <a:pt x="5016" y="821"/>
                  <a:pt x="5020" y="815"/>
                </a:cubicBezTo>
                <a:cubicBezTo>
                  <a:pt x="5021" y="794"/>
                  <a:pt x="5019" y="774"/>
                  <a:pt x="5014" y="755"/>
                </a:cubicBezTo>
                <a:cubicBezTo>
                  <a:pt x="5009" y="726"/>
                  <a:pt x="5005" y="687"/>
                  <a:pt x="5002" y="670"/>
                </a:cubicBezTo>
                <a:cubicBezTo>
                  <a:pt x="4999" y="609"/>
                  <a:pt x="4991" y="549"/>
                  <a:pt x="4977" y="491"/>
                </a:cubicBezTo>
                <a:cubicBezTo>
                  <a:pt x="4974" y="484"/>
                  <a:pt x="4974" y="477"/>
                  <a:pt x="4977" y="471"/>
                </a:cubicBezTo>
                <a:cubicBezTo>
                  <a:pt x="4984" y="450"/>
                  <a:pt x="4983" y="429"/>
                  <a:pt x="4973" y="411"/>
                </a:cubicBezTo>
                <a:cubicBezTo>
                  <a:pt x="4962" y="399"/>
                  <a:pt x="4941" y="392"/>
                  <a:pt x="4934" y="398"/>
                </a:cubicBezTo>
                <a:cubicBezTo>
                  <a:pt x="4930" y="408"/>
                  <a:pt x="4929" y="417"/>
                  <a:pt x="4931" y="427"/>
                </a:cubicBezTo>
                <a:cubicBezTo>
                  <a:pt x="4940" y="488"/>
                  <a:pt x="4949" y="594"/>
                  <a:pt x="4948" y="617"/>
                </a:cubicBezTo>
                <a:cubicBezTo>
                  <a:pt x="4948" y="631"/>
                  <a:pt x="4951" y="671"/>
                  <a:pt x="4954" y="706"/>
                </a:cubicBezTo>
                <a:cubicBezTo>
                  <a:pt x="4957" y="741"/>
                  <a:pt x="4961" y="791"/>
                  <a:pt x="4963" y="818"/>
                </a:cubicBezTo>
                <a:cubicBezTo>
                  <a:pt x="4969" y="906"/>
                  <a:pt x="4971" y="922"/>
                  <a:pt x="4982" y="983"/>
                </a:cubicBezTo>
                <a:cubicBezTo>
                  <a:pt x="4988" y="1005"/>
                  <a:pt x="4990" y="1027"/>
                  <a:pt x="4990" y="1050"/>
                </a:cubicBezTo>
                <a:cubicBezTo>
                  <a:pt x="4988" y="1070"/>
                  <a:pt x="4988" y="1089"/>
                  <a:pt x="4991" y="1109"/>
                </a:cubicBezTo>
                <a:cubicBezTo>
                  <a:pt x="4995" y="1138"/>
                  <a:pt x="4996" y="1168"/>
                  <a:pt x="4995" y="1177"/>
                </a:cubicBezTo>
                <a:cubicBezTo>
                  <a:pt x="4995" y="1196"/>
                  <a:pt x="5019" y="1372"/>
                  <a:pt x="5029" y="1415"/>
                </a:cubicBezTo>
                <a:cubicBezTo>
                  <a:pt x="5031" y="1428"/>
                  <a:pt x="5031" y="1441"/>
                  <a:pt x="5030" y="1454"/>
                </a:cubicBezTo>
                <a:cubicBezTo>
                  <a:pt x="5028" y="1467"/>
                  <a:pt x="5030" y="1479"/>
                  <a:pt x="5037" y="1490"/>
                </a:cubicBezTo>
                <a:cubicBezTo>
                  <a:pt x="5042" y="1496"/>
                  <a:pt x="5043" y="1504"/>
                  <a:pt x="5041" y="1511"/>
                </a:cubicBezTo>
                <a:cubicBezTo>
                  <a:pt x="5041" y="1526"/>
                  <a:pt x="5044" y="1541"/>
                  <a:pt x="5051" y="1555"/>
                </a:cubicBezTo>
                <a:cubicBezTo>
                  <a:pt x="5058" y="1574"/>
                  <a:pt x="5065" y="1596"/>
                  <a:pt x="5066" y="1605"/>
                </a:cubicBezTo>
                <a:cubicBezTo>
                  <a:pt x="5067" y="1613"/>
                  <a:pt x="5072" y="1620"/>
                  <a:pt x="5080" y="1627"/>
                </a:cubicBezTo>
                <a:cubicBezTo>
                  <a:pt x="5090" y="1634"/>
                  <a:pt x="5094" y="1644"/>
                  <a:pt x="5091" y="1655"/>
                </a:cubicBezTo>
                <a:cubicBezTo>
                  <a:pt x="5092" y="1679"/>
                  <a:pt x="5092" y="1679"/>
                  <a:pt x="5118" y="1792"/>
                </a:cubicBezTo>
                <a:cubicBezTo>
                  <a:pt x="5129" y="1839"/>
                  <a:pt x="5142" y="1891"/>
                  <a:pt x="5148" y="1908"/>
                </a:cubicBezTo>
                <a:cubicBezTo>
                  <a:pt x="5153" y="1925"/>
                  <a:pt x="5161" y="1950"/>
                  <a:pt x="5164" y="1964"/>
                </a:cubicBezTo>
                <a:cubicBezTo>
                  <a:pt x="5177" y="2010"/>
                  <a:pt x="5195" y="2054"/>
                  <a:pt x="5219" y="2097"/>
                </a:cubicBezTo>
                <a:cubicBezTo>
                  <a:pt x="5228" y="2113"/>
                  <a:pt x="5234" y="2129"/>
                  <a:pt x="5239" y="2146"/>
                </a:cubicBezTo>
                <a:cubicBezTo>
                  <a:pt x="5240" y="2159"/>
                  <a:pt x="5244" y="2172"/>
                  <a:pt x="5252" y="2184"/>
                </a:cubicBezTo>
                <a:cubicBezTo>
                  <a:pt x="5269" y="2217"/>
                  <a:pt x="5280" y="2252"/>
                  <a:pt x="5285" y="2288"/>
                </a:cubicBezTo>
                <a:cubicBezTo>
                  <a:pt x="5287" y="2312"/>
                  <a:pt x="5298" y="2333"/>
                  <a:pt x="5317" y="2352"/>
                </a:cubicBezTo>
                <a:cubicBezTo>
                  <a:pt x="5321" y="2356"/>
                  <a:pt x="5322" y="2362"/>
                  <a:pt x="5319" y="2367"/>
                </a:cubicBezTo>
                <a:cubicBezTo>
                  <a:pt x="5314" y="2373"/>
                  <a:pt x="5315" y="2376"/>
                  <a:pt x="5328" y="2381"/>
                </a:cubicBezTo>
                <a:cubicBezTo>
                  <a:pt x="5338" y="2385"/>
                  <a:pt x="5345" y="2393"/>
                  <a:pt x="5346" y="2401"/>
                </a:cubicBezTo>
                <a:cubicBezTo>
                  <a:pt x="5346" y="2407"/>
                  <a:pt x="5350" y="2413"/>
                  <a:pt x="5355" y="2417"/>
                </a:cubicBezTo>
                <a:cubicBezTo>
                  <a:pt x="5358" y="2418"/>
                  <a:pt x="5359" y="2420"/>
                  <a:pt x="5358" y="2422"/>
                </a:cubicBezTo>
                <a:cubicBezTo>
                  <a:pt x="5356" y="2424"/>
                  <a:pt x="5360" y="2429"/>
                  <a:pt x="5366" y="2434"/>
                </a:cubicBezTo>
                <a:lnTo>
                  <a:pt x="5377" y="2442"/>
                </a:lnTo>
                <a:lnTo>
                  <a:pt x="5371" y="2432"/>
                </a:lnTo>
                <a:cubicBezTo>
                  <a:pt x="5367" y="2425"/>
                  <a:pt x="5367" y="2423"/>
                  <a:pt x="5374" y="2424"/>
                </a:cubicBezTo>
                <a:cubicBezTo>
                  <a:pt x="5380" y="2425"/>
                  <a:pt x="5381" y="2424"/>
                  <a:pt x="5377" y="2420"/>
                </a:cubicBezTo>
                <a:cubicBezTo>
                  <a:pt x="5371" y="2408"/>
                  <a:pt x="5367" y="2395"/>
                  <a:pt x="5365" y="2381"/>
                </a:cubicBezTo>
                <a:cubicBezTo>
                  <a:pt x="5363" y="2356"/>
                  <a:pt x="5357" y="2332"/>
                  <a:pt x="5347" y="2308"/>
                </a:cubicBezTo>
                <a:cubicBezTo>
                  <a:pt x="5341" y="2292"/>
                  <a:pt x="5337" y="2275"/>
                  <a:pt x="5334" y="2257"/>
                </a:cubicBezTo>
                <a:cubicBezTo>
                  <a:pt x="5320" y="2190"/>
                  <a:pt x="5300" y="2149"/>
                  <a:pt x="5274" y="2130"/>
                </a:cubicBezTo>
                <a:cubicBezTo>
                  <a:pt x="5256" y="2118"/>
                  <a:pt x="5246" y="2103"/>
                  <a:pt x="5246" y="2087"/>
                </a:cubicBezTo>
                <a:cubicBezTo>
                  <a:pt x="5244" y="2074"/>
                  <a:pt x="5260" y="2081"/>
                  <a:pt x="5263" y="2094"/>
                </a:cubicBezTo>
                <a:cubicBezTo>
                  <a:pt x="5266" y="2108"/>
                  <a:pt x="5268" y="2108"/>
                  <a:pt x="5279" y="2107"/>
                </a:cubicBezTo>
                <a:cubicBezTo>
                  <a:pt x="5291" y="2106"/>
                  <a:pt x="5293" y="2108"/>
                  <a:pt x="5294" y="2115"/>
                </a:cubicBezTo>
                <a:cubicBezTo>
                  <a:pt x="5296" y="2127"/>
                  <a:pt x="5304" y="2124"/>
                  <a:pt x="5312" y="2109"/>
                </a:cubicBezTo>
                <a:cubicBezTo>
                  <a:pt x="5318" y="2097"/>
                  <a:pt x="5317" y="2093"/>
                  <a:pt x="5303" y="2067"/>
                </a:cubicBezTo>
                <a:cubicBezTo>
                  <a:pt x="5282" y="2023"/>
                  <a:pt x="5271" y="1976"/>
                  <a:pt x="5267" y="1928"/>
                </a:cubicBezTo>
                <a:cubicBezTo>
                  <a:pt x="5269" y="1919"/>
                  <a:pt x="5279" y="1914"/>
                  <a:pt x="5280" y="1922"/>
                </a:cubicBezTo>
                <a:cubicBezTo>
                  <a:pt x="5281" y="1924"/>
                  <a:pt x="5287" y="1927"/>
                  <a:pt x="5295" y="1927"/>
                </a:cubicBezTo>
                <a:cubicBezTo>
                  <a:pt x="5309" y="1929"/>
                  <a:pt x="5310" y="1930"/>
                  <a:pt x="5308" y="1960"/>
                </a:cubicBezTo>
                <a:cubicBezTo>
                  <a:pt x="5308" y="1970"/>
                  <a:pt x="5312" y="1979"/>
                  <a:pt x="5320" y="1987"/>
                </a:cubicBezTo>
                <a:cubicBezTo>
                  <a:pt x="5332" y="2004"/>
                  <a:pt x="5341" y="2022"/>
                  <a:pt x="5346" y="2041"/>
                </a:cubicBezTo>
                <a:cubicBezTo>
                  <a:pt x="5354" y="2064"/>
                  <a:pt x="5364" y="2089"/>
                  <a:pt x="5368" y="2097"/>
                </a:cubicBezTo>
                <a:cubicBezTo>
                  <a:pt x="5375" y="2111"/>
                  <a:pt x="5372" y="2129"/>
                  <a:pt x="5363" y="2130"/>
                </a:cubicBezTo>
                <a:cubicBezTo>
                  <a:pt x="5361" y="2131"/>
                  <a:pt x="5354" y="2127"/>
                  <a:pt x="5349" y="2122"/>
                </a:cubicBezTo>
                <a:cubicBezTo>
                  <a:pt x="5330" y="2104"/>
                  <a:pt x="5326" y="2115"/>
                  <a:pt x="5342" y="2144"/>
                </a:cubicBezTo>
                <a:cubicBezTo>
                  <a:pt x="5349" y="2157"/>
                  <a:pt x="5349" y="2159"/>
                  <a:pt x="5340" y="2162"/>
                </a:cubicBezTo>
                <a:cubicBezTo>
                  <a:pt x="5331" y="2165"/>
                  <a:pt x="5330" y="2166"/>
                  <a:pt x="5338" y="2173"/>
                </a:cubicBezTo>
                <a:cubicBezTo>
                  <a:pt x="5347" y="2183"/>
                  <a:pt x="5361" y="2190"/>
                  <a:pt x="5354" y="2181"/>
                </a:cubicBezTo>
                <a:cubicBezTo>
                  <a:pt x="5351" y="2178"/>
                  <a:pt x="5352" y="2176"/>
                  <a:pt x="5356" y="2175"/>
                </a:cubicBezTo>
                <a:cubicBezTo>
                  <a:pt x="5368" y="2175"/>
                  <a:pt x="5373" y="2180"/>
                  <a:pt x="5376" y="2193"/>
                </a:cubicBezTo>
                <a:cubicBezTo>
                  <a:pt x="5377" y="2203"/>
                  <a:pt x="5377" y="2204"/>
                  <a:pt x="5372" y="2199"/>
                </a:cubicBezTo>
                <a:cubicBezTo>
                  <a:pt x="5368" y="2196"/>
                  <a:pt x="5367" y="2193"/>
                  <a:pt x="5368" y="2189"/>
                </a:cubicBezTo>
                <a:cubicBezTo>
                  <a:pt x="5369" y="2187"/>
                  <a:pt x="5368" y="2187"/>
                  <a:pt x="5362" y="2189"/>
                </a:cubicBezTo>
                <a:cubicBezTo>
                  <a:pt x="5345" y="2195"/>
                  <a:pt x="5363" y="2242"/>
                  <a:pt x="5392" y="2268"/>
                </a:cubicBezTo>
                <a:cubicBezTo>
                  <a:pt x="5397" y="2274"/>
                  <a:pt x="5400" y="2281"/>
                  <a:pt x="5399" y="2288"/>
                </a:cubicBezTo>
                <a:cubicBezTo>
                  <a:pt x="5398" y="2303"/>
                  <a:pt x="5408" y="2314"/>
                  <a:pt x="5422" y="2310"/>
                </a:cubicBezTo>
                <a:cubicBezTo>
                  <a:pt x="5432" y="2307"/>
                  <a:pt x="5443" y="2309"/>
                  <a:pt x="5447" y="2315"/>
                </a:cubicBezTo>
                <a:cubicBezTo>
                  <a:pt x="5448" y="2316"/>
                  <a:pt x="5448" y="2317"/>
                  <a:pt x="5449" y="2318"/>
                </a:cubicBezTo>
                <a:cubicBezTo>
                  <a:pt x="5449" y="2321"/>
                  <a:pt x="5454" y="2324"/>
                  <a:pt x="5460" y="2323"/>
                </a:cubicBezTo>
                <a:cubicBezTo>
                  <a:pt x="5464" y="2322"/>
                  <a:pt x="5468" y="2320"/>
                  <a:pt x="5469" y="2317"/>
                </a:cubicBezTo>
                <a:cubicBezTo>
                  <a:pt x="5470" y="2314"/>
                  <a:pt x="5471" y="2319"/>
                  <a:pt x="5471" y="2328"/>
                </a:cubicBezTo>
                <a:cubicBezTo>
                  <a:pt x="5470" y="2340"/>
                  <a:pt x="5473" y="2342"/>
                  <a:pt x="5480" y="2343"/>
                </a:cubicBezTo>
                <a:cubicBezTo>
                  <a:pt x="5485" y="2344"/>
                  <a:pt x="5489" y="2346"/>
                  <a:pt x="5491" y="2349"/>
                </a:cubicBezTo>
                <a:cubicBezTo>
                  <a:pt x="5492" y="2353"/>
                  <a:pt x="5495" y="2357"/>
                  <a:pt x="5499" y="2360"/>
                </a:cubicBezTo>
                <a:cubicBezTo>
                  <a:pt x="5505" y="2365"/>
                  <a:pt x="5508" y="2365"/>
                  <a:pt x="5515" y="2361"/>
                </a:cubicBezTo>
                <a:cubicBezTo>
                  <a:pt x="5521" y="2356"/>
                  <a:pt x="5522" y="2358"/>
                  <a:pt x="5524" y="2378"/>
                </a:cubicBezTo>
                <a:cubicBezTo>
                  <a:pt x="5525" y="2398"/>
                  <a:pt x="5526" y="2401"/>
                  <a:pt x="5536" y="2398"/>
                </a:cubicBezTo>
                <a:cubicBezTo>
                  <a:pt x="5546" y="2395"/>
                  <a:pt x="5547" y="2397"/>
                  <a:pt x="5554" y="2414"/>
                </a:cubicBezTo>
                <a:cubicBezTo>
                  <a:pt x="5572" y="2465"/>
                  <a:pt x="5593" y="2582"/>
                  <a:pt x="5584" y="2589"/>
                </a:cubicBezTo>
                <a:cubicBezTo>
                  <a:pt x="5584" y="2589"/>
                  <a:pt x="5579" y="2590"/>
                  <a:pt x="5574" y="2589"/>
                </a:cubicBezTo>
                <a:cubicBezTo>
                  <a:pt x="5570" y="2587"/>
                  <a:pt x="5565" y="2581"/>
                  <a:pt x="5563" y="2566"/>
                </a:cubicBezTo>
                <a:cubicBezTo>
                  <a:pt x="5553" y="2498"/>
                  <a:pt x="5544" y="2461"/>
                  <a:pt x="5533" y="2454"/>
                </a:cubicBezTo>
                <a:cubicBezTo>
                  <a:pt x="5523" y="2448"/>
                  <a:pt x="5523" y="2448"/>
                  <a:pt x="5533" y="2442"/>
                </a:cubicBezTo>
                <a:cubicBezTo>
                  <a:pt x="5542" y="2436"/>
                  <a:pt x="5542" y="2433"/>
                  <a:pt x="5536" y="2426"/>
                </a:cubicBezTo>
                <a:cubicBezTo>
                  <a:pt x="5532" y="2421"/>
                  <a:pt x="5527" y="2413"/>
                  <a:pt x="5524" y="2408"/>
                </a:cubicBezTo>
                <a:cubicBezTo>
                  <a:pt x="5521" y="2403"/>
                  <a:pt x="5515" y="2400"/>
                  <a:pt x="5510" y="2401"/>
                </a:cubicBezTo>
                <a:cubicBezTo>
                  <a:pt x="5505" y="2402"/>
                  <a:pt x="5498" y="2397"/>
                  <a:pt x="5494" y="2392"/>
                </a:cubicBezTo>
                <a:cubicBezTo>
                  <a:pt x="5486" y="2380"/>
                  <a:pt x="5470" y="2380"/>
                  <a:pt x="5469" y="2392"/>
                </a:cubicBezTo>
                <a:cubicBezTo>
                  <a:pt x="5468" y="2404"/>
                  <a:pt x="5456" y="2402"/>
                  <a:pt x="5449" y="2389"/>
                </a:cubicBezTo>
                <a:cubicBezTo>
                  <a:pt x="5445" y="2382"/>
                  <a:pt x="5439" y="2371"/>
                  <a:pt x="5434" y="2364"/>
                </a:cubicBezTo>
                <a:cubicBezTo>
                  <a:pt x="5426" y="2351"/>
                  <a:pt x="5426" y="2350"/>
                  <a:pt x="5436" y="2344"/>
                </a:cubicBezTo>
                <a:cubicBezTo>
                  <a:pt x="5445" y="2339"/>
                  <a:pt x="5445" y="2338"/>
                  <a:pt x="5439" y="2335"/>
                </a:cubicBezTo>
                <a:cubicBezTo>
                  <a:pt x="5426" y="2329"/>
                  <a:pt x="5402" y="2352"/>
                  <a:pt x="5401" y="2372"/>
                </a:cubicBezTo>
                <a:cubicBezTo>
                  <a:pt x="5401" y="2386"/>
                  <a:pt x="5398" y="2390"/>
                  <a:pt x="5388" y="2392"/>
                </a:cubicBezTo>
                <a:cubicBezTo>
                  <a:pt x="5371" y="2396"/>
                  <a:pt x="5371" y="2413"/>
                  <a:pt x="5388" y="2423"/>
                </a:cubicBezTo>
                <a:cubicBezTo>
                  <a:pt x="5394" y="2427"/>
                  <a:pt x="5398" y="2432"/>
                  <a:pt x="5400" y="2438"/>
                </a:cubicBezTo>
                <a:cubicBezTo>
                  <a:pt x="5399" y="2451"/>
                  <a:pt x="5409" y="2460"/>
                  <a:pt x="5423" y="2458"/>
                </a:cubicBezTo>
                <a:cubicBezTo>
                  <a:pt x="5437" y="2456"/>
                  <a:pt x="5437" y="2457"/>
                  <a:pt x="5440" y="2465"/>
                </a:cubicBezTo>
                <a:cubicBezTo>
                  <a:pt x="5440" y="2470"/>
                  <a:pt x="5446" y="2485"/>
                  <a:pt x="5450" y="2499"/>
                </a:cubicBezTo>
                <a:cubicBezTo>
                  <a:pt x="5459" y="2524"/>
                  <a:pt x="5455" y="2533"/>
                  <a:pt x="5437" y="2527"/>
                </a:cubicBezTo>
                <a:cubicBezTo>
                  <a:pt x="5432" y="2526"/>
                  <a:pt x="5428" y="2526"/>
                  <a:pt x="5429" y="2527"/>
                </a:cubicBezTo>
                <a:cubicBezTo>
                  <a:pt x="5429" y="2528"/>
                  <a:pt x="5427" y="2529"/>
                  <a:pt x="5425" y="2528"/>
                </a:cubicBezTo>
                <a:cubicBezTo>
                  <a:pt x="5423" y="2528"/>
                  <a:pt x="5424" y="2523"/>
                  <a:pt x="5426" y="2519"/>
                </a:cubicBezTo>
                <a:cubicBezTo>
                  <a:pt x="5431" y="2511"/>
                  <a:pt x="5421" y="2493"/>
                  <a:pt x="5416" y="2501"/>
                </a:cubicBezTo>
                <a:cubicBezTo>
                  <a:pt x="5415" y="2528"/>
                  <a:pt x="5420" y="2555"/>
                  <a:pt x="5432" y="2581"/>
                </a:cubicBezTo>
                <a:cubicBezTo>
                  <a:pt x="5436" y="2590"/>
                  <a:pt x="5439" y="2600"/>
                  <a:pt x="5440" y="2610"/>
                </a:cubicBezTo>
                <a:cubicBezTo>
                  <a:pt x="5440" y="2615"/>
                  <a:pt x="5442" y="2620"/>
                  <a:pt x="5447" y="2624"/>
                </a:cubicBezTo>
                <a:cubicBezTo>
                  <a:pt x="5457" y="2629"/>
                  <a:pt x="5483" y="2721"/>
                  <a:pt x="5490" y="2774"/>
                </a:cubicBezTo>
                <a:cubicBezTo>
                  <a:pt x="5494" y="2801"/>
                  <a:pt x="5494" y="2802"/>
                  <a:pt x="5503" y="2801"/>
                </a:cubicBezTo>
                <a:cubicBezTo>
                  <a:pt x="5512" y="2799"/>
                  <a:pt x="5511" y="2802"/>
                  <a:pt x="5507" y="2811"/>
                </a:cubicBezTo>
                <a:cubicBezTo>
                  <a:pt x="5503" y="2818"/>
                  <a:pt x="5505" y="2825"/>
                  <a:pt x="5512" y="2830"/>
                </a:cubicBezTo>
                <a:cubicBezTo>
                  <a:pt x="5519" y="2837"/>
                  <a:pt x="5519" y="2840"/>
                  <a:pt x="5514" y="2845"/>
                </a:cubicBezTo>
                <a:cubicBezTo>
                  <a:pt x="5505" y="2856"/>
                  <a:pt x="5507" y="2869"/>
                  <a:pt x="5518" y="2878"/>
                </a:cubicBezTo>
                <a:cubicBezTo>
                  <a:pt x="5525" y="2887"/>
                  <a:pt x="5530" y="2898"/>
                  <a:pt x="5532" y="2909"/>
                </a:cubicBezTo>
                <a:cubicBezTo>
                  <a:pt x="5532" y="2920"/>
                  <a:pt x="5536" y="2930"/>
                  <a:pt x="5542" y="2940"/>
                </a:cubicBezTo>
                <a:cubicBezTo>
                  <a:pt x="5554" y="2950"/>
                  <a:pt x="5558" y="2964"/>
                  <a:pt x="5555" y="2977"/>
                </a:cubicBezTo>
                <a:cubicBezTo>
                  <a:pt x="5552" y="2986"/>
                  <a:pt x="5553" y="2989"/>
                  <a:pt x="5561" y="2992"/>
                </a:cubicBezTo>
                <a:cubicBezTo>
                  <a:pt x="5570" y="2994"/>
                  <a:pt x="5573" y="3001"/>
                  <a:pt x="5579" y="3027"/>
                </a:cubicBezTo>
                <a:cubicBezTo>
                  <a:pt x="5582" y="3045"/>
                  <a:pt x="5587" y="3064"/>
                  <a:pt x="5588" y="3070"/>
                </a:cubicBezTo>
                <a:cubicBezTo>
                  <a:pt x="5590" y="3076"/>
                  <a:pt x="5591" y="3083"/>
                  <a:pt x="5591" y="3089"/>
                </a:cubicBezTo>
                <a:cubicBezTo>
                  <a:pt x="5592" y="3094"/>
                  <a:pt x="5599" y="3125"/>
                  <a:pt x="5608" y="3158"/>
                </a:cubicBezTo>
                <a:cubicBezTo>
                  <a:pt x="5617" y="3191"/>
                  <a:pt x="5625" y="3223"/>
                  <a:pt x="5625" y="3229"/>
                </a:cubicBezTo>
                <a:cubicBezTo>
                  <a:pt x="5625" y="3235"/>
                  <a:pt x="5627" y="3244"/>
                  <a:pt x="5628" y="3248"/>
                </a:cubicBezTo>
                <a:cubicBezTo>
                  <a:pt x="5629" y="3253"/>
                  <a:pt x="5631" y="3262"/>
                  <a:pt x="5632" y="3269"/>
                </a:cubicBezTo>
                <a:cubicBezTo>
                  <a:pt x="5634" y="3275"/>
                  <a:pt x="5637" y="3281"/>
                  <a:pt x="5643" y="3286"/>
                </a:cubicBezTo>
                <a:cubicBezTo>
                  <a:pt x="5649" y="3292"/>
                  <a:pt x="5649" y="3294"/>
                  <a:pt x="5642" y="3299"/>
                </a:cubicBezTo>
                <a:cubicBezTo>
                  <a:pt x="5635" y="3303"/>
                  <a:pt x="5634" y="3310"/>
                  <a:pt x="5636" y="3327"/>
                </a:cubicBezTo>
                <a:cubicBezTo>
                  <a:pt x="5637" y="3336"/>
                  <a:pt x="5640" y="3344"/>
                  <a:pt x="5645" y="3352"/>
                </a:cubicBezTo>
                <a:cubicBezTo>
                  <a:pt x="5648" y="3362"/>
                  <a:pt x="5649" y="3372"/>
                  <a:pt x="5646" y="3381"/>
                </a:cubicBezTo>
                <a:cubicBezTo>
                  <a:pt x="5642" y="3409"/>
                  <a:pt x="5650" y="3433"/>
                  <a:pt x="5663" y="3437"/>
                </a:cubicBezTo>
                <a:cubicBezTo>
                  <a:pt x="5675" y="3441"/>
                  <a:pt x="5677" y="3450"/>
                  <a:pt x="5669" y="3458"/>
                </a:cubicBezTo>
                <a:cubicBezTo>
                  <a:pt x="5668" y="3458"/>
                  <a:pt x="5667" y="3459"/>
                  <a:pt x="5667" y="3460"/>
                </a:cubicBezTo>
                <a:cubicBezTo>
                  <a:pt x="5655" y="3467"/>
                  <a:pt x="5656" y="3504"/>
                  <a:pt x="5669" y="3510"/>
                </a:cubicBezTo>
                <a:cubicBezTo>
                  <a:pt x="5676" y="3515"/>
                  <a:pt x="5683" y="3520"/>
                  <a:pt x="5688" y="3526"/>
                </a:cubicBezTo>
                <a:cubicBezTo>
                  <a:pt x="5697" y="3536"/>
                  <a:pt x="5696" y="3538"/>
                  <a:pt x="5685" y="3548"/>
                </a:cubicBezTo>
                <a:cubicBezTo>
                  <a:pt x="5669" y="3560"/>
                  <a:pt x="5669" y="3561"/>
                  <a:pt x="5685" y="3568"/>
                </a:cubicBezTo>
                <a:cubicBezTo>
                  <a:pt x="5704" y="3579"/>
                  <a:pt x="5714" y="3595"/>
                  <a:pt x="5713" y="3612"/>
                </a:cubicBezTo>
                <a:cubicBezTo>
                  <a:pt x="5709" y="3616"/>
                  <a:pt x="5711" y="3620"/>
                  <a:pt x="5717" y="3622"/>
                </a:cubicBezTo>
                <a:cubicBezTo>
                  <a:pt x="5717" y="3622"/>
                  <a:pt x="5717" y="3622"/>
                  <a:pt x="5718" y="3622"/>
                </a:cubicBezTo>
                <a:cubicBezTo>
                  <a:pt x="5729" y="3625"/>
                  <a:pt x="5733" y="3640"/>
                  <a:pt x="5725" y="3644"/>
                </a:cubicBezTo>
                <a:cubicBezTo>
                  <a:pt x="5721" y="3661"/>
                  <a:pt x="5723" y="3676"/>
                  <a:pt x="5729" y="3691"/>
                </a:cubicBezTo>
                <a:cubicBezTo>
                  <a:pt x="5757" y="3818"/>
                  <a:pt x="5762" y="3891"/>
                  <a:pt x="5743" y="3892"/>
                </a:cubicBezTo>
                <a:cubicBezTo>
                  <a:pt x="5734" y="3893"/>
                  <a:pt x="5735" y="3904"/>
                  <a:pt x="5750" y="3985"/>
                </a:cubicBezTo>
                <a:cubicBezTo>
                  <a:pt x="5756" y="4020"/>
                  <a:pt x="5761" y="4033"/>
                  <a:pt x="5769" y="4040"/>
                </a:cubicBezTo>
                <a:cubicBezTo>
                  <a:pt x="5775" y="4045"/>
                  <a:pt x="5779" y="4050"/>
                  <a:pt x="5782" y="4056"/>
                </a:cubicBezTo>
                <a:cubicBezTo>
                  <a:pt x="5788" y="4076"/>
                  <a:pt x="5791" y="4098"/>
                  <a:pt x="5791" y="4120"/>
                </a:cubicBezTo>
                <a:cubicBezTo>
                  <a:pt x="5789" y="4128"/>
                  <a:pt x="5793" y="4135"/>
                  <a:pt x="5803" y="4140"/>
                </a:cubicBezTo>
                <a:cubicBezTo>
                  <a:pt x="5811" y="4144"/>
                  <a:pt x="5817" y="4149"/>
                  <a:pt x="5822" y="4155"/>
                </a:cubicBezTo>
                <a:cubicBezTo>
                  <a:pt x="5833" y="4176"/>
                  <a:pt x="5838" y="4197"/>
                  <a:pt x="5837" y="4220"/>
                </a:cubicBezTo>
                <a:cubicBezTo>
                  <a:pt x="5836" y="4226"/>
                  <a:pt x="5838" y="4231"/>
                  <a:pt x="5842" y="4236"/>
                </a:cubicBezTo>
                <a:cubicBezTo>
                  <a:pt x="5849" y="4242"/>
                  <a:pt x="5850" y="4245"/>
                  <a:pt x="5844" y="4249"/>
                </a:cubicBezTo>
                <a:cubicBezTo>
                  <a:pt x="5836" y="4256"/>
                  <a:pt x="5841" y="4276"/>
                  <a:pt x="5856" y="4295"/>
                </a:cubicBezTo>
                <a:cubicBezTo>
                  <a:pt x="5864" y="4307"/>
                  <a:pt x="5869" y="4319"/>
                  <a:pt x="5872" y="4332"/>
                </a:cubicBezTo>
                <a:cubicBezTo>
                  <a:pt x="5875" y="4345"/>
                  <a:pt x="5880" y="4358"/>
                  <a:pt x="5886" y="4371"/>
                </a:cubicBezTo>
                <a:cubicBezTo>
                  <a:pt x="5892" y="4382"/>
                  <a:pt x="5896" y="4394"/>
                  <a:pt x="5898" y="4406"/>
                </a:cubicBezTo>
                <a:cubicBezTo>
                  <a:pt x="5899" y="4414"/>
                  <a:pt x="5903" y="4421"/>
                  <a:pt x="5910" y="4427"/>
                </a:cubicBezTo>
                <a:cubicBezTo>
                  <a:pt x="5930" y="4437"/>
                  <a:pt x="5937" y="4448"/>
                  <a:pt x="5929" y="4457"/>
                </a:cubicBezTo>
                <a:cubicBezTo>
                  <a:pt x="5924" y="4463"/>
                  <a:pt x="5923" y="4467"/>
                  <a:pt x="5928" y="4469"/>
                </a:cubicBezTo>
                <a:cubicBezTo>
                  <a:pt x="5932" y="4473"/>
                  <a:pt x="5934" y="4479"/>
                  <a:pt x="5932" y="4485"/>
                </a:cubicBezTo>
                <a:cubicBezTo>
                  <a:pt x="5929" y="4491"/>
                  <a:pt x="5931" y="4497"/>
                  <a:pt x="5936" y="4502"/>
                </a:cubicBezTo>
                <a:cubicBezTo>
                  <a:pt x="5940" y="4503"/>
                  <a:pt x="5941" y="4506"/>
                  <a:pt x="5940" y="4509"/>
                </a:cubicBezTo>
                <a:cubicBezTo>
                  <a:pt x="5940" y="4517"/>
                  <a:pt x="5943" y="4525"/>
                  <a:pt x="5948" y="4532"/>
                </a:cubicBezTo>
                <a:cubicBezTo>
                  <a:pt x="5962" y="4557"/>
                  <a:pt x="5974" y="4582"/>
                  <a:pt x="5984" y="4608"/>
                </a:cubicBezTo>
                <a:cubicBezTo>
                  <a:pt x="5997" y="4641"/>
                  <a:pt x="6010" y="4654"/>
                  <a:pt x="6027" y="4653"/>
                </a:cubicBezTo>
                <a:cubicBezTo>
                  <a:pt x="6045" y="4651"/>
                  <a:pt x="6051" y="4641"/>
                  <a:pt x="6043" y="4630"/>
                </a:cubicBezTo>
                <a:cubicBezTo>
                  <a:pt x="6038" y="4622"/>
                  <a:pt x="6034" y="4613"/>
                  <a:pt x="6031" y="4604"/>
                </a:cubicBezTo>
                <a:cubicBezTo>
                  <a:pt x="6027" y="4593"/>
                  <a:pt x="6021" y="4577"/>
                  <a:pt x="6017" y="4570"/>
                </a:cubicBezTo>
                <a:cubicBezTo>
                  <a:pt x="6014" y="4562"/>
                  <a:pt x="6008" y="4546"/>
                  <a:pt x="6005" y="4534"/>
                </a:cubicBezTo>
                <a:cubicBezTo>
                  <a:pt x="6003" y="4524"/>
                  <a:pt x="5999" y="4514"/>
                  <a:pt x="5994" y="4504"/>
                </a:cubicBezTo>
                <a:cubicBezTo>
                  <a:pt x="5989" y="4494"/>
                  <a:pt x="5985" y="4483"/>
                  <a:pt x="5981" y="4472"/>
                </a:cubicBezTo>
                <a:cubicBezTo>
                  <a:pt x="5977" y="4459"/>
                  <a:pt x="5966" y="4432"/>
                  <a:pt x="5958" y="4413"/>
                </a:cubicBezTo>
                <a:cubicBezTo>
                  <a:pt x="5937" y="4367"/>
                  <a:pt x="5937" y="4336"/>
                  <a:pt x="5957" y="4349"/>
                </a:cubicBezTo>
                <a:cubicBezTo>
                  <a:pt x="5973" y="4381"/>
                  <a:pt x="5986" y="4413"/>
                  <a:pt x="5994" y="4447"/>
                </a:cubicBezTo>
                <a:cubicBezTo>
                  <a:pt x="5998" y="4459"/>
                  <a:pt x="6004" y="4471"/>
                  <a:pt x="6014" y="4483"/>
                </a:cubicBezTo>
                <a:cubicBezTo>
                  <a:pt x="6020" y="4488"/>
                  <a:pt x="6024" y="4495"/>
                  <a:pt x="6022" y="4503"/>
                </a:cubicBezTo>
                <a:cubicBezTo>
                  <a:pt x="6021" y="4520"/>
                  <a:pt x="6025" y="4538"/>
                  <a:pt x="6036" y="4553"/>
                </a:cubicBezTo>
                <a:cubicBezTo>
                  <a:pt x="6042" y="4559"/>
                  <a:pt x="6045" y="4566"/>
                  <a:pt x="6046" y="4573"/>
                </a:cubicBezTo>
                <a:cubicBezTo>
                  <a:pt x="6049" y="4586"/>
                  <a:pt x="6054" y="4599"/>
                  <a:pt x="6060" y="4612"/>
                </a:cubicBezTo>
                <a:cubicBezTo>
                  <a:pt x="6066" y="4624"/>
                  <a:pt x="6071" y="4636"/>
                  <a:pt x="6071" y="4639"/>
                </a:cubicBezTo>
                <a:cubicBezTo>
                  <a:pt x="6072" y="4642"/>
                  <a:pt x="6073" y="4652"/>
                  <a:pt x="6074" y="4661"/>
                </a:cubicBezTo>
                <a:cubicBezTo>
                  <a:pt x="6077" y="4681"/>
                  <a:pt x="6071" y="4686"/>
                  <a:pt x="6056" y="4674"/>
                </a:cubicBezTo>
                <a:cubicBezTo>
                  <a:pt x="6050" y="4669"/>
                  <a:pt x="6040" y="4666"/>
                  <a:pt x="6034" y="4667"/>
                </a:cubicBezTo>
                <a:cubicBezTo>
                  <a:pt x="6028" y="4667"/>
                  <a:pt x="6024" y="4671"/>
                  <a:pt x="6032" y="4697"/>
                </a:cubicBezTo>
                <a:cubicBezTo>
                  <a:pt x="6037" y="4717"/>
                  <a:pt x="6038" y="4727"/>
                  <a:pt x="6033" y="4727"/>
                </a:cubicBezTo>
                <a:cubicBezTo>
                  <a:pt x="6029" y="4728"/>
                  <a:pt x="6029" y="4730"/>
                  <a:pt x="6032" y="4731"/>
                </a:cubicBezTo>
                <a:cubicBezTo>
                  <a:pt x="6037" y="4739"/>
                  <a:pt x="6041" y="4747"/>
                  <a:pt x="6043" y="4756"/>
                </a:cubicBezTo>
                <a:cubicBezTo>
                  <a:pt x="6045" y="4764"/>
                  <a:pt x="6049" y="4772"/>
                  <a:pt x="6056" y="4780"/>
                </a:cubicBezTo>
                <a:cubicBezTo>
                  <a:pt x="6061" y="4782"/>
                  <a:pt x="6066" y="4790"/>
                  <a:pt x="6092" y="4835"/>
                </a:cubicBezTo>
                <a:cubicBezTo>
                  <a:pt x="6106" y="4860"/>
                  <a:pt x="6119" y="4915"/>
                  <a:pt x="6113" y="4923"/>
                </a:cubicBezTo>
                <a:cubicBezTo>
                  <a:pt x="6111" y="4926"/>
                  <a:pt x="6111" y="4930"/>
                  <a:pt x="6115" y="4933"/>
                </a:cubicBezTo>
                <a:cubicBezTo>
                  <a:pt x="6118" y="4937"/>
                  <a:pt x="6121" y="4941"/>
                  <a:pt x="6124" y="4945"/>
                </a:cubicBezTo>
                <a:cubicBezTo>
                  <a:pt x="6125" y="4948"/>
                  <a:pt x="6134" y="4958"/>
                  <a:pt x="6142" y="4969"/>
                </a:cubicBezTo>
                <a:cubicBezTo>
                  <a:pt x="6160" y="4990"/>
                  <a:pt x="6164" y="5000"/>
                  <a:pt x="6156" y="5005"/>
                </a:cubicBezTo>
                <a:cubicBezTo>
                  <a:pt x="6152" y="5010"/>
                  <a:pt x="6151" y="5016"/>
                  <a:pt x="6153" y="5022"/>
                </a:cubicBezTo>
                <a:cubicBezTo>
                  <a:pt x="6153" y="5031"/>
                  <a:pt x="6162" y="5039"/>
                  <a:pt x="6175" y="5042"/>
                </a:cubicBezTo>
                <a:lnTo>
                  <a:pt x="6194" y="5049"/>
                </a:lnTo>
                <a:lnTo>
                  <a:pt x="6205" y="5099"/>
                </a:lnTo>
                <a:cubicBezTo>
                  <a:pt x="6208" y="5119"/>
                  <a:pt x="6214" y="5137"/>
                  <a:pt x="6223" y="5155"/>
                </a:cubicBezTo>
                <a:cubicBezTo>
                  <a:pt x="6230" y="5166"/>
                  <a:pt x="6235" y="5178"/>
                  <a:pt x="6238" y="5191"/>
                </a:cubicBezTo>
                <a:cubicBezTo>
                  <a:pt x="6241" y="5212"/>
                  <a:pt x="6249" y="5232"/>
                  <a:pt x="6264" y="5250"/>
                </a:cubicBezTo>
                <a:cubicBezTo>
                  <a:pt x="6270" y="5256"/>
                  <a:pt x="6273" y="5264"/>
                  <a:pt x="6274" y="5271"/>
                </a:cubicBezTo>
                <a:cubicBezTo>
                  <a:pt x="6275" y="5278"/>
                  <a:pt x="6277" y="5285"/>
                  <a:pt x="6281" y="5292"/>
                </a:cubicBezTo>
                <a:cubicBezTo>
                  <a:pt x="6283" y="5296"/>
                  <a:pt x="6288" y="5307"/>
                  <a:pt x="6291" y="5315"/>
                </a:cubicBezTo>
                <a:cubicBezTo>
                  <a:pt x="6295" y="5323"/>
                  <a:pt x="6306" y="5344"/>
                  <a:pt x="6316" y="5362"/>
                </a:cubicBezTo>
                <a:cubicBezTo>
                  <a:pt x="6327" y="5376"/>
                  <a:pt x="6333" y="5391"/>
                  <a:pt x="6335" y="5408"/>
                </a:cubicBezTo>
                <a:cubicBezTo>
                  <a:pt x="6335" y="5417"/>
                  <a:pt x="6337" y="5423"/>
                  <a:pt x="6341" y="5424"/>
                </a:cubicBezTo>
                <a:cubicBezTo>
                  <a:pt x="6345" y="5425"/>
                  <a:pt x="6348" y="5431"/>
                  <a:pt x="6347" y="5439"/>
                </a:cubicBezTo>
                <a:cubicBezTo>
                  <a:pt x="6346" y="5447"/>
                  <a:pt x="6348" y="5454"/>
                  <a:pt x="6355" y="5460"/>
                </a:cubicBezTo>
                <a:cubicBezTo>
                  <a:pt x="6371" y="5487"/>
                  <a:pt x="6380" y="5516"/>
                  <a:pt x="6383" y="5546"/>
                </a:cubicBezTo>
                <a:cubicBezTo>
                  <a:pt x="6384" y="5552"/>
                  <a:pt x="6387" y="5559"/>
                  <a:pt x="6392" y="5565"/>
                </a:cubicBezTo>
                <a:cubicBezTo>
                  <a:pt x="6411" y="5589"/>
                  <a:pt x="6423" y="5615"/>
                  <a:pt x="6427" y="5643"/>
                </a:cubicBezTo>
                <a:cubicBezTo>
                  <a:pt x="6426" y="5656"/>
                  <a:pt x="6432" y="5668"/>
                  <a:pt x="6442" y="5677"/>
                </a:cubicBezTo>
                <a:cubicBezTo>
                  <a:pt x="6455" y="5686"/>
                  <a:pt x="6458" y="5700"/>
                  <a:pt x="6449" y="5712"/>
                </a:cubicBezTo>
                <a:cubicBezTo>
                  <a:pt x="6441" y="5720"/>
                  <a:pt x="6444" y="5749"/>
                  <a:pt x="6453" y="5751"/>
                </a:cubicBezTo>
                <a:cubicBezTo>
                  <a:pt x="6458" y="5756"/>
                  <a:pt x="6460" y="5762"/>
                  <a:pt x="6460" y="5768"/>
                </a:cubicBezTo>
                <a:cubicBezTo>
                  <a:pt x="6461" y="5778"/>
                  <a:pt x="6465" y="5788"/>
                  <a:pt x="6470" y="5797"/>
                </a:cubicBezTo>
                <a:cubicBezTo>
                  <a:pt x="6477" y="5804"/>
                  <a:pt x="6477" y="5814"/>
                  <a:pt x="6471" y="5822"/>
                </a:cubicBezTo>
                <a:cubicBezTo>
                  <a:pt x="6465" y="5833"/>
                  <a:pt x="6466" y="5841"/>
                  <a:pt x="6475" y="5870"/>
                </a:cubicBezTo>
                <a:cubicBezTo>
                  <a:pt x="6481" y="5888"/>
                  <a:pt x="6486" y="5905"/>
                  <a:pt x="6486" y="5906"/>
                </a:cubicBezTo>
                <a:cubicBezTo>
                  <a:pt x="6488" y="5915"/>
                  <a:pt x="6491" y="5924"/>
                  <a:pt x="6496" y="5932"/>
                </a:cubicBezTo>
                <a:cubicBezTo>
                  <a:pt x="6503" y="5946"/>
                  <a:pt x="6509" y="5961"/>
                  <a:pt x="6513" y="5977"/>
                </a:cubicBezTo>
                <a:cubicBezTo>
                  <a:pt x="6528" y="6034"/>
                  <a:pt x="6546" y="6083"/>
                  <a:pt x="6551" y="6084"/>
                </a:cubicBezTo>
                <a:cubicBezTo>
                  <a:pt x="6557" y="6085"/>
                  <a:pt x="6556" y="6084"/>
                  <a:pt x="6553" y="6081"/>
                </a:cubicBezTo>
                <a:cubicBezTo>
                  <a:pt x="6551" y="6078"/>
                  <a:pt x="6560" y="6030"/>
                  <a:pt x="6571" y="6054"/>
                </a:cubicBezTo>
                <a:cubicBezTo>
                  <a:pt x="6583" y="6078"/>
                  <a:pt x="6616" y="6182"/>
                  <a:pt x="6635" y="6221"/>
                </a:cubicBezTo>
                <a:cubicBezTo>
                  <a:pt x="6642" y="6235"/>
                  <a:pt x="6648" y="6249"/>
                  <a:pt x="6652" y="6264"/>
                </a:cubicBezTo>
                <a:cubicBezTo>
                  <a:pt x="6655" y="6275"/>
                  <a:pt x="6660" y="6287"/>
                  <a:pt x="6666" y="6298"/>
                </a:cubicBezTo>
                <a:cubicBezTo>
                  <a:pt x="6674" y="6311"/>
                  <a:pt x="6683" y="6330"/>
                  <a:pt x="6687" y="6340"/>
                </a:cubicBezTo>
                <a:cubicBezTo>
                  <a:pt x="6690" y="6350"/>
                  <a:pt x="6696" y="6359"/>
                  <a:pt x="6702" y="6368"/>
                </a:cubicBezTo>
                <a:cubicBezTo>
                  <a:pt x="6711" y="6381"/>
                  <a:pt x="6717" y="6395"/>
                  <a:pt x="6720" y="6410"/>
                </a:cubicBezTo>
                <a:cubicBezTo>
                  <a:pt x="6721" y="6413"/>
                  <a:pt x="6722" y="6416"/>
                  <a:pt x="6723" y="6419"/>
                </a:cubicBezTo>
                <a:lnTo>
                  <a:pt x="6724" y="6421"/>
                </a:lnTo>
                <a:lnTo>
                  <a:pt x="6724" y="6473"/>
                </a:lnTo>
                <a:lnTo>
                  <a:pt x="6723" y="6471"/>
                </a:lnTo>
                <a:cubicBezTo>
                  <a:pt x="6719" y="6464"/>
                  <a:pt x="6716" y="6457"/>
                  <a:pt x="6715" y="6450"/>
                </a:cubicBezTo>
                <a:cubicBezTo>
                  <a:pt x="6712" y="6442"/>
                  <a:pt x="6706" y="6434"/>
                  <a:pt x="6698" y="6427"/>
                </a:cubicBezTo>
                <a:cubicBezTo>
                  <a:pt x="6690" y="6419"/>
                  <a:pt x="6684" y="6411"/>
                  <a:pt x="6680" y="6402"/>
                </a:cubicBezTo>
                <a:cubicBezTo>
                  <a:pt x="6678" y="6393"/>
                  <a:pt x="6675" y="6384"/>
                  <a:pt x="6671" y="6376"/>
                </a:cubicBezTo>
                <a:cubicBezTo>
                  <a:pt x="6667" y="6368"/>
                  <a:pt x="6664" y="6360"/>
                  <a:pt x="6662" y="6352"/>
                </a:cubicBezTo>
                <a:cubicBezTo>
                  <a:pt x="6657" y="6332"/>
                  <a:pt x="6646" y="6312"/>
                  <a:pt x="6629" y="6295"/>
                </a:cubicBezTo>
                <a:cubicBezTo>
                  <a:pt x="6622" y="6293"/>
                  <a:pt x="6621" y="6292"/>
                  <a:pt x="6627" y="6291"/>
                </a:cubicBezTo>
                <a:cubicBezTo>
                  <a:pt x="6632" y="6290"/>
                  <a:pt x="6633" y="6287"/>
                  <a:pt x="6630" y="6281"/>
                </a:cubicBezTo>
                <a:cubicBezTo>
                  <a:pt x="6628" y="6275"/>
                  <a:pt x="6624" y="6272"/>
                  <a:pt x="6621" y="6273"/>
                </a:cubicBezTo>
                <a:cubicBezTo>
                  <a:pt x="6610" y="6277"/>
                  <a:pt x="6646" y="6392"/>
                  <a:pt x="6664" y="6410"/>
                </a:cubicBezTo>
                <a:cubicBezTo>
                  <a:pt x="6668" y="6414"/>
                  <a:pt x="6671" y="6418"/>
                  <a:pt x="6673" y="6422"/>
                </a:cubicBezTo>
                <a:cubicBezTo>
                  <a:pt x="6673" y="6424"/>
                  <a:pt x="6680" y="6443"/>
                  <a:pt x="6689" y="6465"/>
                </a:cubicBezTo>
                <a:cubicBezTo>
                  <a:pt x="6699" y="6486"/>
                  <a:pt x="6712" y="6517"/>
                  <a:pt x="6718" y="6533"/>
                </a:cubicBezTo>
                <a:cubicBezTo>
                  <a:pt x="6719" y="6537"/>
                  <a:pt x="6720" y="6540"/>
                  <a:pt x="6722" y="6543"/>
                </a:cubicBezTo>
                <a:lnTo>
                  <a:pt x="6724" y="6548"/>
                </a:lnTo>
                <a:lnTo>
                  <a:pt x="6724" y="6614"/>
                </a:lnTo>
                <a:lnTo>
                  <a:pt x="6716" y="6599"/>
                </a:lnTo>
                <a:cubicBezTo>
                  <a:pt x="6710" y="6587"/>
                  <a:pt x="6704" y="6576"/>
                  <a:pt x="6701" y="6569"/>
                </a:cubicBezTo>
                <a:cubicBezTo>
                  <a:pt x="6694" y="6554"/>
                  <a:pt x="6687" y="6537"/>
                  <a:pt x="6684" y="6532"/>
                </a:cubicBezTo>
                <a:cubicBezTo>
                  <a:pt x="6681" y="6526"/>
                  <a:pt x="6674" y="6511"/>
                  <a:pt x="6668" y="6498"/>
                </a:cubicBezTo>
                <a:cubicBezTo>
                  <a:pt x="6656" y="6474"/>
                  <a:pt x="6640" y="6458"/>
                  <a:pt x="6630" y="6460"/>
                </a:cubicBezTo>
                <a:cubicBezTo>
                  <a:pt x="6620" y="6461"/>
                  <a:pt x="6625" y="6471"/>
                  <a:pt x="6642" y="6506"/>
                </a:cubicBezTo>
                <a:cubicBezTo>
                  <a:pt x="6650" y="6523"/>
                  <a:pt x="6660" y="6548"/>
                  <a:pt x="6665" y="6562"/>
                </a:cubicBezTo>
                <a:cubicBezTo>
                  <a:pt x="6673" y="6592"/>
                  <a:pt x="6686" y="6621"/>
                  <a:pt x="6704" y="6649"/>
                </a:cubicBezTo>
                <a:cubicBezTo>
                  <a:pt x="6708" y="6652"/>
                  <a:pt x="6709" y="6655"/>
                  <a:pt x="6708" y="6657"/>
                </a:cubicBezTo>
                <a:cubicBezTo>
                  <a:pt x="6706" y="6658"/>
                  <a:pt x="6708" y="6662"/>
                  <a:pt x="6714" y="6666"/>
                </a:cubicBezTo>
                <a:cubicBezTo>
                  <a:pt x="6718" y="6669"/>
                  <a:pt x="6721" y="6672"/>
                  <a:pt x="6724" y="6676"/>
                </a:cubicBezTo>
                <a:lnTo>
                  <a:pt x="6724" y="6676"/>
                </a:lnTo>
                <a:lnTo>
                  <a:pt x="6724" y="6748"/>
                </a:lnTo>
                <a:lnTo>
                  <a:pt x="6722" y="6746"/>
                </a:lnTo>
                <a:cubicBezTo>
                  <a:pt x="6720" y="6741"/>
                  <a:pt x="6718" y="6738"/>
                  <a:pt x="6716" y="6735"/>
                </a:cubicBezTo>
                <a:cubicBezTo>
                  <a:pt x="6711" y="6728"/>
                  <a:pt x="6705" y="6719"/>
                  <a:pt x="6703" y="6715"/>
                </a:cubicBezTo>
                <a:cubicBezTo>
                  <a:pt x="6701" y="6712"/>
                  <a:pt x="6691" y="6698"/>
                  <a:pt x="6682" y="6685"/>
                </a:cubicBezTo>
                <a:cubicBezTo>
                  <a:pt x="6658" y="6650"/>
                  <a:pt x="6640" y="6613"/>
                  <a:pt x="6626" y="6575"/>
                </a:cubicBezTo>
                <a:cubicBezTo>
                  <a:pt x="6605" y="6523"/>
                  <a:pt x="6599" y="6511"/>
                  <a:pt x="6586" y="6501"/>
                </a:cubicBezTo>
                <a:cubicBezTo>
                  <a:pt x="6574" y="6482"/>
                  <a:pt x="6566" y="6462"/>
                  <a:pt x="6563" y="6442"/>
                </a:cubicBezTo>
                <a:cubicBezTo>
                  <a:pt x="6559" y="6422"/>
                  <a:pt x="6552" y="6403"/>
                  <a:pt x="6543" y="6384"/>
                </a:cubicBezTo>
                <a:cubicBezTo>
                  <a:pt x="6536" y="6374"/>
                  <a:pt x="6532" y="6363"/>
                  <a:pt x="6529" y="6352"/>
                </a:cubicBezTo>
                <a:cubicBezTo>
                  <a:pt x="6527" y="6342"/>
                  <a:pt x="6523" y="6333"/>
                  <a:pt x="6516" y="6324"/>
                </a:cubicBezTo>
                <a:cubicBezTo>
                  <a:pt x="6510" y="6318"/>
                  <a:pt x="6506" y="6311"/>
                  <a:pt x="6503" y="6304"/>
                </a:cubicBezTo>
                <a:cubicBezTo>
                  <a:pt x="6499" y="6296"/>
                  <a:pt x="6492" y="6283"/>
                  <a:pt x="6488" y="6274"/>
                </a:cubicBezTo>
                <a:cubicBezTo>
                  <a:pt x="6485" y="6268"/>
                  <a:pt x="6481" y="6261"/>
                  <a:pt x="6474" y="6256"/>
                </a:cubicBezTo>
                <a:cubicBezTo>
                  <a:pt x="6467" y="6247"/>
                  <a:pt x="6463" y="6237"/>
                  <a:pt x="6462" y="6227"/>
                </a:cubicBezTo>
                <a:cubicBezTo>
                  <a:pt x="6461" y="6217"/>
                  <a:pt x="6458" y="6207"/>
                  <a:pt x="6452" y="6198"/>
                </a:cubicBezTo>
                <a:cubicBezTo>
                  <a:pt x="6448" y="6192"/>
                  <a:pt x="6447" y="6185"/>
                  <a:pt x="6448" y="6178"/>
                </a:cubicBezTo>
                <a:cubicBezTo>
                  <a:pt x="6450" y="6168"/>
                  <a:pt x="6446" y="6158"/>
                  <a:pt x="6436" y="6151"/>
                </a:cubicBezTo>
                <a:cubicBezTo>
                  <a:pt x="6426" y="6140"/>
                  <a:pt x="6419" y="6127"/>
                  <a:pt x="6416" y="6114"/>
                </a:cubicBezTo>
                <a:cubicBezTo>
                  <a:pt x="6411" y="6100"/>
                  <a:pt x="6403" y="6079"/>
                  <a:pt x="6397" y="6068"/>
                </a:cubicBezTo>
                <a:cubicBezTo>
                  <a:pt x="6388" y="6051"/>
                  <a:pt x="6387" y="6046"/>
                  <a:pt x="6393" y="6036"/>
                </a:cubicBezTo>
                <a:cubicBezTo>
                  <a:pt x="6397" y="6026"/>
                  <a:pt x="6398" y="6015"/>
                  <a:pt x="6396" y="6006"/>
                </a:cubicBezTo>
                <a:cubicBezTo>
                  <a:pt x="6397" y="5993"/>
                  <a:pt x="6387" y="5983"/>
                  <a:pt x="6369" y="5978"/>
                </a:cubicBezTo>
                <a:cubicBezTo>
                  <a:pt x="6342" y="5971"/>
                  <a:pt x="6329" y="5952"/>
                  <a:pt x="6340" y="5933"/>
                </a:cubicBezTo>
                <a:cubicBezTo>
                  <a:pt x="6340" y="5925"/>
                  <a:pt x="6338" y="5917"/>
                  <a:pt x="6333" y="5909"/>
                </a:cubicBezTo>
                <a:cubicBezTo>
                  <a:pt x="6327" y="5900"/>
                  <a:pt x="6325" y="5890"/>
                  <a:pt x="6327" y="5880"/>
                </a:cubicBezTo>
                <a:cubicBezTo>
                  <a:pt x="6330" y="5871"/>
                  <a:pt x="6327" y="5861"/>
                  <a:pt x="6317" y="5855"/>
                </a:cubicBezTo>
                <a:cubicBezTo>
                  <a:pt x="6306" y="5846"/>
                  <a:pt x="6298" y="5828"/>
                  <a:pt x="6287" y="5789"/>
                </a:cubicBezTo>
                <a:cubicBezTo>
                  <a:pt x="6286" y="5782"/>
                  <a:pt x="6245" y="5776"/>
                  <a:pt x="6237" y="5781"/>
                </a:cubicBezTo>
                <a:cubicBezTo>
                  <a:pt x="6234" y="5790"/>
                  <a:pt x="6235" y="5800"/>
                  <a:pt x="6240" y="5808"/>
                </a:cubicBezTo>
                <a:cubicBezTo>
                  <a:pt x="6244" y="5822"/>
                  <a:pt x="6256" y="5864"/>
                  <a:pt x="6267" y="5902"/>
                </a:cubicBezTo>
                <a:cubicBezTo>
                  <a:pt x="6277" y="5940"/>
                  <a:pt x="6291" y="5983"/>
                  <a:pt x="6297" y="5998"/>
                </a:cubicBezTo>
                <a:cubicBezTo>
                  <a:pt x="6325" y="6061"/>
                  <a:pt x="6335" y="6090"/>
                  <a:pt x="6333" y="6093"/>
                </a:cubicBezTo>
                <a:cubicBezTo>
                  <a:pt x="6334" y="6099"/>
                  <a:pt x="6337" y="6106"/>
                  <a:pt x="6342" y="6111"/>
                </a:cubicBezTo>
                <a:cubicBezTo>
                  <a:pt x="6348" y="6117"/>
                  <a:pt x="6351" y="6123"/>
                  <a:pt x="6352" y="6130"/>
                </a:cubicBezTo>
                <a:cubicBezTo>
                  <a:pt x="6350" y="6131"/>
                  <a:pt x="6352" y="6134"/>
                  <a:pt x="6356" y="6136"/>
                </a:cubicBezTo>
                <a:cubicBezTo>
                  <a:pt x="6366" y="6148"/>
                  <a:pt x="6370" y="6163"/>
                  <a:pt x="6367" y="6177"/>
                </a:cubicBezTo>
                <a:cubicBezTo>
                  <a:pt x="6365" y="6179"/>
                  <a:pt x="6364" y="6178"/>
                  <a:pt x="6363" y="6174"/>
                </a:cubicBezTo>
                <a:cubicBezTo>
                  <a:pt x="6361" y="6168"/>
                  <a:pt x="6357" y="6163"/>
                  <a:pt x="6351" y="6158"/>
                </a:cubicBezTo>
                <a:cubicBezTo>
                  <a:pt x="6346" y="6153"/>
                  <a:pt x="6341" y="6148"/>
                  <a:pt x="6337" y="6142"/>
                </a:cubicBezTo>
                <a:cubicBezTo>
                  <a:pt x="6329" y="6130"/>
                  <a:pt x="6337" y="6163"/>
                  <a:pt x="6350" y="6197"/>
                </a:cubicBezTo>
                <a:cubicBezTo>
                  <a:pt x="6357" y="6216"/>
                  <a:pt x="6365" y="6238"/>
                  <a:pt x="6368" y="6247"/>
                </a:cubicBezTo>
                <a:cubicBezTo>
                  <a:pt x="6371" y="6255"/>
                  <a:pt x="6381" y="6281"/>
                  <a:pt x="6391" y="6304"/>
                </a:cubicBezTo>
                <a:cubicBezTo>
                  <a:pt x="6424" y="6379"/>
                  <a:pt x="6432" y="6396"/>
                  <a:pt x="6436" y="6408"/>
                </a:cubicBezTo>
                <a:cubicBezTo>
                  <a:pt x="6438" y="6414"/>
                  <a:pt x="6443" y="6427"/>
                  <a:pt x="6447" y="6436"/>
                </a:cubicBezTo>
                <a:lnTo>
                  <a:pt x="6460" y="6467"/>
                </a:lnTo>
                <a:cubicBezTo>
                  <a:pt x="6463" y="6474"/>
                  <a:pt x="6473" y="6498"/>
                  <a:pt x="6482" y="6519"/>
                </a:cubicBezTo>
                <a:cubicBezTo>
                  <a:pt x="6492" y="6540"/>
                  <a:pt x="6505" y="6581"/>
                  <a:pt x="6512" y="6611"/>
                </a:cubicBezTo>
                <a:cubicBezTo>
                  <a:pt x="6518" y="6644"/>
                  <a:pt x="6528" y="6676"/>
                  <a:pt x="6542" y="6707"/>
                </a:cubicBezTo>
                <a:cubicBezTo>
                  <a:pt x="6550" y="6721"/>
                  <a:pt x="6570" y="6767"/>
                  <a:pt x="6577" y="6786"/>
                </a:cubicBezTo>
                <a:cubicBezTo>
                  <a:pt x="6588" y="6816"/>
                  <a:pt x="6601" y="6845"/>
                  <a:pt x="6618" y="6874"/>
                </a:cubicBezTo>
                <a:cubicBezTo>
                  <a:pt x="6635" y="6902"/>
                  <a:pt x="6649" y="6932"/>
                  <a:pt x="6658" y="6962"/>
                </a:cubicBezTo>
                <a:cubicBezTo>
                  <a:pt x="6663" y="7020"/>
                  <a:pt x="6683" y="7090"/>
                  <a:pt x="6696" y="7101"/>
                </a:cubicBezTo>
                <a:cubicBezTo>
                  <a:pt x="6706" y="7112"/>
                  <a:pt x="6712" y="7125"/>
                  <a:pt x="6712" y="7139"/>
                </a:cubicBezTo>
                <a:cubicBezTo>
                  <a:pt x="6715" y="7151"/>
                  <a:pt x="6718" y="7163"/>
                  <a:pt x="6721" y="7174"/>
                </a:cubicBezTo>
                <a:lnTo>
                  <a:pt x="6724" y="7182"/>
                </a:lnTo>
                <a:lnTo>
                  <a:pt x="6724" y="8037"/>
                </a:lnTo>
                <a:lnTo>
                  <a:pt x="6723" y="8036"/>
                </a:lnTo>
                <a:cubicBezTo>
                  <a:pt x="6718" y="8027"/>
                  <a:pt x="6711" y="8012"/>
                  <a:pt x="6707" y="8003"/>
                </a:cubicBezTo>
                <a:cubicBezTo>
                  <a:pt x="6702" y="7994"/>
                  <a:pt x="6698" y="7984"/>
                  <a:pt x="6696" y="7981"/>
                </a:cubicBezTo>
                <a:cubicBezTo>
                  <a:pt x="6695" y="7978"/>
                  <a:pt x="6684" y="7955"/>
                  <a:pt x="6672" y="7930"/>
                </a:cubicBezTo>
                <a:cubicBezTo>
                  <a:pt x="6660" y="7904"/>
                  <a:pt x="6648" y="7882"/>
                  <a:pt x="6647" y="7881"/>
                </a:cubicBezTo>
                <a:cubicBezTo>
                  <a:pt x="6645" y="7880"/>
                  <a:pt x="6639" y="7880"/>
                  <a:pt x="6633" y="7881"/>
                </a:cubicBezTo>
                <a:cubicBezTo>
                  <a:pt x="6628" y="7883"/>
                  <a:pt x="6624" y="7888"/>
                  <a:pt x="6629" y="7917"/>
                </a:cubicBezTo>
                <a:cubicBezTo>
                  <a:pt x="6631" y="7935"/>
                  <a:pt x="6644" y="7978"/>
                  <a:pt x="6656" y="8012"/>
                </a:cubicBezTo>
                <a:cubicBezTo>
                  <a:pt x="6667" y="8046"/>
                  <a:pt x="6680" y="8089"/>
                  <a:pt x="6685" y="8108"/>
                </a:cubicBezTo>
                <a:cubicBezTo>
                  <a:pt x="6687" y="8122"/>
                  <a:pt x="6693" y="8135"/>
                  <a:pt x="6702" y="8148"/>
                </a:cubicBezTo>
                <a:cubicBezTo>
                  <a:pt x="6708" y="8153"/>
                  <a:pt x="6715" y="8162"/>
                  <a:pt x="6723" y="8179"/>
                </a:cubicBezTo>
                <a:lnTo>
                  <a:pt x="6724" y="8180"/>
                </a:lnTo>
                <a:lnTo>
                  <a:pt x="6724" y="8287"/>
                </a:lnTo>
                <a:lnTo>
                  <a:pt x="6722" y="8285"/>
                </a:lnTo>
                <a:cubicBezTo>
                  <a:pt x="6721" y="8283"/>
                  <a:pt x="6720" y="8281"/>
                  <a:pt x="6718" y="8279"/>
                </a:cubicBezTo>
                <a:cubicBezTo>
                  <a:pt x="6712" y="8270"/>
                  <a:pt x="6696" y="8249"/>
                  <a:pt x="6683" y="8234"/>
                </a:cubicBezTo>
                <a:cubicBezTo>
                  <a:pt x="6672" y="8222"/>
                  <a:pt x="6664" y="8209"/>
                  <a:pt x="6658" y="8195"/>
                </a:cubicBezTo>
                <a:cubicBezTo>
                  <a:pt x="6655" y="8178"/>
                  <a:pt x="6641" y="8167"/>
                  <a:pt x="6627" y="8169"/>
                </a:cubicBezTo>
                <a:cubicBezTo>
                  <a:pt x="6613" y="8171"/>
                  <a:pt x="6616" y="8172"/>
                  <a:pt x="6623" y="8192"/>
                </a:cubicBezTo>
                <a:cubicBezTo>
                  <a:pt x="6628" y="8203"/>
                  <a:pt x="6636" y="8223"/>
                  <a:pt x="6642" y="8235"/>
                </a:cubicBezTo>
                <a:cubicBezTo>
                  <a:pt x="6648" y="8246"/>
                  <a:pt x="6657" y="8268"/>
                  <a:pt x="6663" y="8283"/>
                </a:cubicBezTo>
                <a:cubicBezTo>
                  <a:pt x="6676" y="8310"/>
                  <a:pt x="6693" y="8335"/>
                  <a:pt x="6715" y="8359"/>
                </a:cubicBezTo>
                <a:lnTo>
                  <a:pt x="6724" y="8369"/>
                </a:lnTo>
                <a:lnTo>
                  <a:pt x="6724" y="8417"/>
                </a:lnTo>
                <a:lnTo>
                  <a:pt x="6720" y="8413"/>
                </a:lnTo>
                <a:cubicBezTo>
                  <a:pt x="6717" y="8409"/>
                  <a:pt x="6715" y="8404"/>
                  <a:pt x="6713" y="8400"/>
                </a:cubicBezTo>
                <a:cubicBezTo>
                  <a:pt x="6702" y="8377"/>
                  <a:pt x="6694" y="8370"/>
                  <a:pt x="6682" y="8372"/>
                </a:cubicBezTo>
                <a:cubicBezTo>
                  <a:pt x="6669" y="8374"/>
                  <a:pt x="6656" y="8368"/>
                  <a:pt x="6639" y="8349"/>
                </a:cubicBezTo>
                <a:cubicBezTo>
                  <a:pt x="6632" y="8340"/>
                  <a:pt x="6621" y="8333"/>
                  <a:pt x="6609" y="8328"/>
                </a:cubicBezTo>
                <a:cubicBezTo>
                  <a:pt x="6591" y="8323"/>
                  <a:pt x="6584" y="8311"/>
                  <a:pt x="6560" y="8248"/>
                </a:cubicBezTo>
                <a:cubicBezTo>
                  <a:pt x="6542" y="8199"/>
                  <a:pt x="6517" y="8142"/>
                  <a:pt x="6500" y="8110"/>
                </a:cubicBezTo>
                <a:cubicBezTo>
                  <a:pt x="6492" y="8095"/>
                  <a:pt x="6480" y="8063"/>
                  <a:pt x="6473" y="8038"/>
                </a:cubicBezTo>
                <a:cubicBezTo>
                  <a:pt x="6454" y="7973"/>
                  <a:pt x="6428" y="7918"/>
                  <a:pt x="6416" y="7919"/>
                </a:cubicBezTo>
                <a:cubicBezTo>
                  <a:pt x="6404" y="7920"/>
                  <a:pt x="6406" y="7925"/>
                  <a:pt x="6409" y="7956"/>
                </a:cubicBezTo>
                <a:cubicBezTo>
                  <a:pt x="6412" y="7976"/>
                  <a:pt x="6413" y="7997"/>
                  <a:pt x="6414" y="8003"/>
                </a:cubicBezTo>
                <a:cubicBezTo>
                  <a:pt x="6417" y="8016"/>
                  <a:pt x="6421" y="8028"/>
                  <a:pt x="6427" y="8040"/>
                </a:cubicBezTo>
                <a:cubicBezTo>
                  <a:pt x="6434" y="8055"/>
                  <a:pt x="6443" y="8075"/>
                  <a:pt x="6446" y="8083"/>
                </a:cubicBezTo>
                <a:cubicBezTo>
                  <a:pt x="6449" y="8090"/>
                  <a:pt x="6452" y="8097"/>
                  <a:pt x="6457" y="8103"/>
                </a:cubicBezTo>
                <a:cubicBezTo>
                  <a:pt x="6464" y="8118"/>
                  <a:pt x="6468" y="8133"/>
                  <a:pt x="6471" y="8149"/>
                </a:cubicBezTo>
                <a:cubicBezTo>
                  <a:pt x="6483" y="8200"/>
                  <a:pt x="6498" y="8234"/>
                  <a:pt x="6517" y="8249"/>
                </a:cubicBezTo>
                <a:cubicBezTo>
                  <a:pt x="6537" y="8265"/>
                  <a:pt x="6578" y="8351"/>
                  <a:pt x="6573" y="8365"/>
                </a:cubicBezTo>
                <a:cubicBezTo>
                  <a:pt x="6569" y="8376"/>
                  <a:pt x="6556" y="8387"/>
                  <a:pt x="6545" y="8389"/>
                </a:cubicBezTo>
                <a:cubicBezTo>
                  <a:pt x="6530" y="8391"/>
                  <a:pt x="6503" y="8371"/>
                  <a:pt x="6489" y="8348"/>
                </a:cubicBezTo>
                <a:cubicBezTo>
                  <a:pt x="6484" y="8338"/>
                  <a:pt x="6477" y="8328"/>
                  <a:pt x="6470" y="8319"/>
                </a:cubicBezTo>
                <a:cubicBezTo>
                  <a:pt x="6444" y="8279"/>
                  <a:pt x="6425" y="8238"/>
                  <a:pt x="6413" y="8194"/>
                </a:cubicBezTo>
                <a:cubicBezTo>
                  <a:pt x="6414" y="8182"/>
                  <a:pt x="6409" y="8171"/>
                  <a:pt x="6398" y="8162"/>
                </a:cubicBezTo>
                <a:cubicBezTo>
                  <a:pt x="6378" y="8144"/>
                  <a:pt x="6363" y="8124"/>
                  <a:pt x="6353" y="8102"/>
                </a:cubicBezTo>
                <a:cubicBezTo>
                  <a:pt x="6331" y="8049"/>
                  <a:pt x="6311" y="8028"/>
                  <a:pt x="6287" y="8032"/>
                </a:cubicBezTo>
                <a:cubicBezTo>
                  <a:pt x="6270" y="8034"/>
                  <a:pt x="6261" y="8024"/>
                  <a:pt x="6259" y="7996"/>
                </a:cubicBezTo>
                <a:cubicBezTo>
                  <a:pt x="6257" y="7978"/>
                  <a:pt x="6256" y="7970"/>
                  <a:pt x="6249" y="7969"/>
                </a:cubicBezTo>
                <a:cubicBezTo>
                  <a:pt x="6236" y="7966"/>
                  <a:pt x="6233" y="7968"/>
                  <a:pt x="6226" y="7983"/>
                </a:cubicBezTo>
                <a:cubicBezTo>
                  <a:pt x="6207" y="8025"/>
                  <a:pt x="6190" y="8026"/>
                  <a:pt x="6182" y="7986"/>
                </a:cubicBezTo>
                <a:cubicBezTo>
                  <a:pt x="6171" y="7951"/>
                  <a:pt x="6153" y="7917"/>
                  <a:pt x="6128" y="7885"/>
                </a:cubicBezTo>
                <a:cubicBezTo>
                  <a:pt x="6115" y="7867"/>
                  <a:pt x="6067" y="7785"/>
                  <a:pt x="6037" y="7729"/>
                </a:cubicBezTo>
                <a:cubicBezTo>
                  <a:pt x="6027" y="7709"/>
                  <a:pt x="6019" y="7689"/>
                  <a:pt x="6012" y="7668"/>
                </a:cubicBezTo>
                <a:cubicBezTo>
                  <a:pt x="6009" y="7654"/>
                  <a:pt x="6002" y="7641"/>
                  <a:pt x="5992" y="7629"/>
                </a:cubicBezTo>
                <a:cubicBezTo>
                  <a:pt x="5981" y="7620"/>
                  <a:pt x="5973" y="7609"/>
                  <a:pt x="5932" y="7550"/>
                </a:cubicBezTo>
                <a:cubicBezTo>
                  <a:pt x="5922" y="7533"/>
                  <a:pt x="5909" y="7517"/>
                  <a:pt x="5893" y="7502"/>
                </a:cubicBezTo>
                <a:cubicBezTo>
                  <a:pt x="5884" y="7494"/>
                  <a:pt x="5877" y="7484"/>
                  <a:pt x="5872" y="7475"/>
                </a:cubicBezTo>
                <a:cubicBezTo>
                  <a:pt x="5869" y="7467"/>
                  <a:pt x="5863" y="7459"/>
                  <a:pt x="5856" y="7453"/>
                </a:cubicBezTo>
                <a:cubicBezTo>
                  <a:pt x="5850" y="7449"/>
                  <a:pt x="5847" y="7445"/>
                  <a:pt x="5845" y="7440"/>
                </a:cubicBezTo>
                <a:cubicBezTo>
                  <a:pt x="5844" y="7434"/>
                  <a:pt x="5843" y="7434"/>
                  <a:pt x="5836" y="7440"/>
                </a:cubicBezTo>
                <a:cubicBezTo>
                  <a:pt x="5830" y="7445"/>
                  <a:pt x="5830" y="7450"/>
                  <a:pt x="5843" y="7476"/>
                </a:cubicBezTo>
                <a:cubicBezTo>
                  <a:pt x="5852" y="7493"/>
                  <a:pt x="5863" y="7517"/>
                  <a:pt x="5868" y="7530"/>
                </a:cubicBezTo>
                <a:cubicBezTo>
                  <a:pt x="5879" y="7556"/>
                  <a:pt x="5923" y="7645"/>
                  <a:pt x="5968" y="7733"/>
                </a:cubicBezTo>
                <a:cubicBezTo>
                  <a:pt x="6011" y="7816"/>
                  <a:pt x="6025" y="7859"/>
                  <a:pt x="6014" y="7869"/>
                </a:cubicBezTo>
                <a:cubicBezTo>
                  <a:pt x="6008" y="7874"/>
                  <a:pt x="5988" y="7860"/>
                  <a:pt x="5978" y="7843"/>
                </a:cubicBezTo>
                <a:cubicBezTo>
                  <a:pt x="5958" y="7810"/>
                  <a:pt x="5937" y="7786"/>
                  <a:pt x="5928" y="7788"/>
                </a:cubicBezTo>
                <a:cubicBezTo>
                  <a:pt x="5920" y="7789"/>
                  <a:pt x="5918" y="7789"/>
                  <a:pt x="5935" y="7823"/>
                </a:cubicBezTo>
                <a:cubicBezTo>
                  <a:pt x="5943" y="7838"/>
                  <a:pt x="5952" y="7858"/>
                  <a:pt x="5956" y="7868"/>
                </a:cubicBezTo>
                <a:cubicBezTo>
                  <a:pt x="5960" y="7877"/>
                  <a:pt x="5969" y="7896"/>
                  <a:pt x="5976" y="7909"/>
                </a:cubicBezTo>
                <a:cubicBezTo>
                  <a:pt x="5984" y="7922"/>
                  <a:pt x="5998" y="7951"/>
                  <a:pt x="6007" y="7972"/>
                </a:cubicBezTo>
                <a:cubicBezTo>
                  <a:pt x="6028" y="8016"/>
                  <a:pt x="6045" y="8050"/>
                  <a:pt x="6072" y="8095"/>
                </a:cubicBezTo>
                <a:cubicBezTo>
                  <a:pt x="6103" y="8143"/>
                  <a:pt x="6123" y="8195"/>
                  <a:pt x="6131" y="8248"/>
                </a:cubicBezTo>
                <a:cubicBezTo>
                  <a:pt x="6143" y="8305"/>
                  <a:pt x="6145" y="8322"/>
                  <a:pt x="6139" y="8327"/>
                </a:cubicBezTo>
                <a:cubicBezTo>
                  <a:pt x="6136" y="8330"/>
                  <a:pt x="6132" y="8332"/>
                  <a:pt x="6127" y="8334"/>
                </a:cubicBezTo>
                <a:cubicBezTo>
                  <a:pt x="6109" y="8336"/>
                  <a:pt x="6080" y="8292"/>
                  <a:pt x="6092" y="8280"/>
                </a:cubicBezTo>
                <a:cubicBezTo>
                  <a:pt x="6100" y="8272"/>
                  <a:pt x="6065" y="8147"/>
                  <a:pt x="6041" y="8100"/>
                </a:cubicBezTo>
                <a:cubicBezTo>
                  <a:pt x="6034" y="8086"/>
                  <a:pt x="6015" y="8089"/>
                  <a:pt x="6013" y="8103"/>
                </a:cubicBezTo>
                <a:cubicBezTo>
                  <a:pt x="6012" y="8109"/>
                  <a:pt x="6009" y="8122"/>
                  <a:pt x="6006" y="8132"/>
                </a:cubicBezTo>
                <a:cubicBezTo>
                  <a:pt x="6002" y="8148"/>
                  <a:pt x="5999" y="8151"/>
                  <a:pt x="5989" y="8152"/>
                </a:cubicBezTo>
                <a:cubicBezTo>
                  <a:pt x="5979" y="8153"/>
                  <a:pt x="5977" y="8155"/>
                  <a:pt x="5980" y="8169"/>
                </a:cubicBezTo>
                <a:cubicBezTo>
                  <a:pt x="5981" y="8177"/>
                  <a:pt x="5985" y="8185"/>
                  <a:pt x="5989" y="8193"/>
                </a:cubicBezTo>
                <a:cubicBezTo>
                  <a:pt x="5997" y="8203"/>
                  <a:pt x="5990" y="8227"/>
                  <a:pt x="5979" y="8229"/>
                </a:cubicBezTo>
                <a:cubicBezTo>
                  <a:pt x="5968" y="8230"/>
                  <a:pt x="5959" y="8216"/>
                  <a:pt x="5955" y="8198"/>
                </a:cubicBezTo>
                <a:cubicBezTo>
                  <a:pt x="5950" y="8169"/>
                  <a:pt x="5925" y="8162"/>
                  <a:pt x="5914" y="8187"/>
                </a:cubicBezTo>
                <a:cubicBezTo>
                  <a:pt x="5910" y="8195"/>
                  <a:pt x="5909" y="8204"/>
                  <a:pt x="5910" y="8212"/>
                </a:cubicBezTo>
                <a:cubicBezTo>
                  <a:pt x="5909" y="8223"/>
                  <a:pt x="5904" y="8234"/>
                  <a:pt x="5894" y="8244"/>
                </a:cubicBezTo>
                <a:lnTo>
                  <a:pt x="5877" y="8266"/>
                </a:lnTo>
                <a:lnTo>
                  <a:pt x="5889" y="8288"/>
                </a:lnTo>
                <a:cubicBezTo>
                  <a:pt x="5895" y="8301"/>
                  <a:pt x="5910" y="8328"/>
                  <a:pt x="5923" y="8350"/>
                </a:cubicBezTo>
                <a:cubicBezTo>
                  <a:pt x="5944" y="8389"/>
                  <a:pt x="5967" y="8433"/>
                  <a:pt x="5984" y="8466"/>
                </a:cubicBezTo>
                <a:cubicBezTo>
                  <a:pt x="5989" y="8474"/>
                  <a:pt x="5994" y="8483"/>
                  <a:pt x="6001" y="8492"/>
                </a:cubicBezTo>
                <a:cubicBezTo>
                  <a:pt x="6005" y="8497"/>
                  <a:pt x="6015" y="8514"/>
                  <a:pt x="6024" y="8530"/>
                </a:cubicBezTo>
                <a:cubicBezTo>
                  <a:pt x="6032" y="8545"/>
                  <a:pt x="6043" y="8564"/>
                  <a:pt x="6047" y="8572"/>
                </a:cubicBezTo>
                <a:cubicBezTo>
                  <a:pt x="6052" y="8579"/>
                  <a:pt x="6063" y="8600"/>
                  <a:pt x="6071" y="8617"/>
                </a:cubicBezTo>
                <a:cubicBezTo>
                  <a:pt x="6076" y="8630"/>
                  <a:pt x="6084" y="8642"/>
                  <a:pt x="6093" y="8654"/>
                </a:cubicBezTo>
                <a:cubicBezTo>
                  <a:pt x="6103" y="8669"/>
                  <a:pt x="6113" y="8683"/>
                  <a:pt x="6120" y="8699"/>
                </a:cubicBezTo>
                <a:cubicBezTo>
                  <a:pt x="6154" y="8764"/>
                  <a:pt x="6158" y="8771"/>
                  <a:pt x="6177" y="8802"/>
                </a:cubicBezTo>
                <a:cubicBezTo>
                  <a:pt x="6188" y="8820"/>
                  <a:pt x="6200" y="8842"/>
                  <a:pt x="6205" y="8852"/>
                </a:cubicBezTo>
                <a:cubicBezTo>
                  <a:pt x="6210" y="8862"/>
                  <a:pt x="6220" y="8878"/>
                  <a:pt x="6227" y="8888"/>
                </a:cubicBezTo>
                <a:cubicBezTo>
                  <a:pt x="6233" y="8896"/>
                  <a:pt x="6238" y="8905"/>
                  <a:pt x="6241" y="8915"/>
                </a:cubicBezTo>
                <a:cubicBezTo>
                  <a:pt x="6248" y="8929"/>
                  <a:pt x="6255" y="8943"/>
                  <a:pt x="6265" y="8957"/>
                </a:cubicBezTo>
                <a:cubicBezTo>
                  <a:pt x="6276" y="8975"/>
                  <a:pt x="6289" y="8997"/>
                  <a:pt x="6293" y="9005"/>
                </a:cubicBezTo>
                <a:cubicBezTo>
                  <a:pt x="6298" y="9017"/>
                  <a:pt x="6304" y="9028"/>
                  <a:pt x="6311" y="9039"/>
                </a:cubicBezTo>
                <a:cubicBezTo>
                  <a:pt x="6318" y="9050"/>
                  <a:pt x="6325" y="9061"/>
                  <a:pt x="6330" y="9073"/>
                </a:cubicBezTo>
                <a:cubicBezTo>
                  <a:pt x="6334" y="9083"/>
                  <a:pt x="6339" y="9094"/>
                  <a:pt x="6341" y="9096"/>
                </a:cubicBezTo>
                <a:cubicBezTo>
                  <a:pt x="6346" y="9104"/>
                  <a:pt x="6390" y="9187"/>
                  <a:pt x="6403" y="9214"/>
                </a:cubicBezTo>
                <a:cubicBezTo>
                  <a:pt x="6416" y="9243"/>
                  <a:pt x="6426" y="9260"/>
                  <a:pt x="6446" y="9291"/>
                </a:cubicBezTo>
                <a:cubicBezTo>
                  <a:pt x="6462" y="9324"/>
                  <a:pt x="6473" y="9358"/>
                  <a:pt x="6478" y="9392"/>
                </a:cubicBezTo>
                <a:cubicBezTo>
                  <a:pt x="6484" y="9423"/>
                  <a:pt x="6492" y="9453"/>
                  <a:pt x="6504" y="9482"/>
                </a:cubicBezTo>
                <a:cubicBezTo>
                  <a:pt x="6511" y="9495"/>
                  <a:pt x="6517" y="9508"/>
                  <a:pt x="6521" y="9522"/>
                </a:cubicBezTo>
                <a:cubicBezTo>
                  <a:pt x="6526" y="9536"/>
                  <a:pt x="6534" y="9559"/>
                  <a:pt x="6540" y="9572"/>
                </a:cubicBezTo>
                <a:cubicBezTo>
                  <a:pt x="6546" y="9585"/>
                  <a:pt x="6556" y="9607"/>
                  <a:pt x="6562" y="9621"/>
                </a:cubicBezTo>
                <a:cubicBezTo>
                  <a:pt x="6568" y="9635"/>
                  <a:pt x="6580" y="9659"/>
                  <a:pt x="6589" y="9676"/>
                </a:cubicBezTo>
                <a:cubicBezTo>
                  <a:pt x="6597" y="9691"/>
                  <a:pt x="6603" y="9707"/>
                  <a:pt x="6607" y="9724"/>
                </a:cubicBezTo>
                <a:cubicBezTo>
                  <a:pt x="6607" y="9734"/>
                  <a:pt x="6612" y="9744"/>
                  <a:pt x="6619" y="9752"/>
                </a:cubicBezTo>
                <a:cubicBezTo>
                  <a:pt x="6632" y="9762"/>
                  <a:pt x="6632" y="9779"/>
                  <a:pt x="6619" y="9781"/>
                </a:cubicBezTo>
                <a:cubicBezTo>
                  <a:pt x="6607" y="9783"/>
                  <a:pt x="6607" y="9789"/>
                  <a:pt x="6616" y="9805"/>
                </a:cubicBezTo>
                <a:cubicBezTo>
                  <a:pt x="6620" y="9812"/>
                  <a:pt x="6629" y="9840"/>
                  <a:pt x="6637" y="9868"/>
                </a:cubicBezTo>
                <a:cubicBezTo>
                  <a:pt x="6643" y="9892"/>
                  <a:pt x="6652" y="9915"/>
                  <a:pt x="6663" y="9937"/>
                </a:cubicBezTo>
                <a:cubicBezTo>
                  <a:pt x="6680" y="9962"/>
                  <a:pt x="6694" y="9988"/>
                  <a:pt x="6706" y="10014"/>
                </a:cubicBezTo>
                <a:cubicBezTo>
                  <a:pt x="6705" y="10022"/>
                  <a:pt x="6700" y="10029"/>
                  <a:pt x="6692" y="10036"/>
                </a:cubicBezTo>
                <a:cubicBezTo>
                  <a:pt x="6683" y="10046"/>
                  <a:pt x="6677" y="10056"/>
                  <a:pt x="6673" y="10066"/>
                </a:cubicBezTo>
                <a:cubicBezTo>
                  <a:pt x="6670" y="10074"/>
                  <a:pt x="6667" y="10083"/>
                  <a:pt x="6665" y="10088"/>
                </a:cubicBezTo>
                <a:cubicBezTo>
                  <a:pt x="6663" y="10092"/>
                  <a:pt x="6657" y="10112"/>
                  <a:pt x="6652" y="10131"/>
                </a:cubicBezTo>
                <a:cubicBezTo>
                  <a:pt x="6649" y="10148"/>
                  <a:pt x="6641" y="10165"/>
                  <a:pt x="6628" y="10181"/>
                </a:cubicBezTo>
                <a:cubicBezTo>
                  <a:pt x="6622" y="10186"/>
                  <a:pt x="6617" y="10192"/>
                  <a:pt x="6614" y="10198"/>
                </a:cubicBezTo>
                <a:cubicBezTo>
                  <a:pt x="6604" y="10215"/>
                  <a:pt x="6587" y="10231"/>
                  <a:pt x="6565" y="10245"/>
                </a:cubicBezTo>
                <a:cubicBezTo>
                  <a:pt x="6557" y="10249"/>
                  <a:pt x="6549" y="10255"/>
                  <a:pt x="6542" y="10261"/>
                </a:cubicBezTo>
                <a:cubicBezTo>
                  <a:pt x="6543" y="10262"/>
                  <a:pt x="6535" y="10265"/>
                  <a:pt x="6528" y="10266"/>
                </a:cubicBezTo>
                <a:cubicBezTo>
                  <a:pt x="6518" y="10269"/>
                  <a:pt x="6508" y="10272"/>
                  <a:pt x="6500" y="10277"/>
                </a:cubicBezTo>
                <a:cubicBezTo>
                  <a:pt x="6464" y="10296"/>
                  <a:pt x="6421" y="10309"/>
                  <a:pt x="6377" y="10314"/>
                </a:cubicBezTo>
                <a:cubicBezTo>
                  <a:pt x="6352" y="10318"/>
                  <a:pt x="6327" y="10320"/>
                  <a:pt x="6303" y="10321"/>
                </a:cubicBezTo>
                <a:cubicBezTo>
                  <a:pt x="6268" y="10319"/>
                  <a:pt x="6235" y="10314"/>
                  <a:pt x="6204" y="10306"/>
                </a:cubicBezTo>
                <a:cubicBezTo>
                  <a:pt x="6180" y="10299"/>
                  <a:pt x="6157" y="10295"/>
                  <a:pt x="6152" y="10298"/>
                </a:cubicBezTo>
                <a:cubicBezTo>
                  <a:pt x="6157" y="10310"/>
                  <a:pt x="6164" y="10321"/>
                  <a:pt x="6174" y="10331"/>
                </a:cubicBezTo>
                <a:cubicBezTo>
                  <a:pt x="6188" y="10347"/>
                  <a:pt x="6228" y="10393"/>
                  <a:pt x="6262" y="10434"/>
                </a:cubicBezTo>
                <a:cubicBezTo>
                  <a:pt x="6327" y="10512"/>
                  <a:pt x="6359" y="10547"/>
                  <a:pt x="6370" y="10552"/>
                </a:cubicBezTo>
                <a:cubicBezTo>
                  <a:pt x="6379" y="10560"/>
                  <a:pt x="6387" y="10568"/>
                  <a:pt x="6394" y="10577"/>
                </a:cubicBezTo>
                <a:cubicBezTo>
                  <a:pt x="6404" y="10589"/>
                  <a:pt x="6421" y="10607"/>
                  <a:pt x="6432" y="10617"/>
                </a:cubicBezTo>
                <a:cubicBezTo>
                  <a:pt x="6440" y="10624"/>
                  <a:pt x="6447" y="10631"/>
                  <a:pt x="6452" y="10639"/>
                </a:cubicBezTo>
                <a:cubicBezTo>
                  <a:pt x="6458" y="10645"/>
                  <a:pt x="6465" y="10651"/>
                  <a:pt x="6474" y="10655"/>
                </a:cubicBezTo>
                <a:cubicBezTo>
                  <a:pt x="6485" y="10663"/>
                  <a:pt x="6508" y="10678"/>
                  <a:pt x="6523" y="10691"/>
                </a:cubicBezTo>
                <a:cubicBezTo>
                  <a:pt x="6539" y="10703"/>
                  <a:pt x="6558" y="10718"/>
                  <a:pt x="6565" y="10723"/>
                </a:cubicBezTo>
                <a:cubicBezTo>
                  <a:pt x="6573" y="10729"/>
                  <a:pt x="6578" y="10735"/>
                  <a:pt x="6574" y="10739"/>
                </a:cubicBezTo>
                <a:cubicBezTo>
                  <a:pt x="6567" y="10746"/>
                  <a:pt x="6554" y="10745"/>
                  <a:pt x="6544" y="10735"/>
                </a:cubicBezTo>
                <a:cubicBezTo>
                  <a:pt x="6539" y="10731"/>
                  <a:pt x="6532" y="10729"/>
                  <a:pt x="6526" y="10730"/>
                </a:cubicBezTo>
                <a:cubicBezTo>
                  <a:pt x="6512" y="10734"/>
                  <a:pt x="6474" y="10708"/>
                  <a:pt x="6429" y="10661"/>
                </a:cubicBezTo>
                <a:cubicBezTo>
                  <a:pt x="6424" y="10656"/>
                  <a:pt x="6423" y="10657"/>
                  <a:pt x="6422" y="10667"/>
                </a:cubicBezTo>
                <a:cubicBezTo>
                  <a:pt x="6421" y="10678"/>
                  <a:pt x="6421" y="10680"/>
                  <a:pt x="6387" y="10652"/>
                </a:cubicBezTo>
                <a:cubicBezTo>
                  <a:pt x="6369" y="10636"/>
                  <a:pt x="6336" y="10605"/>
                  <a:pt x="6315" y="10584"/>
                </a:cubicBezTo>
                <a:cubicBezTo>
                  <a:pt x="6269" y="10538"/>
                  <a:pt x="6116" y="10355"/>
                  <a:pt x="6106" y="10334"/>
                </a:cubicBezTo>
                <a:cubicBezTo>
                  <a:pt x="6096" y="10317"/>
                  <a:pt x="6084" y="10301"/>
                  <a:pt x="6070" y="10285"/>
                </a:cubicBezTo>
                <a:cubicBezTo>
                  <a:pt x="6055" y="10263"/>
                  <a:pt x="6030" y="10243"/>
                  <a:pt x="5999" y="10229"/>
                </a:cubicBezTo>
                <a:cubicBezTo>
                  <a:pt x="5959" y="10208"/>
                  <a:pt x="5942" y="10203"/>
                  <a:pt x="5936" y="10208"/>
                </a:cubicBezTo>
                <a:cubicBezTo>
                  <a:pt x="5934" y="10209"/>
                  <a:pt x="5949" y="10226"/>
                  <a:pt x="6000" y="10279"/>
                </a:cubicBezTo>
                <a:cubicBezTo>
                  <a:pt x="6010" y="10290"/>
                  <a:pt x="6036" y="10319"/>
                  <a:pt x="6056" y="10343"/>
                </a:cubicBezTo>
                <a:cubicBezTo>
                  <a:pt x="6070" y="10359"/>
                  <a:pt x="6085" y="10375"/>
                  <a:pt x="6101" y="10390"/>
                </a:cubicBezTo>
                <a:cubicBezTo>
                  <a:pt x="6108" y="10395"/>
                  <a:pt x="6112" y="10401"/>
                  <a:pt x="6114" y="10407"/>
                </a:cubicBezTo>
                <a:cubicBezTo>
                  <a:pt x="6119" y="10417"/>
                  <a:pt x="6127" y="10428"/>
                  <a:pt x="6135" y="10437"/>
                </a:cubicBezTo>
                <a:cubicBezTo>
                  <a:pt x="6145" y="10446"/>
                  <a:pt x="6173" y="10479"/>
                  <a:pt x="6198" y="10509"/>
                </a:cubicBezTo>
                <a:cubicBezTo>
                  <a:pt x="6223" y="10539"/>
                  <a:pt x="6252" y="10572"/>
                  <a:pt x="6262" y="10581"/>
                </a:cubicBezTo>
                <a:cubicBezTo>
                  <a:pt x="6284" y="10601"/>
                  <a:pt x="6303" y="10621"/>
                  <a:pt x="6320" y="10643"/>
                </a:cubicBezTo>
                <a:cubicBezTo>
                  <a:pt x="6332" y="10653"/>
                  <a:pt x="6346" y="10663"/>
                  <a:pt x="6360" y="10673"/>
                </a:cubicBezTo>
                <a:cubicBezTo>
                  <a:pt x="6381" y="10688"/>
                  <a:pt x="6405" y="10707"/>
                  <a:pt x="6414" y="10715"/>
                </a:cubicBezTo>
                <a:cubicBezTo>
                  <a:pt x="6432" y="10732"/>
                  <a:pt x="6456" y="10747"/>
                  <a:pt x="6482" y="10760"/>
                </a:cubicBezTo>
                <a:cubicBezTo>
                  <a:pt x="6492" y="10762"/>
                  <a:pt x="6492" y="10774"/>
                  <a:pt x="6483" y="10776"/>
                </a:cubicBezTo>
                <a:cubicBezTo>
                  <a:pt x="6469" y="10773"/>
                  <a:pt x="6456" y="10768"/>
                  <a:pt x="6446" y="10762"/>
                </a:cubicBezTo>
                <a:cubicBezTo>
                  <a:pt x="6436" y="10755"/>
                  <a:pt x="6424" y="10750"/>
                  <a:pt x="6412" y="10745"/>
                </a:cubicBezTo>
                <a:cubicBezTo>
                  <a:pt x="6408" y="10744"/>
                  <a:pt x="6406" y="10742"/>
                  <a:pt x="6406" y="10740"/>
                </a:cubicBezTo>
                <a:cubicBezTo>
                  <a:pt x="6405" y="10737"/>
                  <a:pt x="6403" y="10736"/>
                  <a:pt x="6400" y="10737"/>
                </a:cubicBezTo>
                <a:cubicBezTo>
                  <a:pt x="6397" y="10739"/>
                  <a:pt x="6392" y="10736"/>
                  <a:pt x="6389" y="10731"/>
                </a:cubicBezTo>
                <a:cubicBezTo>
                  <a:pt x="6386" y="10725"/>
                  <a:pt x="6381" y="10721"/>
                  <a:pt x="6374" y="10718"/>
                </a:cubicBezTo>
                <a:cubicBezTo>
                  <a:pt x="6369" y="10716"/>
                  <a:pt x="6366" y="10714"/>
                  <a:pt x="6364" y="10711"/>
                </a:cubicBezTo>
                <a:cubicBezTo>
                  <a:pt x="6350" y="10693"/>
                  <a:pt x="6331" y="10678"/>
                  <a:pt x="6309" y="10665"/>
                </a:cubicBezTo>
                <a:cubicBezTo>
                  <a:pt x="6304" y="10662"/>
                  <a:pt x="6300" y="10658"/>
                  <a:pt x="6299" y="10654"/>
                </a:cubicBezTo>
                <a:cubicBezTo>
                  <a:pt x="6295" y="10647"/>
                  <a:pt x="6289" y="10640"/>
                  <a:pt x="6282" y="10635"/>
                </a:cubicBezTo>
                <a:cubicBezTo>
                  <a:pt x="6246" y="10600"/>
                  <a:pt x="6214" y="10564"/>
                  <a:pt x="6185" y="10527"/>
                </a:cubicBezTo>
                <a:cubicBezTo>
                  <a:pt x="6170" y="10508"/>
                  <a:pt x="6148" y="10482"/>
                  <a:pt x="6138" y="10470"/>
                </a:cubicBezTo>
                <a:cubicBezTo>
                  <a:pt x="6127" y="10458"/>
                  <a:pt x="6107" y="10434"/>
                  <a:pt x="6095" y="10416"/>
                </a:cubicBezTo>
                <a:cubicBezTo>
                  <a:pt x="6085" y="10400"/>
                  <a:pt x="6072" y="10385"/>
                  <a:pt x="6057" y="10372"/>
                </a:cubicBezTo>
                <a:cubicBezTo>
                  <a:pt x="6049" y="10366"/>
                  <a:pt x="6043" y="10359"/>
                  <a:pt x="6040" y="10351"/>
                </a:cubicBezTo>
                <a:cubicBezTo>
                  <a:pt x="6035" y="10341"/>
                  <a:pt x="6029" y="10332"/>
                  <a:pt x="6019" y="10324"/>
                </a:cubicBezTo>
                <a:cubicBezTo>
                  <a:pt x="6010" y="10315"/>
                  <a:pt x="6003" y="10306"/>
                  <a:pt x="5999" y="10295"/>
                </a:cubicBezTo>
                <a:cubicBezTo>
                  <a:pt x="5999" y="10290"/>
                  <a:pt x="5996" y="10285"/>
                  <a:pt x="5991" y="10282"/>
                </a:cubicBezTo>
                <a:cubicBezTo>
                  <a:pt x="5965" y="10261"/>
                  <a:pt x="5944" y="10237"/>
                  <a:pt x="5928" y="10212"/>
                </a:cubicBezTo>
                <a:cubicBezTo>
                  <a:pt x="5922" y="10202"/>
                  <a:pt x="5913" y="10193"/>
                  <a:pt x="5901" y="10185"/>
                </a:cubicBezTo>
                <a:cubicBezTo>
                  <a:pt x="5893" y="10181"/>
                  <a:pt x="5872" y="10168"/>
                  <a:pt x="5855" y="10158"/>
                </a:cubicBezTo>
                <a:cubicBezTo>
                  <a:pt x="5823" y="10139"/>
                  <a:pt x="5789" y="10122"/>
                  <a:pt x="5751" y="10108"/>
                </a:cubicBezTo>
                <a:cubicBezTo>
                  <a:pt x="5735" y="10101"/>
                  <a:pt x="5722" y="10093"/>
                  <a:pt x="5710" y="10084"/>
                </a:cubicBezTo>
                <a:cubicBezTo>
                  <a:pt x="5689" y="10066"/>
                  <a:pt x="5686" y="10073"/>
                  <a:pt x="5705" y="10095"/>
                </a:cubicBezTo>
                <a:cubicBezTo>
                  <a:pt x="5730" y="10124"/>
                  <a:pt x="5780" y="10179"/>
                  <a:pt x="5820" y="10222"/>
                </a:cubicBezTo>
                <a:cubicBezTo>
                  <a:pt x="5841" y="10245"/>
                  <a:pt x="5880" y="10289"/>
                  <a:pt x="5907" y="10321"/>
                </a:cubicBezTo>
                <a:cubicBezTo>
                  <a:pt x="5934" y="10353"/>
                  <a:pt x="5959" y="10384"/>
                  <a:pt x="5964" y="10389"/>
                </a:cubicBezTo>
                <a:cubicBezTo>
                  <a:pt x="5982" y="10409"/>
                  <a:pt x="5997" y="10430"/>
                  <a:pt x="6008" y="10453"/>
                </a:cubicBezTo>
                <a:cubicBezTo>
                  <a:pt x="6012" y="10468"/>
                  <a:pt x="6020" y="10483"/>
                  <a:pt x="6033" y="10496"/>
                </a:cubicBezTo>
                <a:cubicBezTo>
                  <a:pt x="6037" y="10498"/>
                  <a:pt x="6039" y="10501"/>
                  <a:pt x="6040" y="10504"/>
                </a:cubicBezTo>
                <a:cubicBezTo>
                  <a:pt x="6042" y="10509"/>
                  <a:pt x="6046" y="10512"/>
                  <a:pt x="6051" y="10515"/>
                </a:cubicBezTo>
                <a:cubicBezTo>
                  <a:pt x="6060" y="10520"/>
                  <a:pt x="6061" y="10520"/>
                  <a:pt x="6056" y="10513"/>
                </a:cubicBezTo>
                <a:cubicBezTo>
                  <a:pt x="6053" y="10509"/>
                  <a:pt x="6055" y="10506"/>
                  <a:pt x="6057" y="10505"/>
                </a:cubicBezTo>
                <a:cubicBezTo>
                  <a:pt x="6067" y="10504"/>
                  <a:pt x="6077" y="10511"/>
                  <a:pt x="6085" y="10526"/>
                </a:cubicBezTo>
                <a:cubicBezTo>
                  <a:pt x="6093" y="10539"/>
                  <a:pt x="6148" y="10604"/>
                  <a:pt x="6176" y="10634"/>
                </a:cubicBezTo>
                <a:cubicBezTo>
                  <a:pt x="6182" y="10640"/>
                  <a:pt x="6196" y="10658"/>
                  <a:pt x="6208" y="10674"/>
                </a:cubicBezTo>
                <a:cubicBezTo>
                  <a:pt x="6217" y="10686"/>
                  <a:pt x="6228" y="10698"/>
                  <a:pt x="6242" y="10708"/>
                </a:cubicBezTo>
                <a:cubicBezTo>
                  <a:pt x="6258" y="10719"/>
                  <a:pt x="6272" y="10731"/>
                  <a:pt x="6284" y="10744"/>
                </a:cubicBezTo>
                <a:cubicBezTo>
                  <a:pt x="6300" y="10762"/>
                  <a:pt x="6319" y="10778"/>
                  <a:pt x="6340" y="10794"/>
                </a:cubicBezTo>
                <a:lnTo>
                  <a:pt x="6350" y="10800"/>
                </a:lnTo>
                <a:lnTo>
                  <a:pt x="6089" y="10800"/>
                </a:lnTo>
                <a:lnTo>
                  <a:pt x="6085" y="10796"/>
                </a:lnTo>
                <a:cubicBezTo>
                  <a:pt x="6079" y="10792"/>
                  <a:pt x="6073" y="10788"/>
                  <a:pt x="6066" y="10784"/>
                </a:cubicBezTo>
                <a:cubicBezTo>
                  <a:pt x="6056" y="10780"/>
                  <a:pt x="6048" y="10773"/>
                  <a:pt x="6044" y="10766"/>
                </a:cubicBezTo>
                <a:cubicBezTo>
                  <a:pt x="6039" y="10755"/>
                  <a:pt x="6035" y="10752"/>
                  <a:pt x="6020" y="10753"/>
                </a:cubicBezTo>
                <a:cubicBezTo>
                  <a:pt x="6011" y="10754"/>
                  <a:pt x="6003" y="10752"/>
                  <a:pt x="6002" y="10750"/>
                </a:cubicBezTo>
                <a:cubicBezTo>
                  <a:pt x="5998" y="10746"/>
                  <a:pt x="5992" y="10742"/>
                  <a:pt x="5985" y="10739"/>
                </a:cubicBezTo>
                <a:cubicBezTo>
                  <a:pt x="5977" y="10736"/>
                  <a:pt x="5971" y="10732"/>
                  <a:pt x="5967" y="10726"/>
                </a:cubicBezTo>
                <a:cubicBezTo>
                  <a:pt x="5962" y="10719"/>
                  <a:pt x="5954" y="10713"/>
                  <a:pt x="5945" y="10708"/>
                </a:cubicBezTo>
                <a:cubicBezTo>
                  <a:pt x="5926" y="10696"/>
                  <a:pt x="5908" y="10682"/>
                  <a:pt x="5892" y="10668"/>
                </a:cubicBezTo>
                <a:cubicBezTo>
                  <a:pt x="5807" y="10597"/>
                  <a:pt x="5784" y="10604"/>
                  <a:pt x="5851" y="10681"/>
                </a:cubicBezTo>
                <a:cubicBezTo>
                  <a:pt x="5874" y="10706"/>
                  <a:pt x="5902" y="10729"/>
                  <a:pt x="5933" y="10749"/>
                </a:cubicBezTo>
                <a:cubicBezTo>
                  <a:pt x="5977" y="10773"/>
                  <a:pt x="5958" y="10789"/>
                  <a:pt x="5908" y="10770"/>
                </a:cubicBezTo>
                <a:cubicBezTo>
                  <a:pt x="5868" y="10754"/>
                  <a:pt x="5859" y="10748"/>
                  <a:pt x="5855" y="10733"/>
                </a:cubicBezTo>
                <a:cubicBezTo>
                  <a:pt x="5853" y="10731"/>
                  <a:pt x="5849" y="10730"/>
                  <a:pt x="5845" y="10731"/>
                </a:cubicBezTo>
                <a:cubicBezTo>
                  <a:pt x="5832" y="10732"/>
                  <a:pt x="5784" y="10706"/>
                  <a:pt x="5774" y="10693"/>
                </a:cubicBezTo>
                <a:cubicBezTo>
                  <a:pt x="5765" y="10679"/>
                  <a:pt x="5748" y="10671"/>
                  <a:pt x="5737" y="10673"/>
                </a:cubicBezTo>
                <a:cubicBezTo>
                  <a:pt x="5729" y="10672"/>
                  <a:pt x="5721" y="10670"/>
                  <a:pt x="5716" y="10667"/>
                </a:cubicBezTo>
                <a:cubicBezTo>
                  <a:pt x="5710" y="10664"/>
                  <a:pt x="5702" y="10662"/>
                  <a:pt x="5694" y="10661"/>
                </a:cubicBezTo>
                <a:cubicBezTo>
                  <a:pt x="5680" y="10660"/>
                  <a:pt x="5668" y="10656"/>
                  <a:pt x="5657" y="10651"/>
                </a:cubicBezTo>
                <a:cubicBezTo>
                  <a:pt x="5642" y="10645"/>
                  <a:pt x="5627" y="10641"/>
                  <a:pt x="5625" y="10642"/>
                </a:cubicBezTo>
                <a:cubicBezTo>
                  <a:pt x="5616" y="10647"/>
                  <a:pt x="5647" y="10677"/>
                  <a:pt x="5665" y="10682"/>
                </a:cubicBezTo>
                <a:cubicBezTo>
                  <a:pt x="5675" y="10687"/>
                  <a:pt x="5682" y="10693"/>
                  <a:pt x="5687" y="10700"/>
                </a:cubicBezTo>
                <a:cubicBezTo>
                  <a:pt x="5712" y="10725"/>
                  <a:pt x="5741" y="10749"/>
                  <a:pt x="5773" y="10770"/>
                </a:cubicBezTo>
                <a:cubicBezTo>
                  <a:pt x="5777" y="10772"/>
                  <a:pt x="5781" y="10773"/>
                  <a:pt x="5784" y="10771"/>
                </a:cubicBezTo>
                <a:cubicBezTo>
                  <a:pt x="5790" y="10768"/>
                  <a:pt x="5807" y="10777"/>
                  <a:pt x="5813" y="10789"/>
                </a:cubicBezTo>
                <a:cubicBezTo>
                  <a:pt x="5815" y="10791"/>
                  <a:pt x="5817" y="10793"/>
                  <a:pt x="5819" y="10795"/>
                </a:cubicBezTo>
                <a:lnTo>
                  <a:pt x="5823" y="10800"/>
                </a:lnTo>
                <a:lnTo>
                  <a:pt x="5514" y="10800"/>
                </a:lnTo>
                <a:lnTo>
                  <a:pt x="5512" y="10798"/>
                </a:lnTo>
                <a:cubicBezTo>
                  <a:pt x="5498" y="10789"/>
                  <a:pt x="5484" y="10782"/>
                  <a:pt x="5479" y="10784"/>
                </a:cubicBezTo>
                <a:cubicBezTo>
                  <a:pt x="5470" y="10790"/>
                  <a:pt x="5445" y="10785"/>
                  <a:pt x="5411" y="10773"/>
                </a:cubicBezTo>
                <a:cubicBezTo>
                  <a:pt x="5399" y="10768"/>
                  <a:pt x="5386" y="10763"/>
                  <a:pt x="5373" y="10760"/>
                </a:cubicBezTo>
                <a:cubicBezTo>
                  <a:pt x="5364" y="10756"/>
                  <a:pt x="5356" y="10752"/>
                  <a:pt x="5349" y="10748"/>
                </a:cubicBezTo>
                <a:cubicBezTo>
                  <a:pt x="5342" y="10743"/>
                  <a:pt x="5333" y="10738"/>
                  <a:pt x="5322" y="10735"/>
                </a:cubicBezTo>
                <a:cubicBezTo>
                  <a:pt x="5317" y="10735"/>
                  <a:pt x="5314" y="10733"/>
                  <a:pt x="5313" y="10730"/>
                </a:cubicBezTo>
                <a:cubicBezTo>
                  <a:pt x="5311" y="10726"/>
                  <a:pt x="5307" y="10723"/>
                  <a:pt x="5301" y="10722"/>
                </a:cubicBezTo>
                <a:cubicBezTo>
                  <a:pt x="5291" y="10717"/>
                  <a:pt x="5281" y="10711"/>
                  <a:pt x="5274" y="10704"/>
                </a:cubicBezTo>
                <a:cubicBezTo>
                  <a:pt x="5255" y="10688"/>
                  <a:pt x="5240" y="10688"/>
                  <a:pt x="5246" y="10704"/>
                </a:cubicBezTo>
                <a:cubicBezTo>
                  <a:pt x="5262" y="10730"/>
                  <a:pt x="5281" y="10754"/>
                  <a:pt x="5302" y="10778"/>
                </a:cubicBezTo>
                <a:cubicBezTo>
                  <a:pt x="5306" y="10782"/>
                  <a:pt x="5310" y="10786"/>
                  <a:pt x="5313" y="10791"/>
                </a:cubicBezTo>
                <a:lnTo>
                  <a:pt x="5320" y="10800"/>
                </a:lnTo>
                <a:lnTo>
                  <a:pt x="5276" y="10800"/>
                </a:lnTo>
                <a:lnTo>
                  <a:pt x="5272" y="10795"/>
                </a:lnTo>
                <a:cubicBezTo>
                  <a:pt x="5266" y="10789"/>
                  <a:pt x="5260" y="10783"/>
                  <a:pt x="5256" y="10780"/>
                </a:cubicBezTo>
                <a:cubicBezTo>
                  <a:pt x="5237" y="10761"/>
                  <a:pt x="5224" y="10739"/>
                  <a:pt x="5217" y="10717"/>
                </a:cubicBezTo>
                <a:cubicBezTo>
                  <a:pt x="5215" y="10706"/>
                  <a:pt x="5205" y="10697"/>
                  <a:pt x="5191" y="10692"/>
                </a:cubicBezTo>
                <a:cubicBezTo>
                  <a:pt x="5169" y="10684"/>
                  <a:pt x="5165" y="10688"/>
                  <a:pt x="5180" y="10704"/>
                </a:cubicBezTo>
                <a:cubicBezTo>
                  <a:pt x="5184" y="10708"/>
                  <a:pt x="5186" y="10713"/>
                  <a:pt x="5185" y="10718"/>
                </a:cubicBezTo>
                <a:cubicBezTo>
                  <a:pt x="5181" y="10728"/>
                  <a:pt x="5168" y="10721"/>
                  <a:pt x="5145" y="10697"/>
                </a:cubicBezTo>
                <a:cubicBezTo>
                  <a:pt x="5119" y="10670"/>
                  <a:pt x="5092" y="10649"/>
                  <a:pt x="5085" y="10650"/>
                </a:cubicBezTo>
                <a:cubicBezTo>
                  <a:pt x="5077" y="10651"/>
                  <a:pt x="5082" y="10668"/>
                  <a:pt x="5098" y="10685"/>
                </a:cubicBezTo>
                <a:cubicBezTo>
                  <a:pt x="5107" y="10694"/>
                  <a:pt x="5117" y="10704"/>
                  <a:pt x="5121" y="10708"/>
                </a:cubicBezTo>
                <a:cubicBezTo>
                  <a:pt x="5125" y="10713"/>
                  <a:pt x="5128" y="10718"/>
                  <a:pt x="5130" y="10723"/>
                </a:cubicBezTo>
                <a:cubicBezTo>
                  <a:pt x="5135" y="10732"/>
                  <a:pt x="5143" y="10741"/>
                  <a:pt x="5152" y="10748"/>
                </a:cubicBezTo>
                <a:cubicBezTo>
                  <a:pt x="5164" y="10757"/>
                  <a:pt x="5172" y="10765"/>
                  <a:pt x="5169" y="10766"/>
                </a:cubicBezTo>
                <a:cubicBezTo>
                  <a:pt x="5170" y="10775"/>
                  <a:pt x="5175" y="10784"/>
                  <a:pt x="5183" y="10791"/>
                </a:cubicBezTo>
                <a:cubicBezTo>
                  <a:pt x="5184" y="10792"/>
                  <a:pt x="5186" y="10794"/>
                  <a:pt x="5187" y="10796"/>
                </a:cubicBezTo>
                <a:lnTo>
                  <a:pt x="5190" y="10800"/>
                </a:lnTo>
                <a:lnTo>
                  <a:pt x="5174" y="10800"/>
                </a:lnTo>
                <a:lnTo>
                  <a:pt x="5168" y="10796"/>
                </a:lnTo>
                <a:cubicBezTo>
                  <a:pt x="5151" y="10787"/>
                  <a:pt x="5134" y="10784"/>
                  <a:pt x="5132" y="10790"/>
                </a:cubicBezTo>
                <a:cubicBezTo>
                  <a:pt x="5133" y="10792"/>
                  <a:pt x="5133" y="10793"/>
                  <a:pt x="5134" y="10795"/>
                </a:cubicBezTo>
                <a:lnTo>
                  <a:pt x="5137" y="10800"/>
                </a:lnTo>
                <a:lnTo>
                  <a:pt x="5123" y="10800"/>
                </a:lnTo>
                <a:lnTo>
                  <a:pt x="5123" y="10799"/>
                </a:lnTo>
                <a:cubicBezTo>
                  <a:pt x="5113" y="10790"/>
                  <a:pt x="5108" y="10787"/>
                  <a:pt x="5101" y="10785"/>
                </a:cubicBezTo>
                <a:cubicBezTo>
                  <a:pt x="5096" y="10784"/>
                  <a:pt x="5093" y="10780"/>
                  <a:pt x="5095" y="10776"/>
                </a:cubicBezTo>
                <a:cubicBezTo>
                  <a:pt x="5097" y="10771"/>
                  <a:pt x="5096" y="10770"/>
                  <a:pt x="5089" y="10773"/>
                </a:cubicBezTo>
                <a:cubicBezTo>
                  <a:pt x="5083" y="10775"/>
                  <a:pt x="5081" y="10775"/>
                  <a:pt x="5080" y="10773"/>
                </a:cubicBezTo>
                <a:cubicBezTo>
                  <a:pt x="5080" y="10771"/>
                  <a:pt x="5083" y="10769"/>
                  <a:pt x="5087" y="10767"/>
                </a:cubicBezTo>
                <a:cubicBezTo>
                  <a:pt x="5090" y="10766"/>
                  <a:pt x="5079" y="10744"/>
                  <a:pt x="5031" y="10693"/>
                </a:cubicBezTo>
                <a:cubicBezTo>
                  <a:pt x="5020" y="10681"/>
                  <a:pt x="5005" y="10664"/>
                  <a:pt x="4998" y="10655"/>
                </a:cubicBezTo>
                <a:cubicBezTo>
                  <a:pt x="4987" y="10640"/>
                  <a:pt x="4957" y="10606"/>
                  <a:pt x="4905" y="10547"/>
                </a:cubicBezTo>
                <a:cubicBezTo>
                  <a:pt x="4895" y="10535"/>
                  <a:pt x="4873" y="10511"/>
                  <a:pt x="4856" y="10494"/>
                </a:cubicBezTo>
                <a:cubicBezTo>
                  <a:pt x="4840" y="10476"/>
                  <a:pt x="4821" y="10455"/>
                  <a:pt x="4814" y="10446"/>
                </a:cubicBezTo>
                <a:cubicBezTo>
                  <a:pt x="4808" y="10438"/>
                  <a:pt x="4801" y="10431"/>
                  <a:pt x="4793" y="10425"/>
                </a:cubicBezTo>
                <a:cubicBezTo>
                  <a:pt x="4779" y="10417"/>
                  <a:pt x="4797" y="10457"/>
                  <a:pt x="4812" y="10469"/>
                </a:cubicBezTo>
                <a:cubicBezTo>
                  <a:pt x="4817" y="10474"/>
                  <a:pt x="4822" y="10479"/>
                  <a:pt x="4824" y="10484"/>
                </a:cubicBezTo>
                <a:cubicBezTo>
                  <a:pt x="4836" y="10503"/>
                  <a:pt x="4851" y="10522"/>
                  <a:pt x="4869" y="10539"/>
                </a:cubicBezTo>
                <a:cubicBezTo>
                  <a:pt x="4875" y="10545"/>
                  <a:pt x="4881" y="10551"/>
                  <a:pt x="4885" y="10558"/>
                </a:cubicBezTo>
                <a:cubicBezTo>
                  <a:pt x="4887" y="10563"/>
                  <a:pt x="4891" y="10567"/>
                  <a:pt x="4896" y="10570"/>
                </a:cubicBezTo>
                <a:cubicBezTo>
                  <a:pt x="4900" y="10571"/>
                  <a:pt x="4902" y="10574"/>
                  <a:pt x="4903" y="10576"/>
                </a:cubicBezTo>
                <a:cubicBezTo>
                  <a:pt x="4905" y="10580"/>
                  <a:pt x="4908" y="10584"/>
                  <a:pt x="4913" y="10586"/>
                </a:cubicBezTo>
                <a:cubicBezTo>
                  <a:pt x="4925" y="10594"/>
                  <a:pt x="4935" y="10603"/>
                  <a:pt x="4942" y="10612"/>
                </a:cubicBezTo>
                <a:cubicBezTo>
                  <a:pt x="4953" y="10624"/>
                  <a:pt x="4964" y="10637"/>
                  <a:pt x="4968" y="10640"/>
                </a:cubicBezTo>
                <a:cubicBezTo>
                  <a:pt x="4971" y="10643"/>
                  <a:pt x="4971" y="10646"/>
                  <a:pt x="4963" y="10646"/>
                </a:cubicBezTo>
                <a:cubicBezTo>
                  <a:pt x="4948" y="10645"/>
                  <a:pt x="4952" y="10655"/>
                  <a:pt x="4984" y="10695"/>
                </a:cubicBezTo>
                <a:cubicBezTo>
                  <a:pt x="4994" y="10711"/>
                  <a:pt x="5009" y="10725"/>
                  <a:pt x="5029" y="10737"/>
                </a:cubicBezTo>
                <a:cubicBezTo>
                  <a:pt x="5046" y="10743"/>
                  <a:pt x="5053" y="10755"/>
                  <a:pt x="5038" y="10754"/>
                </a:cubicBezTo>
                <a:cubicBezTo>
                  <a:pt x="5032" y="10754"/>
                  <a:pt x="5027" y="10751"/>
                  <a:pt x="5024" y="10748"/>
                </a:cubicBezTo>
                <a:cubicBezTo>
                  <a:pt x="5022" y="10744"/>
                  <a:pt x="5018" y="10742"/>
                  <a:pt x="5017" y="10743"/>
                </a:cubicBezTo>
                <a:cubicBezTo>
                  <a:pt x="5024" y="10762"/>
                  <a:pt x="5035" y="10780"/>
                  <a:pt x="5050" y="10796"/>
                </a:cubicBezTo>
                <a:lnTo>
                  <a:pt x="5054" y="10800"/>
                </a:lnTo>
                <a:lnTo>
                  <a:pt x="5015" y="10800"/>
                </a:lnTo>
                <a:lnTo>
                  <a:pt x="5014" y="10800"/>
                </a:lnTo>
                <a:cubicBezTo>
                  <a:pt x="5000" y="10797"/>
                  <a:pt x="4992" y="10790"/>
                  <a:pt x="4993" y="10780"/>
                </a:cubicBezTo>
                <a:cubicBezTo>
                  <a:pt x="4990" y="10769"/>
                  <a:pt x="4983" y="10758"/>
                  <a:pt x="4971" y="10748"/>
                </a:cubicBezTo>
                <a:cubicBezTo>
                  <a:pt x="4964" y="10742"/>
                  <a:pt x="4957" y="10735"/>
                  <a:pt x="4952" y="10728"/>
                </a:cubicBezTo>
                <a:cubicBezTo>
                  <a:pt x="4946" y="10722"/>
                  <a:pt x="4939" y="10717"/>
                  <a:pt x="4931" y="10712"/>
                </a:cubicBezTo>
                <a:cubicBezTo>
                  <a:pt x="4917" y="10704"/>
                  <a:pt x="4909" y="10694"/>
                  <a:pt x="4907" y="10683"/>
                </a:cubicBezTo>
                <a:cubicBezTo>
                  <a:pt x="4904" y="10667"/>
                  <a:pt x="4893" y="10661"/>
                  <a:pt x="4885" y="10671"/>
                </a:cubicBezTo>
                <a:cubicBezTo>
                  <a:pt x="4882" y="10681"/>
                  <a:pt x="4888" y="10691"/>
                  <a:pt x="4900" y="10698"/>
                </a:cubicBezTo>
                <a:cubicBezTo>
                  <a:pt x="4904" y="10698"/>
                  <a:pt x="4905" y="10700"/>
                  <a:pt x="4902" y="10700"/>
                </a:cubicBezTo>
                <a:cubicBezTo>
                  <a:pt x="4899" y="10701"/>
                  <a:pt x="4902" y="10704"/>
                  <a:pt x="4907" y="10707"/>
                </a:cubicBezTo>
                <a:cubicBezTo>
                  <a:pt x="4920" y="10716"/>
                  <a:pt x="4936" y="10735"/>
                  <a:pt x="4929" y="10734"/>
                </a:cubicBezTo>
                <a:cubicBezTo>
                  <a:pt x="4919" y="10727"/>
                  <a:pt x="4910" y="10720"/>
                  <a:pt x="4903" y="10712"/>
                </a:cubicBezTo>
                <a:cubicBezTo>
                  <a:pt x="4881" y="10689"/>
                  <a:pt x="4863" y="10672"/>
                  <a:pt x="4854" y="10664"/>
                </a:cubicBezTo>
                <a:cubicBezTo>
                  <a:pt x="4850" y="10661"/>
                  <a:pt x="4849" y="10656"/>
                  <a:pt x="4852" y="10651"/>
                </a:cubicBezTo>
                <a:cubicBezTo>
                  <a:pt x="4856" y="10645"/>
                  <a:pt x="4853" y="10640"/>
                  <a:pt x="4837" y="10623"/>
                </a:cubicBezTo>
                <a:cubicBezTo>
                  <a:pt x="4825" y="10611"/>
                  <a:pt x="4813" y="10599"/>
                  <a:pt x="4810" y="10596"/>
                </a:cubicBezTo>
                <a:cubicBezTo>
                  <a:pt x="4807" y="10593"/>
                  <a:pt x="4800" y="10587"/>
                  <a:pt x="4795" y="10581"/>
                </a:cubicBezTo>
                <a:cubicBezTo>
                  <a:pt x="4786" y="10571"/>
                  <a:pt x="4778" y="10569"/>
                  <a:pt x="4774" y="10576"/>
                </a:cubicBezTo>
                <a:cubicBezTo>
                  <a:pt x="4775" y="10585"/>
                  <a:pt x="4779" y="10594"/>
                  <a:pt x="4786" y="10601"/>
                </a:cubicBezTo>
                <a:cubicBezTo>
                  <a:pt x="4798" y="10620"/>
                  <a:pt x="4799" y="10624"/>
                  <a:pt x="4793" y="10627"/>
                </a:cubicBezTo>
                <a:cubicBezTo>
                  <a:pt x="4786" y="10631"/>
                  <a:pt x="4789" y="10633"/>
                  <a:pt x="4806" y="10639"/>
                </a:cubicBezTo>
                <a:cubicBezTo>
                  <a:pt x="4815" y="10642"/>
                  <a:pt x="4823" y="10647"/>
                  <a:pt x="4828" y="10653"/>
                </a:cubicBezTo>
                <a:cubicBezTo>
                  <a:pt x="4829" y="10658"/>
                  <a:pt x="4831" y="10662"/>
                  <a:pt x="4834" y="10666"/>
                </a:cubicBezTo>
                <a:cubicBezTo>
                  <a:pt x="4839" y="10671"/>
                  <a:pt x="4838" y="10672"/>
                  <a:pt x="4828" y="10669"/>
                </a:cubicBezTo>
                <a:cubicBezTo>
                  <a:pt x="4811" y="10663"/>
                  <a:pt x="4811" y="10669"/>
                  <a:pt x="4832" y="10693"/>
                </a:cubicBezTo>
                <a:cubicBezTo>
                  <a:pt x="4843" y="10706"/>
                  <a:pt x="4867" y="10738"/>
                  <a:pt x="4885" y="10763"/>
                </a:cubicBezTo>
                <a:cubicBezTo>
                  <a:pt x="4891" y="10772"/>
                  <a:pt x="4897" y="10780"/>
                  <a:pt x="4904" y="10788"/>
                </a:cubicBezTo>
                <a:lnTo>
                  <a:pt x="4913" y="10800"/>
                </a:lnTo>
                <a:lnTo>
                  <a:pt x="4852" y="10800"/>
                </a:lnTo>
                <a:lnTo>
                  <a:pt x="4846" y="10793"/>
                </a:lnTo>
                <a:cubicBezTo>
                  <a:pt x="4835" y="10778"/>
                  <a:pt x="4821" y="10770"/>
                  <a:pt x="4807" y="10772"/>
                </a:cubicBezTo>
                <a:cubicBezTo>
                  <a:pt x="4800" y="10773"/>
                  <a:pt x="4793" y="10772"/>
                  <a:pt x="4789" y="10769"/>
                </a:cubicBezTo>
                <a:cubicBezTo>
                  <a:pt x="4777" y="10760"/>
                  <a:pt x="4775" y="10770"/>
                  <a:pt x="4786" y="10787"/>
                </a:cubicBezTo>
                <a:cubicBezTo>
                  <a:pt x="4787" y="10790"/>
                  <a:pt x="4788" y="10792"/>
                  <a:pt x="4790" y="10794"/>
                </a:cubicBezTo>
                <a:lnTo>
                  <a:pt x="4792" y="10800"/>
                </a:lnTo>
                <a:lnTo>
                  <a:pt x="4770" y="10800"/>
                </a:lnTo>
                <a:lnTo>
                  <a:pt x="4769" y="10798"/>
                </a:lnTo>
                <a:cubicBezTo>
                  <a:pt x="4757" y="10780"/>
                  <a:pt x="4748" y="10773"/>
                  <a:pt x="4750" y="10786"/>
                </a:cubicBezTo>
                <a:cubicBezTo>
                  <a:pt x="4752" y="10795"/>
                  <a:pt x="4750" y="10796"/>
                  <a:pt x="4740" y="10796"/>
                </a:cubicBezTo>
                <a:cubicBezTo>
                  <a:pt x="4733" y="10796"/>
                  <a:pt x="4730" y="10798"/>
                  <a:pt x="4729" y="10800"/>
                </a:cubicBezTo>
                <a:lnTo>
                  <a:pt x="4729" y="10800"/>
                </a:lnTo>
                <a:lnTo>
                  <a:pt x="4705" y="10800"/>
                </a:lnTo>
                <a:lnTo>
                  <a:pt x="4691" y="10787"/>
                </a:lnTo>
                <a:cubicBezTo>
                  <a:pt x="4681" y="10778"/>
                  <a:pt x="4670" y="10769"/>
                  <a:pt x="4661" y="10761"/>
                </a:cubicBezTo>
                <a:cubicBezTo>
                  <a:pt x="4637" y="10741"/>
                  <a:pt x="4617" y="10724"/>
                  <a:pt x="4617" y="10722"/>
                </a:cubicBezTo>
                <a:cubicBezTo>
                  <a:pt x="4612" y="10718"/>
                  <a:pt x="4607" y="10715"/>
                  <a:pt x="4600" y="10712"/>
                </a:cubicBezTo>
                <a:cubicBezTo>
                  <a:pt x="4586" y="10704"/>
                  <a:pt x="4575" y="10695"/>
                  <a:pt x="4567" y="10684"/>
                </a:cubicBezTo>
                <a:cubicBezTo>
                  <a:pt x="4560" y="10674"/>
                  <a:pt x="4550" y="10664"/>
                  <a:pt x="4538" y="10656"/>
                </a:cubicBezTo>
                <a:lnTo>
                  <a:pt x="4526" y="10650"/>
                </a:lnTo>
                <a:lnTo>
                  <a:pt x="4522" y="10666"/>
                </a:lnTo>
                <a:cubicBezTo>
                  <a:pt x="4519" y="10676"/>
                  <a:pt x="4513" y="10683"/>
                  <a:pt x="4506" y="10685"/>
                </a:cubicBezTo>
                <a:cubicBezTo>
                  <a:pt x="4491" y="10690"/>
                  <a:pt x="4489" y="10704"/>
                  <a:pt x="4502" y="10722"/>
                </a:cubicBezTo>
                <a:cubicBezTo>
                  <a:pt x="4508" y="10728"/>
                  <a:pt x="4512" y="10735"/>
                  <a:pt x="4514" y="10743"/>
                </a:cubicBezTo>
                <a:cubicBezTo>
                  <a:pt x="4514" y="10744"/>
                  <a:pt x="4515" y="10745"/>
                  <a:pt x="4518" y="10743"/>
                </a:cubicBezTo>
                <a:cubicBezTo>
                  <a:pt x="4522" y="10741"/>
                  <a:pt x="4525" y="10742"/>
                  <a:pt x="4528" y="10745"/>
                </a:cubicBezTo>
                <a:cubicBezTo>
                  <a:pt x="4531" y="10748"/>
                  <a:pt x="4530" y="10752"/>
                  <a:pt x="4526" y="10754"/>
                </a:cubicBezTo>
                <a:cubicBezTo>
                  <a:pt x="4522" y="10757"/>
                  <a:pt x="4530" y="10773"/>
                  <a:pt x="4543" y="10790"/>
                </a:cubicBezTo>
                <a:lnTo>
                  <a:pt x="4551" y="10800"/>
                </a:lnTo>
                <a:lnTo>
                  <a:pt x="4537" y="10800"/>
                </a:lnTo>
                <a:lnTo>
                  <a:pt x="4536" y="10799"/>
                </a:lnTo>
                <a:cubicBezTo>
                  <a:pt x="4534" y="10798"/>
                  <a:pt x="4532" y="10796"/>
                  <a:pt x="4530" y="10795"/>
                </a:cubicBezTo>
                <a:cubicBezTo>
                  <a:pt x="4503" y="10769"/>
                  <a:pt x="4478" y="10742"/>
                  <a:pt x="4457" y="10714"/>
                </a:cubicBezTo>
                <a:cubicBezTo>
                  <a:pt x="4450" y="10704"/>
                  <a:pt x="4439" y="10704"/>
                  <a:pt x="4440" y="10713"/>
                </a:cubicBezTo>
                <a:cubicBezTo>
                  <a:pt x="4446" y="10726"/>
                  <a:pt x="4454" y="10739"/>
                  <a:pt x="4464" y="10750"/>
                </a:cubicBezTo>
                <a:cubicBezTo>
                  <a:pt x="4467" y="10752"/>
                  <a:pt x="4469" y="10755"/>
                  <a:pt x="4470" y="10758"/>
                </a:cubicBezTo>
                <a:cubicBezTo>
                  <a:pt x="4473" y="10762"/>
                  <a:pt x="4476" y="10765"/>
                  <a:pt x="4480" y="10768"/>
                </a:cubicBezTo>
                <a:cubicBezTo>
                  <a:pt x="4485" y="10772"/>
                  <a:pt x="4487" y="10775"/>
                  <a:pt x="4485" y="10776"/>
                </a:cubicBezTo>
                <a:cubicBezTo>
                  <a:pt x="4474" y="10777"/>
                  <a:pt x="4419" y="10714"/>
                  <a:pt x="4408" y="10688"/>
                </a:cubicBezTo>
                <a:cubicBezTo>
                  <a:pt x="4398" y="10663"/>
                  <a:pt x="4388" y="10652"/>
                  <a:pt x="4376" y="10652"/>
                </a:cubicBezTo>
                <a:cubicBezTo>
                  <a:pt x="4364" y="10653"/>
                  <a:pt x="4348" y="10632"/>
                  <a:pt x="4324" y="10593"/>
                </a:cubicBezTo>
                <a:cubicBezTo>
                  <a:pt x="4308" y="10568"/>
                  <a:pt x="4290" y="10543"/>
                  <a:pt x="4269" y="10520"/>
                </a:cubicBezTo>
                <a:cubicBezTo>
                  <a:pt x="4260" y="10511"/>
                  <a:pt x="4253" y="10503"/>
                  <a:pt x="4247" y="10494"/>
                </a:cubicBezTo>
                <a:cubicBezTo>
                  <a:pt x="4237" y="10480"/>
                  <a:pt x="4229" y="10473"/>
                  <a:pt x="4222" y="10473"/>
                </a:cubicBezTo>
                <a:cubicBezTo>
                  <a:pt x="4205" y="10474"/>
                  <a:pt x="4211" y="10487"/>
                  <a:pt x="4258" y="10546"/>
                </a:cubicBezTo>
                <a:cubicBezTo>
                  <a:pt x="4287" y="10584"/>
                  <a:pt x="4314" y="10621"/>
                  <a:pt x="4325" y="10640"/>
                </a:cubicBezTo>
                <a:cubicBezTo>
                  <a:pt x="4331" y="10650"/>
                  <a:pt x="4339" y="10659"/>
                  <a:pt x="4347" y="10668"/>
                </a:cubicBezTo>
                <a:cubicBezTo>
                  <a:pt x="4364" y="10682"/>
                  <a:pt x="4374" y="10699"/>
                  <a:pt x="4376" y="10717"/>
                </a:cubicBezTo>
                <a:lnTo>
                  <a:pt x="4375" y="10729"/>
                </a:lnTo>
                <a:lnTo>
                  <a:pt x="4358" y="10715"/>
                </a:lnTo>
                <a:cubicBezTo>
                  <a:pt x="4346" y="10703"/>
                  <a:pt x="4336" y="10691"/>
                  <a:pt x="4327" y="10679"/>
                </a:cubicBezTo>
                <a:cubicBezTo>
                  <a:pt x="4314" y="10660"/>
                  <a:pt x="4242" y="10578"/>
                  <a:pt x="4236" y="10575"/>
                </a:cubicBezTo>
                <a:cubicBezTo>
                  <a:pt x="4231" y="10573"/>
                  <a:pt x="4229" y="10581"/>
                  <a:pt x="4236" y="10590"/>
                </a:cubicBezTo>
                <a:cubicBezTo>
                  <a:pt x="4240" y="10596"/>
                  <a:pt x="4255" y="10618"/>
                  <a:pt x="4268" y="10640"/>
                </a:cubicBezTo>
                <a:cubicBezTo>
                  <a:pt x="4295" y="10686"/>
                  <a:pt x="4328" y="10730"/>
                  <a:pt x="4367" y="10773"/>
                </a:cubicBezTo>
                <a:cubicBezTo>
                  <a:pt x="4376" y="10781"/>
                  <a:pt x="4384" y="10790"/>
                  <a:pt x="4391" y="10800"/>
                </a:cubicBezTo>
                <a:lnTo>
                  <a:pt x="4391" y="10800"/>
                </a:lnTo>
                <a:lnTo>
                  <a:pt x="4343" y="10800"/>
                </a:lnTo>
                <a:lnTo>
                  <a:pt x="4343" y="10800"/>
                </a:lnTo>
                <a:cubicBezTo>
                  <a:pt x="4341" y="10799"/>
                  <a:pt x="4340" y="10799"/>
                  <a:pt x="4339" y="10799"/>
                </a:cubicBezTo>
                <a:lnTo>
                  <a:pt x="4338" y="10800"/>
                </a:lnTo>
                <a:lnTo>
                  <a:pt x="4317" y="10800"/>
                </a:lnTo>
                <a:lnTo>
                  <a:pt x="4315" y="10796"/>
                </a:lnTo>
                <a:cubicBezTo>
                  <a:pt x="4312" y="10792"/>
                  <a:pt x="4308" y="10788"/>
                  <a:pt x="4303" y="10785"/>
                </a:cubicBezTo>
                <a:cubicBezTo>
                  <a:pt x="4293" y="10776"/>
                  <a:pt x="4285" y="10767"/>
                  <a:pt x="4279" y="10758"/>
                </a:cubicBezTo>
                <a:cubicBezTo>
                  <a:pt x="4269" y="10742"/>
                  <a:pt x="4257" y="10727"/>
                  <a:pt x="4243" y="10713"/>
                </a:cubicBezTo>
                <a:cubicBezTo>
                  <a:pt x="4226" y="10696"/>
                  <a:pt x="4211" y="10677"/>
                  <a:pt x="4199" y="10658"/>
                </a:cubicBezTo>
                <a:cubicBezTo>
                  <a:pt x="4189" y="10642"/>
                  <a:pt x="4173" y="10620"/>
                  <a:pt x="4165" y="10609"/>
                </a:cubicBezTo>
                <a:cubicBezTo>
                  <a:pt x="4157" y="10599"/>
                  <a:pt x="4151" y="10589"/>
                  <a:pt x="4147" y="10578"/>
                </a:cubicBezTo>
                <a:cubicBezTo>
                  <a:pt x="4144" y="10569"/>
                  <a:pt x="4138" y="10560"/>
                  <a:pt x="4130" y="10551"/>
                </a:cubicBezTo>
                <a:cubicBezTo>
                  <a:pt x="4121" y="10542"/>
                  <a:pt x="4113" y="10532"/>
                  <a:pt x="4106" y="10522"/>
                </a:cubicBezTo>
                <a:cubicBezTo>
                  <a:pt x="4093" y="10500"/>
                  <a:pt x="4077" y="10478"/>
                  <a:pt x="4057" y="10458"/>
                </a:cubicBezTo>
                <a:cubicBezTo>
                  <a:pt x="4047" y="10454"/>
                  <a:pt x="4045" y="10469"/>
                  <a:pt x="4055" y="10481"/>
                </a:cubicBezTo>
                <a:cubicBezTo>
                  <a:pt x="4062" y="10492"/>
                  <a:pt x="4067" y="10502"/>
                  <a:pt x="4071" y="10514"/>
                </a:cubicBezTo>
                <a:cubicBezTo>
                  <a:pt x="4078" y="10530"/>
                  <a:pt x="4087" y="10546"/>
                  <a:pt x="4098" y="10561"/>
                </a:cubicBezTo>
                <a:cubicBezTo>
                  <a:pt x="4109" y="10576"/>
                  <a:pt x="4132" y="10610"/>
                  <a:pt x="4149" y="10635"/>
                </a:cubicBezTo>
                <a:cubicBezTo>
                  <a:pt x="4191" y="10698"/>
                  <a:pt x="4234" y="10759"/>
                  <a:pt x="4253" y="10782"/>
                </a:cubicBezTo>
                <a:cubicBezTo>
                  <a:pt x="4257" y="10787"/>
                  <a:pt x="4261" y="10792"/>
                  <a:pt x="4265" y="10797"/>
                </a:cubicBezTo>
                <a:lnTo>
                  <a:pt x="4266" y="10800"/>
                </a:lnTo>
                <a:lnTo>
                  <a:pt x="4176" y="10800"/>
                </a:lnTo>
                <a:lnTo>
                  <a:pt x="4176" y="10799"/>
                </a:lnTo>
                <a:cubicBezTo>
                  <a:pt x="4171" y="10793"/>
                  <a:pt x="4166" y="10786"/>
                  <a:pt x="4161" y="10779"/>
                </a:cubicBezTo>
                <a:cubicBezTo>
                  <a:pt x="4150" y="10758"/>
                  <a:pt x="4133" y="10739"/>
                  <a:pt x="4110" y="10723"/>
                </a:cubicBezTo>
                <a:cubicBezTo>
                  <a:pt x="4103" y="10719"/>
                  <a:pt x="4097" y="10715"/>
                  <a:pt x="4093" y="10710"/>
                </a:cubicBezTo>
                <a:cubicBezTo>
                  <a:pt x="4088" y="10703"/>
                  <a:pt x="4066" y="10700"/>
                  <a:pt x="4060" y="10705"/>
                </a:cubicBezTo>
                <a:cubicBezTo>
                  <a:pt x="4061" y="10712"/>
                  <a:pt x="4063" y="10719"/>
                  <a:pt x="4068" y="10726"/>
                </a:cubicBezTo>
                <a:cubicBezTo>
                  <a:pt x="4074" y="10736"/>
                  <a:pt x="4078" y="10747"/>
                  <a:pt x="4081" y="10758"/>
                </a:cubicBezTo>
                <a:cubicBezTo>
                  <a:pt x="4083" y="10769"/>
                  <a:pt x="4082" y="10772"/>
                  <a:pt x="4072" y="10773"/>
                </a:cubicBezTo>
                <a:cubicBezTo>
                  <a:pt x="4058" y="10775"/>
                  <a:pt x="4018" y="10742"/>
                  <a:pt x="3993" y="10707"/>
                </a:cubicBezTo>
                <a:cubicBezTo>
                  <a:pt x="3973" y="10678"/>
                  <a:pt x="3966" y="10674"/>
                  <a:pt x="3975" y="10697"/>
                </a:cubicBezTo>
                <a:cubicBezTo>
                  <a:pt x="3983" y="10714"/>
                  <a:pt x="3985" y="10718"/>
                  <a:pt x="4032" y="10781"/>
                </a:cubicBezTo>
                <a:cubicBezTo>
                  <a:pt x="4036" y="10787"/>
                  <a:pt x="4040" y="10792"/>
                  <a:pt x="4043" y="10797"/>
                </a:cubicBezTo>
                <a:lnTo>
                  <a:pt x="4045" y="10800"/>
                </a:lnTo>
                <a:lnTo>
                  <a:pt x="4014" y="10800"/>
                </a:lnTo>
                <a:lnTo>
                  <a:pt x="4005" y="10788"/>
                </a:lnTo>
                <a:cubicBezTo>
                  <a:pt x="3993" y="10772"/>
                  <a:pt x="3982" y="10755"/>
                  <a:pt x="3972" y="10737"/>
                </a:cubicBezTo>
                <a:cubicBezTo>
                  <a:pt x="3959" y="10716"/>
                  <a:pt x="3945" y="10693"/>
                  <a:pt x="3940" y="10688"/>
                </a:cubicBezTo>
                <a:cubicBezTo>
                  <a:pt x="3930" y="10676"/>
                  <a:pt x="3927" y="10661"/>
                  <a:pt x="3933" y="10657"/>
                </a:cubicBezTo>
                <a:cubicBezTo>
                  <a:pt x="3940" y="10654"/>
                  <a:pt x="3929" y="10624"/>
                  <a:pt x="3916" y="10613"/>
                </a:cubicBezTo>
                <a:cubicBezTo>
                  <a:pt x="3911" y="10608"/>
                  <a:pt x="3907" y="10603"/>
                  <a:pt x="3904" y="10598"/>
                </a:cubicBezTo>
                <a:cubicBezTo>
                  <a:pt x="3901" y="10590"/>
                  <a:pt x="3896" y="10583"/>
                  <a:pt x="3890" y="10576"/>
                </a:cubicBezTo>
                <a:cubicBezTo>
                  <a:pt x="3883" y="10566"/>
                  <a:pt x="3870" y="10549"/>
                  <a:pt x="3861" y="10538"/>
                </a:cubicBezTo>
                <a:cubicBezTo>
                  <a:pt x="3838" y="10507"/>
                  <a:pt x="3776" y="10444"/>
                  <a:pt x="3770" y="10445"/>
                </a:cubicBezTo>
                <a:cubicBezTo>
                  <a:pt x="3765" y="10445"/>
                  <a:pt x="3766" y="10453"/>
                  <a:pt x="3783" y="10475"/>
                </a:cubicBezTo>
                <a:cubicBezTo>
                  <a:pt x="3790" y="10483"/>
                  <a:pt x="3796" y="10492"/>
                  <a:pt x="3800" y="10500"/>
                </a:cubicBezTo>
                <a:cubicBezTo>
                  <a:pt x="3803" y="10505"/>
                  <a:pt x="3807" y="10510"/>
                  <a:pt x="3812" y="10515"/>
                </a:cubicBezTo>
                <a:cubicBezTo>
                  <a:pt x="3828" y="10531"/>
                  <a:pt x="3841" y="10548"/>
                  <a:pt x="3850" y="10567"/>
                </a:cubicBezTo>
                <a:cubicBezTo>
                  <a:pt x="3850" y="10571"/>
                  <a:pt x="3853" y="10574"/>
                  <a:pt x="3857" y="10576"/>
                </a:cubicBezTo>
                <a:cubicBezTo>
                  <a:pt x="3865" y="10582"/>
                  <a:pt x="3871" y="10588"/>
                  <a:pt x="3874" y="10596"/>
                </a:cubicBezTo>
                <a:cubicBezTo>
                  <a:pt x="3881" y="10607"/>
                  <a:pt x="3889" y="10618"/>
                  <a:pt x="3899" y="10628"/>
                </a:cubicBezTo>
                <a:cubicBezTo>
                  <a:pt x="3914" y="10643"/>
                  <a:pt x="3916" y="10647"/>
                  <a:pt x="3909" y="10649"/>
                </a:cubicBezTo>
                <a:cubicBezTo>
                  <a:pt x="3902" y="10645"/>
                  <a:pt x="3897" y="10639"/>
                  <a:pt x="3894" y="10634"/>
                </a:cubicBezTo>
                <a:cubicBezTo>
                  <a:pt x="3885" y="10622"/>
                  <a:pt x="3880" y="10619"/>
                  <a:pt x="3876" y="10622"/>
                </a:cubicBezTo>
                <a:cubicBezTo>
                  <a:pt x="3868" y="10628"/>
                  <a:pt x="3862" y="10625"/>
                  <a:pt x="3860" y="10614"/>
                </a:cubicBezTo>
                <a:cubicBezTo>
                  <a:pt x="3856" y="10605"/>
                  <a:pt x="3850" y="10596"/>
                  <a:pt x="3842" y="10588"/>
                </a:cubicBezTo>
                <a:cubicBezTo>
                  <a:pt x="3833" y="10578"/>
                  <a:pt x="3821" y="10563"/>
                  <a:pt x="3815" y="10555"/>
                </a:cubicBezTo>
                <a:cubicBezTo>
                  <a:pt x="3807" y="10543"/>
                  <a:pt x="3797" y="10531"/>
                  <a:pt x="3785" y="10521"/>
                </a:cubicBezTo>
                <a:cubicBezTo>
                  <a:pt x="3776" y="10512"/>
                  <a:pt x="3768" y="10503"/>
                  <a:pt x="3764" y="10493"/>
                </a:cubicBezTo>
                <a:cubicBezTo>
                  <a:pt x="3762" y="10479"/>
                  <a:pt x="3675" y="10368"/>
                  <a:pt x="3665" y="10366"/>
                </a:cubicBezTo>
                <a:cubicBezTo>
                  <a:pt x="3662" y="10366"/>
                  <a:pt x="3659" y="10359"/>
                  <a:pt x="3657" y="10352"/>
                </a:cubicBezTo>
                <a:cubicBezTo>
                  <a:pt x="3657" y="10347"/>
                  <a:pt x="3654" y="10342"/>
                  <a:pt x="3649" y="10338"/>
                </a:cubicBezTo>
                <a:cubicBezTo>
                  <a:pt x="3643" y="10334"/>
                  <a:pt x="3639" y="10330"/>
                  <a:pt x="3637" y="10325"/>
                </a:cubicBezTo>
                <a:cubicBezTo>
                  <a:pt x="3625" y="10305"/>
                  <a:pt x="3610" y="10286"/>
                  <a:pt x="3591" y="10268"/>
                </a:cubicBezTo>
                <a:cubicBezTo>
                  <a:pt x="3584" y="10262"/>
                  <a:pt x="3578" y="10255"/>
                  <a:pt x="3574" y="10248"/>
                </a:cubicBezTo>
                <a:cubicBezTo>
                  <a:pt x="3563" y="10229"/>
                  <a:pt x="3540" y="10211"/>
                  <a:pt x="3528" y="10211"/>
                </a:cubicBezTo>
                <a:cubicBezTo>
                  <a:pt x="3515" y="10211"/>
                  <a:pt x="3515" y="10207"/>
                  <a:pt x="3510" y="10193"/>
                </a:cubicBezTo>
                <a:cubicBezTo>
                  <a:pt x="3495" y="10155"/>
                  <a:pt x="3474" y="10118"/>
                  <a:pt x="3446" y="10083"/>
                </a:cubicBezTo>
                <a:cubicBezTo>
                  <a:pt x="3429" y="10067"/>
                  <a:pt x="3395" y="10029"/>
                  <a:pt x="3384" y="10015"/>
                </a:cubicBezTo>
                <a:cubicBezTo>
                  <a:pt x="3380" y="10010"/>
                  <a:pt x="3361" y="10010"/>
                  <a:pt x="3362" y="10015"/>
                </a:cubicBezTo>
                <a:cubicBezTo>
                  <a:pt x="3374" y="10040"/>
                  <a:pt x="3388" y="10065"/>
                  <a:pt x="3404" y="10089"/>
                </a:cubicBezTo>
                <a:cubicBezTo>
                  <a:pt x="3411" y="10097"/>
                  <a:pt x="3417" y="10105"/>
                  <a:pt x="3421" y="10114"/>
                </a:cubicBezTo>
                <a:cubicBezTo>
                  <a:pt x="3436" y="10144"/>
                  <a:pt x="3454" y="10172"/>
                  <a:pt x="3476" y="10199"/>
                </a:cubicBezTo>
                <a:cubicBezTo>
                  <a:pt x="3495" y="10220"/>
                  <a:pt x="3510" y="10242"/>
                  <a:pt x="3519" y="10266"/>
                </a:cubicBezTo>
                <a:cubicBezTo>
                  <a:pt x="3526" y="10281"/>
                  <a:pt x="3534" y="10290"/>
                  <a:pt x="3541" y="10292"/>
                </a:cubicBezTo>
                <a:cubicBezTo>
                  <a:pt x="3549" y="10294"/>
                  <a:pt x="3554" y="10300"/>
                  <a:pt x="3553" y="10306"/>
                </a:cubicBezTo>
                <a:cubicBezTo>
                  <a:pt x="3558" y="10321"/>
                  <a:pt x="3566" y="10334"/>
                  <a:pt x="3577" y="10346"/>
                </a:cubicBezTo>
                <a:cubicBezTo>
                  <a:pt x="3588" y="10360"/>
                  <a:pt x="3598" y="10373"/>
                  <a:pt x="3607" y="10388"/>
                </a:cubicBezTo>
                <a:cubicBezTo>
                  <a:pt x="3609" y="10393"/>
                  <a:pt x="3615" y="10398"/>
                  <a:pt x="3623" y="10401"/>
                </a:cubicBezTo>
                <a:cubicBezTo>
                  <a:pt x="3634" y="10408"/>
                  <a:pt x="3643" y="10417"/>
                  <a:pt x="3649" y="10427"/>
                </a:cubicBezTo>
                <a:cubicBezTo>
                  <a:pt x="3658" y="10441"/>
                  <a:pt x="3671" y="10458"/>
                  <a:pt x="3678" y="10467"/>
                </a:cubicBezTo>
                <a:cubicBezTo>
                  <a:pt x="3691" y="10485"/>
                  <a:pt x="3703" y="10502"/>
                  <a:pt x="3717" y="10525"/>
                </a:cubicBezTo>
                <a:cubicBezTo>
                  <a:pt x="3726" y="10541"/>
                  <a:pt x="3775" y="10606"/>
                  <a:pt x="3785" y="10617"/>
                </a:cubicBezTo>
                <a:cubicBezTo>
                  <a:pt x="3788" y="10620"/>
                  <a:pt x="3794" y="10621"/>
                  <a:pt x="3800" y="10619"/>
                </a:cubicBezTo>
                <a:cubicBezTo>
                  <a:pt x="3809" y="10616"/>
                  <a:pt x="3811" y="10619"/>
                  <a:pt x="3821" y="10647"/>
                </a:cubicBezTo>
                <a:cubicBezTo>
                  <a:pt x="3827" y="10665"/>
                  <a:pt x="3835" y="10692"/>
                  <a:pt x="3839" y="10707"/>
                </a:cubicBezTo>
                <a:cubicBezTo>
                  <a:pt x="3841" y="10719"/>
                  <a:pt x="3846" y="10731"/>
                  <a:pt x="3855" y="10742"/>
                </a:cubicBezTo>
                <a:cubicBezTo>
                  <a:pt x="3859" y="10747"/>
                  <a:pt x="3861" y="10753"/>
                  <a:pt x="3861" y="10759"/>
                </a:cubicBezTo>
                <a:cubicBezTo>
                  <a:pt x="3860" y="10769"/>
                  <a:pt x="3865" y="10778"/>
                  <a:pt x="3874" y="10784"/>
                </a:cubicBezTo>
                <a:cubicBezTo>
                  <a:pt x="3879" y="10788"/>
                  <a:pt x="3882" y="10791"/>
                  <a:pt x="3885" y="10795"/>
                </a:cubicBezTo>
                <a:lnTo>
                  <a:pt x="3888" y="10800"/>
                </a:lnTo>
                <a:lnTo>
                  <a:pt x="3861" y="10800"/>
                </a:lnTo>
                <a:lnTo>
                  <a:pt x="3851" y="10786"/>
                </a:lnTo>
                <a:cubicBezTo>
                  <a:pt x="3846" y="10779"/>
                  <a:pt x="3840" y="10773"/>
                  <a:pt x="3832" y="10767"/>
                </a:cubicBezTo>
                <a:cubicBezTo>
                  <a:pt x="3824" y="10761"/>
                  <a:pt x="3817" y="10754"/>
                  <a:pt x="3813" y="10747"/>
                </a:cubicBezTo>
                <a:cubicBezTo>
                  <a:pt x="3811" y="10742"/>
                  <a:pt x="3807" y="10738"/>
                  <a:pt x="3802" y="10735"/>
                </a:cubicBezTo>
                <a:cubicBezTo>
                  <a:pt x="3793" y="10730"/>
                  <a:pt x="3792" y="10731"/>
                  <a:pt x="3793" y="10736"/>
                </a:cubicBezTo>
                <a:cubicBezTo>
                  <a:pt x="3794" y="10741"/>
                  <a:pt x="3797" y="10746"/>
                  <a:pt x="3801" y="10750"/>
                </a:cubicBezTo>
                <a:cubicBezTo>
                  <a:pt x="3807" y="10757"/>
                  <a:pt x="3813" y="10765"/>
                  <a:pt x="3818" y="10774"/>
                </a:cubicBezTo>
                <a:cubicBezTo>
                  <a:pt x="3830" y="10793"/>
                  <a:pt x="3828" y="10801"/>
                  <a:pt x="3813" y="10797"/>
                </a:cubicBezTo>
                <a:cubicBezTo>
                  <a:pt x="3806" y="10795"/>
                  <a:pt x="3803" y="10795"/>
                  <a:pt x="3805" y="10799"/>
                </a:cubicBezTo>
                <a:lnTo>
                  <a:pt x="3805" y="10800"/>
                </a:lnTo>
                <a:lnTo>
                  <a:pt x="3774" y="10800"/>
                </a:lnTo>
                <a:lnTo>
                  <a:pt x="3770" y="10795"/>
                </a:lnTo>
                <a:cubicBezTo>
                  <a:pt x="3766" y="10790"/>
                  <a:pt x="3763" y="10785"/>
                  <a:pt x="3761" y="10780"/>
                </a:cubicBezTo>
                <a:cubicBezTo>
                  <a:pt x="3751" y="10763"/>
                  <a:pt x="3731" y="10732"/>
                  <a:pt x="3716" y="10712"/>
                </a:cubicBezTo>
                <a:cubicBezTo>
                  <a:pt x="3678" y="10657"/>
                  <a:pt x="3672" y="10646"/>
                  <a:pt x="3677" y="10635"/>
                </a:cubicBezTo>
                <a:cubicBezTo>
                  <a:pt x="3681" y="10627"/>
                  <a:pt x="3677" y="10619"/>
                  <a:pt x="3656" y="10592"/>
                </a:cubicBezTo>
                <a:cubicBezTo>
                  <a:pt x="3642" y="10573"/>
                  <a:pt x="3625" y="10551"/>
                  <a:pt x="3620" y="10542"/>
                </a:cubicBezTo>
                <a:cubicBezTo>
                  <a:pt x="3609" y="10525"/>
                  <a:pt x="3598" y="10510"/>
                  <a:pt x="3568" y="10473"/>
                </a:cubicBezTo>
                <a:cubicBezTo>
                  <a:pt x="3561" y="10465"/>
                  <a:pt x="3552" y="10458"/>
                  <a:pt x="3547" y="10458"/>
                </a:cubicBezTo>
                <a:lnTo>
                  <a:pt x="3548" y="10459"/>
                </a:lnTo>
                <a:cubicBezTo>
                  <a:pt x="3539" y="10460"/>
                  <a:pt x="3541" y="10479"/>
                  <a:pt x="3552" y="10493"/>
                </a:cubicBezTo>
                <a:cubicBezTo>
                  <a:pt x="3595" y="10544"/>
                  <a:pt x="3628" y="10597"/>
                  <a:pt x="3653" y="10653"/>
                </a:cubicBezTo>
                <a:cubicBezTo>
                  <a:pt x="3658" y="10668"/>
                  <a:pt x="3665" y="10684"/>
                  <a:pt x="3674" y="10698"/>
                </a:cubicBezTo>
                <a:cubicBezTo>
                  <a:pt x="3681" y="10710"/>
                  <a:pt x="3692" y="10728"/>
                  <a:pt x="3698" y="10739"/>
                </a:cubicBezTo>
                <a:cubicBezTo>
                  <a:pt x="3707" y="10757"/>
                  <a:pt x="3718" y="10775"/>
                  <a:pt x="3730" y="10792"/>
                </a:cubicBezTo>
                <a:lnTo>
                  <a:pt x="3736" y="10800"/>
                </a:lnTo>
                <a:lnTo>
                  <a:pt x="3668" y="10800"/>
                </a:lnTo>
                <a:lnTo>
                  <a:pt x="3668" y="10799"/>
                </a:lnTo>
                <a:cubicBezTo>
                  <a:pt x="3669" y="10794"/>
                  <a:pt x="3662" y="10779"/>
                  <a:pt x="3641" y="10732"/>
                </a:cubicBezTo>
                <a:cubicBezTo>
                  <a:pt x="3630" y="10708"/>
                  <a:pt x="3622" y="10701"/>
                  <a:pt x="3609" y="10706"/>
                </a:cubicBezTo>
                <a:cubicBezTo>
                  <a:pt x="3597" y="10711"/>
                  <a:pt x="3612" y="10741"/>
                  <a:pt x="3632" y="10763"/>
                </a:cubicBezTo>
                <a:cubicBezTo>
                  <a:pt x="3642" y="10775"/>
                  <a:pt x="3654" y="10789"/>
                  <a:pt x="3657" y="10794"/>
                </a:cubicBezTo>
                <a:cubicBezTo>
                  <a:pt x="3658" y="10797"/>
                  <a:pt x="3660" y="10799"/>
                  <a:pt x="3662" y="10800"/>
                </a:cubicBezTo>
                <a:lnTo>
                  <a:pt x="3663" y="10800"/>
                </a:lnTo>
                <a:lnTo>
                  <a:pt x="3637" y="10800"/>
                </a:lnTo>
                <a:lnTo>
                  <a:pt x="3635" y="10796"/>
                </a:lnTo>
                <a:cubicBezTo>
                  <a:pt x="3632" y="10789"/>
                  <a:pt x="3628" y="10782"/>
                  <a:pt x="3622" y="10775"/>
                </a:cubicBezTo>
                <a:cubicBezTo>
                  <a:pt x="3615" y="10768"/>
                  <a:pt x="3608" y="10759"/>
                  <a:pt x="3606" y="10756"/>
                </a:cubicBezTo>
                <a:cubicBezTo>
                  <a:pt x="3604" y="10754"/>
                  <a:pt x="3601" y="10753"/>
                  <a:pt x="3598" y="10757"/>
                </a:cubicBezTo>
                <a:cubicBezTo>
                  <a:pt x="3595" y="10763"/>
                  <a:pt x="3596" y="10768"/>
                  <a:pt x="3600" y="10772"/>
                </a:cubicBezTo>
                <a:cubicBezTo>
                  <a:pt x="3605" y="10779"/>
                  <a:pt x="3610" y="10786"/>
                  <a:pt x="3614" y="10794"/>
                </a:cubicBezTo>
                <a:cubicBezTo>
                  <a:pt x="3614" y="10795"/>
                  <a:pt x="3615" y="10797"/>
                  <a:pt x="3615" y="10798"/>
                </a:cubicBezTo>
                <a:lnTo>
                  <a:pt x="3616" y="10800"/>
                </a:lnTo>
                <a:lnTo>
                  <a:pt x="3518" y="10800"/>
                </a:lnTo>
                <a:lnTo>
                  <a:pt x="3516" y="10795"/>
                </a:lnTo>
                <a:cubicBezTo>
                  <a:pt x="3505" y="10772"/>
                  <a:pt x="3501" y="10765"/>
                  <a:pt x="3493" y="10762"/>
                </a:cubicBezTo>
                <a:cubicBezTo>
                  <a:pt x="3486" y="10755"/>
                  <a:pt x="3481" y="10746"/>
                  <a:pt x="3479" y="10737"/>
                </a:cubicBezTo>
                <a:cubicBezTo>
                  <a:pt x="3461" y="10697"/>
                  <a:pt x="3436" y="10659"/>
                  <a:pt x="3403" y="10624"/>
                </a:cubicBezTo>
                <a:cubicBezTo>
                  <a:pt x="3385" y="10610"/>
                  <a:pt x="3372" y="10593"/>
                  <a:pt x="3365" y="10575"/>
                </a:cubicBezTo>
                <a:cubicBezTo>
                  <a:pt x="3364" y="10566"/>
                  <a:pt x="3347" y="10561"/>
                  <a:pt x="3342" y="10567"/>
                </a:cubicBezTo>
                <a:cubicBezTo>
                  <a:pt x="3342" y="10575"/>
                  <a:pt x="3345" y="10583"/>
                  <a:pt x="3349" y="10590"/>
                </a:cubicBezTo>
                <a:cubicBezTo>
                  <a:pt x="3359" y="10608"/>
                  <a:pt x="3357" y="10619"/>
                  <a:pt x="3344" y="10613"/>
                </a:cubicBezTo>
                <a:cubicBezTo>
                  <a:pt x="3313" y="10581"/>
                  <a:pt x="3286" y="10547"/>
                  <a:pt x="3262" y="10513"/>
                </a:cubicBezTo>
                <a:cubicBezTo>
                  <a:pt x="3262" y="10510"/>
                  <a:pt x="3244" y="10485"/>
                  <a:pt x="3222" y="10459"/>
                </a:cubicBezTo>
                <a:cubicBezTo>
                  <a:pt x="3201" y="10433"/>
                  <a:pt x="3173" y="10396"/>
                  <a:pt x="3160" y="10377"/>
                </a:cubicBezTo>
                <a:cubicBezTo>
                  <a:pt x="3148" y="10359"/>
                  <a:pt x="3132" y="10337"/>
                  <a:pt x="3126" y="10329"/>
                </a:cubicBezTo>
                <a:cubicBezTo>
                  <a:pt x="3118" y="10320"/>
                  <a:pt x="3112" y="10310"/>
                  <a:pt x="3108" y="10299"/>
                </a:cubicBezTo>
                <a:cubicBezTo>
                  <a:pt x="3105" y="10290"/>
                  <a:pt x="3100" y="10281"/>
                  <a:pt x="3095" y="10273"/>
                </a:cubicBezTo>
                <a:cubicBezTo>
                  <a:pt x="3063" y="10228"/>
                  <a:pt x="3050" y="10212"/>
                  <a:pt x="3041" y="10202"/>
                </a:cubicBezTo>
                <a:cubicBezTo>
                  <a:pt x="3016" y="10176"/>
                  <a:pt x="2980" y="10119"/>
                  <a:pt x="2981" y="10106"/>
                </a:cubicBezTo>
                <a:cubicBezTo>
                  <a:pt x="2978" y="10093"/>
                  <a:pt x="2971" y="10081"/>
                  <a:pt x="2961" y="10070"/>
                </a:cubicBezTo>
                <a:cubicBezTo>
                  <a:pt x="2952" y="10059"/>
                  <a:pt x="2945" y="10048"/>
                  <a:pt x="2939" y="10037"/>
                </a:cubicBezTo>
                <a:cubicBezTo>
                  <a:pt x="2937" y="10030"/>
                  <a:pt x="2932" y="10024"/>
                  <a:pt x="2927" y="10019"/>
                </a:cubicBezTo>
                <a:cubicBezTo>
                  <a:pt x="2920" y="10012"/>
                  <a:pt x="2916" y="10005"/>
                  <a:pt x="2913" y="9997"/>
                </a:cubicBezTo>
                <a:cubicBezTo>
                  <a:pt x="2912" y="9991"/>
                  <a:pt x="2909" y="9985"/>
                  <a:pt x="2904" y="9979"/>
                </a:cubicBezTo>
                <a:cubicBezTo>
                  <a:pt x="2898" y="9971"/>
                  <a:pt x="2892" y="9963"/>
                  <a:pt x="2887" y="9954"/>
                </a:cubicBezTo>
                <a:cubicBezTo>
                  <a:pt x="2882" y="9946"/>
                  <a:pt x="2876" y="9938"/>
                  <a:pt x="2869" y="9930"/>
                </a:cubicBezTo>
                <a:cubicBezTo>
                  <a:pt x="2866" y="9927"/>
                  <a:pt x="2850" y="9907"/>
                  <a:pt x="2834" y="9886"/>
                </a:cubicBezTo>
                <a:cubicBezTo>
                  <a:pt x="2824" y="9872"/>
                  <a:pt x="2812" y="9858"/>
                  <a:pt x="2799" y="9845"/>
                </a:cubicBezTo>
                <a:cubicBezTo>
                  <a:pt x="2793" y="9839"/>
                  <a:pt x="2788" y="9832"/>
                  <a:pt x="2786" y="9824"/>
                </a:cubicBezTo>
                <a:cubicBezTo>
                  <a:pt x="2781" y="9814"/>
                  <a:pt x="2775" y="9804"/>
                  <a:pt x="2767" y="9795"/>
                </a:cubicBezTo>
                <a:cubicBezTo>
                  <a:pt x="2761" y="9789"/>
                  <a:pt x="2758" y="9784"/>
                  <a:pt x="2760" y="9784"/>
                </a:cubicBezTo>
                <a:cubicBezTo>
                  <a:pt x="2762" y="9783"/>
                  <a:pt x="2760" y="9782"/>
                  <a:pt x="2757" y="9780"/>
                </a:cubicBezTo>
                <a:cubicBezTo>
                  <a:pt x="2734" y="9760"/>
                  <a:pt x="2716" y="9739"/>
                  <a:pt x="2704" y="9716"/>
                </a:cubicBezTo>
                <a:cubicBezTo>
                  <a:pt x="2695" y="9702"/>
                  <a:pt x="2679" y="9679"/>
                  <a:pt x="2668" y="9666"/>
                </a:cubicBezTo>
                <a:cubicBezTo>
                  <a:pt x="2660" y="9656"/>
                  <a:pt x="2652" y="9646"/>
                  <a:pt x="2645" y="9635"/>
                </a:cubicBezTo>
                <a:cubicBezTo>
                  <a:pt x="2641" y="9625"/>
                  <a:pt x="2597" y="9558"/>
                  <a:pt x="2586" y="9546"/>
                </a:cubicBezTo>
                <a:cubicBezTo>
                  <a:pt x="2579" y="9538"/>
                  <a:pt x="2573" y="9530"/>
                  <a:pt x="2569" y="9522"/>
                </a:cubicBezTo>
                <a:cubicBezTo>
                  <a:pt x="2565" y="9515"/>
                  <a:pt x="2560" y="9508"/>
                  <a:pt x="2559" y="9505"/>
                </a:cubicBezTo>
                <a:cubicBezTo>
                  <a:pt x="2558" y="9503"/>
                  <a:pt x="2549" y="9490"/>
                  <a:pt x="2539" y="9475"/>
                </a:cubicBezTo>
                <a:cubicBezTo>
                  <a:pt x="2531" y="9462"/>
                  <a:pt x="2522" y="9450"/>
                  <a:pt x="2511" y="9439"/>
                </a:cubicBezTo>
                <a:cubicBezTo>
                  <a:pt x="2504" y="9433"/>
                  <a:pt x="2499" y="9426"/>
                  <a:pt x="2497" y="9419"/>
                </a:cubicBezTo>
                <a:cubicBezTo>
                  <a:pt x="2495" y="9410"/>
                  <a:pt x="2491" y="9402"/>
                  <a:pt x="2484" y="9394"/>
                </a:cubicBezTo>
                <a:cubicBezTo>
                  <a:pt x="2476" y="9385"/>
                  <a:pt x="2469" y="9375"/>
                  <a:pt x="2463" y="9365"/>
                </a:cubicBezTo>
                <a:cubicBezTo>
                  <a:pt x="2451" y="9340"/>
                  <a:pt x="2436" y="9317"/>
                  <a:pt x="2419" y="9294"/>
                </a:cubicBezTo>
                <a:cubicBezTo>
                  <a:pt x="2411" y="9282"/>
                  <a:pt x="2398" y="9263"/>
                  <a:pt x="2392" y="9252"/>
                </a:cubicBezTo>
                <a:cubicBezTo>
                  <a:pt x="2386" y="9241"/>
                  <a:pt x="2378" y="9229"/>
                  <a:pt x="2374" y="9224"/>
                </a:cubicBezTo>
                <a:cubicBezTo>
                  <a:pt x="2370" y="9219"/>
                  <a:pt x="2367" y="9214"/>
                  <a:pt x="2365" y="9208"/>
                </a:cubicBezTo>
                <a:cubicBezTo>
                  <a:pt x="2362" y="9200"/>
                  <a:pt x="2358" y="9193"/>
                  <a:pt x="2351" y="9186"/>
                </a:cubicBezTo>
                <a:cubicBezTo>
                  <a:pt x="2331" y="9162"/>
                  <a:pt x="2313" y="9137"/>
                  <a:pt x="2299" y="9111"/>
                </a:cubicBezTo>
                <a:cubicBezTo>
                  <a:pt x="2298" y="9108"/>
                  <a:pt x="2297" y="9106"/>
                  <a:pt x="2294" y="9104"/>
                </a:cubicBezTo>
                <a:cubicBezTo>
                  <a:pt x="2292" y="9101"/>
                  <a:pt x="2280" y="9084"/>
                  <a:pt x="2268" y="9065"/>
                </a:cubicBezTo>
                <a:cubicBezTo>
                  <a:pt x="2256" y="9046"/>
                  <a:pt x="2241" y="9023"/>
                  <a:pt x="2233" y="9013"/>
                </a:cubicBezTo>
                <a:cubicBezTo>
                  <a:pt x="2223" y="8997"/>
                  <a:pt x="2215" y="8981"/>
                  <a:pt x="2209" y="8965"/>
                </a:cubicBezTo>
                <a:cubicBezTo>
                  <a:pt x="2205" y="8950"/>
                  <a:pt x="2198" y="8936"/>
                  <a:pt x="2187" y="8923"/>
                </a:cubicBezTo>
                <a:cubicBezTo>
                  <a:pt x="2179" y="8915"/>
                  <a:pt x="2172" y="8907"/>
                  <a:pt x="2166" y="8898"/>
                </a:cubicBezTo>
                <a:cubicBezTo>
                  <a:pt x="2159" y="8889"/>
                  <a:pt x="2151" y="8880"/>
                  <a:pt x="2142" y="8871"/>
                </a:cubicBezTo>
                <a:cubicBezTo>
                  <a:pt x="2133" y="8861"/>
                  <a:pt x="2125" y="8851"/>
                  <a:pt x="2119" y="8840"/>
                </a:cubicBezTo>
                <a:cubicBezTo>
                  <a:pt x="2113" y="8830"/>
                  <a:pt x="2106" y="8820"/>
                  <a:pt x="2098" y="8810"/>
                </a:cubicBezTo>
                <a:cubicBezTo>
                  <a:pt x="2085" y="8796"/>
                  <a:pt x="2074" y="8781"/>
                  <a:pt x="2067" y="8766"/>
                </a:cubicBezTo>
                <a:cubicBezTo>
                  <a:pt x="2063" y="8759"/>
                  <a:pt x="2059" y="8754"/>
                  <a:pt x="2053" y="8748"/>
                </a:cubicBezTo>
                <a:cubicBezTo>
                  <a:pt x="2041" y="8735"/>
                  <a:pt x="2032" y="8721"/>
                  <a:pt x="2023" y="8707"/>
                </a:cubicBezTo>
                <a:cubicBezTo>
                  <a:pt x="2015" y="8693"/>
                  <a:pt x="2004" y="8679"/>
                  <a:pt x="1992" y="8666"/>
                </a:cubicBezTo>
                <a:cubicBezTo>
                  <a:pt x="1983" y="8657"/>
                  <a:pt x="1977" y="8646"/>
                  <a:pt x="1975" y="8635"/>
                </a:cubicBezTo>
                <a:cubicBezTo>
                  <a:pt x="1975" y="8627"/>
                  <a:pt x="1973" y="8620"/>
                  <a:pt x="1969" y="8614"/>
                </a:cubicBezTo>
                <a:cubicBezTo>
                  <a:pt x="1967" y="8611"/>
                  <a:pt x="1960" y="8602"/>
                  <a:pt x="1955" y="8593"/>
                </a:cubicBezTo>
                <a:cubicBezTo>
                  <a:pt x="1947" y="8581"/>
                  <a:pt x="1937" y="8570"/>
                  <a:pt x="1925" y="8560"/>
                </a:cubicBezTo>
                <a:cubicBezTo>
                  <a:pt x="1900" y="8539"/>
                  <a:pt x="1892" y="8526"/>
                  <a:pt x="1897" y="8513"/>
                </a:cubicBezTo>
                <a:cubicBezTo>
                  <a:pt x="1899" y="8509"/>
                  <a:pt x="1899" y="8505"/>
                  <a:pt x="1895" y="8501"/>
                </a:cubicBezTo>
                <a:cubicBezTo>
                  <a:pt x="1877" y="8482"/>
                  <a:pt x="1863" y="8461"/>
                  <a:pt x="1853" y="8439"/>
                </a:cubicBezTo>
                <a:cubicBezTo>
                  <a:pt x="1851" y="8434"/>
                  <a:pt x="1846" y="8431"/>
                  <a:pt x="1839" y="8430"/>
                </a:cubicBezTo>
                <a:cubicBezTo>
                  <a:pt x="1829" y="8428"/>
                  <a:pt x="1826" y="8425"/>
                  <a:pt x="1823" y="8411"/>
                </a:cubicBezTo>
                <a:cubicBezTo>
                  <a:pt x="1823" y="8404"/>
                  <a:pt x="1819" y="8398"/>
                  <a:pt x="1813" y="8393"/>
                </a:cubicBezTo>
                <a:cubicBezTo>
                  <a:pt x="1805" y="8391"/>
                  <a:pt x="1808" y="8403"/>
                  <a:pt x="1825" y="8437"/>
                </a:cubicBezTo>
                <a:cubicBezTo>
                  <a:pt x="1843" y="8473"/>
                  <a:pt x="1860" y="8509"/>
                  <a:pt x="1872" y="8537"/>
                </a:cubicBezTo>
                <a:cubicBezTo>
                  <a:pt x="1877" y="8549"/>
                  <a:pt x="1888" y="8570"/>
                  <a:pt x="1895" y="8585"/>
                </a:cubicBezTo>
                <a:cubicBezTo>
                  <a:pt x="1903" y="8600"/>
                  <a:pt x="1915" y="8622"/>
                  <a:pt x="1921" y="8635"/>
                </a:cubicBezTo>
                <a:cubicBezTo>
                  <a:pt x="1928" y="8648"/>
                  <a:pt x="1936" y="8660"/>
                  <a:pt x="1944" y="8673"/>
                </a:cubicBezTo>
                <a:cubicBezTo>
                  <a:pt x="1952" y="8682"/>
                  <a:pt x="1957" y="8691"/>
                  <a:pt x="1962" y="8701"/>
                </a:cubicBezTo>
                <a:cubicBezTo>
                  <a:pt x="1971" y="8728"/>
                  <a:pt x="1984" y="8754"/>
                  <a:pt x="2001" y="8779"/>
                </a:cubicBezTo>
                <a:cubicBezTo>
                  <a:pt x="2008" y="8790"/>
                  <a:pt x="2013" y="8801"/>
                  <a:pt x="2017" y="8812"/>
                </a:cubicBezTo>
                <a:cubicBezTo>
                  <a:pt x="2020" y="8823"/>
                  <a:pt x="2025" y="8834"/>
                  <a:pt x="2032" y="8843"/>
                </a:cubicBezTo>
                <a:cubicBezTo>
                  <a:pt x="2039" y="8852"/>
                  <a:pt x="2051" y="8869"/>
                  <a:pt x="2058" y="8882"/>
                </a:cubicBezTo>
                <a:cubicBezTo>
                  <a:pt x="2065" y="8895"/>
                  <a:pt x="2077" y="8915"/>
                  <a:pt x="2085" y="8926"/>
                </a:cubicBezTo>
                <a:cubicBezTo>
                  <a:pt x="2092" y="8938"/>
                  <a:pt x="2102" y="8954"/>
                  <a:pt x="2106" y="8962"/>
                </a:cubicBezTo>
                <a:cubicBezTo>
                  <a:pt x="2127" y="9002"/>
                  <a:pt x="2141" y="9018"/>
                  <a:pt x="2162" y="9029"/>
                </a:cubicBezTo>
                <a:cubicBezTo>
                  <a:pt x="2174" y="9037"/>
                  <a:pt x="2182" y="9048"/>
                  <a:pt x="2184" y="9059"/>
                </a:cubicBezTo>
                <a:cubicBezTo>
                  <a:pt x="2186" y="9069"/>
                  <a:pt x="2190" y="9077"/>
                  <a:pt x="2196" y="9086"/>
                </a:cubicBezTo>
                <a:cubicBezTo>
                  <a:pt x="2210" y="9104"/>
                  <a:pt x="2222" y="9122"/>
                  <a:pt x="2232" y="9141"/>
                </a:cubicBezTo>
                <a:cubicBezTo>
                  <a:pt x="2239" y="9153"/>
                  <a:pt x="2244" y="9162"/>
                  <a:pt x="2268" y="9198"/>
                </a:cubicBezTo>
                <a:cubicBezTo>
                  <a:pt x="2290" y="9231"/>
                  <a:pt x="2311" y="9267"/>
                  <a:pt x="2318" y="9282"/>
                </a:cubicBezTo>
                <a:cubicBezTo>
                  <a:pt x="2324" y="9294"/>
                  <a:pt x="2331" y="9305"/>
                  <a:pt x="2340" y="9315"/>
                </a:cubicBezTo>
                <a:cubicBezTo>
                  <a:pt x="2350" y="9330"/>
                  <a:pt x="2359" y="9344"/>
                  <a:pt x="2366" y="9360"/>
                </a:cubicBezTo>
                <a:cubicBezTo>
                  <a:pt x="2372" y="9374"/>
                  <a:pt x="2380" y="9388"/>
                  <a:pt x="2389" y="9402"/>
                </a:cubicBezTo>
                <a:cubicBezTo>
                  <a:pt x="2420" y="9441"/>
                  <a:pt x="2428" y="9464"/>
                  <a:pt x="2414" y="9466"/>
                </a:cubicBezTo>
                <a:cubicBezTo>
                  <a:pt x="2408" y="9467"/>
                  <a:pt x="2404" y="9464"/>
                  <a:pt x="2404" y="9461"/>
                </a:cubicBezTo>
                <a:cubicBezTo>
                  <a:pt x="2402" y="9455"/>
                  <a:pt x="2397" y="9449"/>
                  <a:pt x="2392" y="9444"/>
                </a:cubicBezTo>
                <a:cubicBezTo>
                  <a:pt x="2367" y="9415"/>
                  <a:pt x="2346" y="9385"/>
                  <a:pt x="2329" y="9354"/>
                </a:cubicBezTo>
                <a:cubicBezTo>
                  <a:pt x="2322" y="9342"/>
                  <a:pt x="2312" y="9326"/>
                  <a:pt x="2306" y="9318"/>
                </a:cubicBezTo>
                <a:cubicBezTo>
                  <a:pt x="2267" y="9268"/>
                  <a:pt x="2221" y="9205"/>
                  <a:pt x="2208" y="9183"/>
                </a:cubicBezTo>
                <a:cubicBezTo>
                  <a:pt x="2202" y="9173"/>
                  <a:pt x="2195" y="9163"/>
                  <a:pt x="2193" y="9161"/>
                </a:cubicBezTo>
                <a:cubicBezTo>
                  <a:pt x="2173" y="9132"/>
                  <a:pt x="2156" y="9102"/>
                  <a:pt x="2143" y="9072"/>
                </a:cubicBezTo>
                <a:cubicBezTo>
                  <a:pt x="2134" y="9047"/>
                  <a:pt x="2121" y="9028"/>
                  <a:pt x="2114" y="9030"/>
                </a:cubicBezTo>
                <a:cubicBezTo>
                  <a:pt x="2106" y="9031"/>
                  <a:pt x="2091" y="9018"/>
                  <a:pt x="2086" y="8999"/>
                </a:cubicBezTo>
                <a:cubicBezTo>
                  <a:pt x="2085" y="8991"/>
                  <a:pt x="2081" y="8984"/>
                  <a:pt x="2075" y="8977"/>
                </a:cubicBezTo>
                <a:cubicBezTo>
                  <a:pt x="2068" y="8972"/>
                  <a:pt x="2064" y="8966"/>
                  <a:pt x="2062" y="8959"/>
                </a:cubicBezTo>
                <a:cubicBezTo>
                  <a:pt x="2051" y="8928"/>
                  <a:pt x="2033" y="8898"/>
                  <a:pt x="2007" y="8872"/>
                </a:cubicBezTo>
                <a:cubicBezTo>
                  <a:pt x="2001" y="8867"/>
                  <a:pt x="1998" y="8862"/>
                  <a:pt x="1995" y="8856"/>
                </a:cubicBezTo>
                <a:cubicBezTo>
                  <a:pt x="1986" y="8835"/>
                  <a:pt x="1974" y="8814"/>
                  <a:pt x="1960" y="8795"/>
                </a:cubicBezTo>
                <a:cubicBezTo>
                  <a:pt x="1954" y="8787"/>
                  <a:pt x="1949" y="8779"/>
                  <a:pt x="1945" y="8771"/>
                </a:cubicBezTo>
                <a:cubicBezTo>
                  <a:pt x="1943" y="8764"/>
                  <a:pt x="1939" y="8757"/>
                  <a:pt x="1933" y="8751"/>
                </a:cubicBezTo>
                <a:cubicBezTo>
                  <a:pt x="1927" y="8746"/>
                  <a:pt x="1921" y="8740"/>
                  <a:pt x="1916" y="8734"/>
                </a:cubicBezTo>
                <a:cubicBezTo>
                  <a:pt x="1906" y="8721"/>
                  <a:pt x="1905" y="8718"/>
                  <a:pt x="1910" y="8714"/>
                </a:cubicBezTo>
                <a:cubicBezTo>
                  <a:pt x="1913" y="8711"/>
                  <a:pt x="1918" y="8709"/>
                  <a:pt x="1923" y="8710"/>
                </a:cubicBezTo>
                <a:cubicBezTo>
                  <a:pt x="1927" y="8710"/>
                  <a:pt x="1926" y="8706"/>
                  <a:pt x="1922" y="8698"/>
                </a:cubicBezTo>
                <a:cubicBezTo>
                  <a:pt x="1917" y="8691"/>
                  <a:pt x="1908" y="8678"/>
                  <a:pt x="1902" y="8667"/>
                </a:cubicBezTo>
                <a:cubicBezTo>
                  <a:pt x="1890" y="8648"/>
                  <a:pt x="1860" y="8604"/>
                  <a:pt x="1823" y="8552"/>
                </a:cubicBezTo>
                <a:cubicBezTo>
                  <a:pt x="1814" y="8539"/>
                  <a:pt x="1804" y="8527"/>
                  <a:pt x="1792" y="8516"/>
                </a:cubicBezTo>
                <a:cubicBezTo>
                  <a:pt x="1781" y="8505"/>
                  <a:pt x="1779" y="8504"/>
                  <a:pt x="1775" y="8511"/>
                </a:cubicBezTo>
                <a:cubicBezTo>
                  <a:pt x="1769" y="8521"/>
                  <a:pt x="1789" y="8560"/>
                  <a:pt x="1808" y="8572"/>
                </a:cubicBezTo>
                <a:cubicBezTo>
                  <a:pt x="1823" y="8583"/>
                  <a:pt x="1844" y="8629"/>
                  <a:pt x="1838" y="8639"/>
                </a:cubicBezTo>
                <a:cubicBezTo>
                  <a:pt x="1832" y="8649"/>
                  <a:pt x="1833" y="8652"/>
                  <a:pt x="1841" y="8647"/>
                </a:cubicBezTo>
                <a:cubicBezTo>
                  <a:pt x="1845" y="8645"/>
                  <a:pt x="1846" y="8646"/>
                  <a:pt x="1845" y="8650"/>
                </a:cubicBezTo>
                <a:cubicBezTo>
                  <a:pt x="1848" y="8666"/>
                  <a:pt x="1854" y="8683"/>
                  <a:pt x="1862" y="8699"/>
                </a:cubicBezTo>
                <a:cubicBezTo>
                  <a:pt x="1874" y="8722"/>
                  <a:pt x="1887" y="8752"/>
                  <a:pt x="1893" y="8765"/>
                </a:cubicBezTo>
                <a:cubicBezTo>
                  <a:pt x="1898" y="8778"/>
                  <a:pt x="1909" y="8800"/>
                  <a:pt x="1917" y="8814"/>
                </a:cubicBezTo>
                <a:cubicBezTo>
                  <a:pt x="1924" y="8827"/>
                  <a:pt x="1934" y="8848"/>
                  <a:pt x="1938" y="8860"/>
                </a:cubicBezTo>
                <a:cubicBezTo>
                  <a:pt x="1942" y="8878"/>
                  <a:pt x="1951" y="8895"/>
                  <a:pt x="1966" y="8909"/>
                </a:cubicBezTo>
                <a:cubicBezTo>
                  <a:pt x="1975" y="8920"/>
                  <a:pt x="1981" y="8931"/>
                  <a:pt x="1984" y="8944"/>
                </a:cubicBezTo>
                <a:cubicBezTo>
                  <a:pt x="1987" y="8955"/>
                  <a:pt x="1992" y="8965"/>
                  <a:pt x="2001" y="8974"/>
                </a:cubicBezTo>
                <a:cubicBezTo>
                  <a:pt x="2008" y="8980"/>
                  <a:pt x="2013" y="8986"/>
                  <a:pt x="2017" y="8992"/>
                </a:cubicBezTo>
                <a:cubicBezTo>
                  <a:pt x="2026" y="9015"/>
                  <a:pt x="2039" y="9037"/>
                  <a:pt x="2057" y="9057"/>
                </a:cubicBezTo>
                <a:cubicBezTo>
                  <a:pt x="2061" y="9061"/>
                  <a:pt x="2065" y="9064"/>
                  <a:pt x="2066" y="9068"/>
                </a:cubicBezTo>
                <a:cubicBezTo>
                  <a:pt x="2071" y="9084"/>
                  <a:pt x="2080" y="9099"/>
                  <a:pt x="2091" y="9112"/>
                </a:cubicBezTo>
                <a:cubicBezTo>
                  <a:pt x="2098" y="9122"/>
                  <a:pt x="2104" y="9132"/>
                  <a:pt x="2108" y="9142"/>
                </a:cubicBezTo>
                <a:cubicBezTo>
                  <a:pt x="2117" y="9159"/>
                  <a:pt x="2128" y="9176"/>
                  <a:pt x="2141" y="9192"/>
                </a:cubicBezTo>
                <a:cubicBezTo>
                  <a:pt x="2162" y="9220"/>
                  <a:pt x="2181" y="9249"/>
                  <a:pt x="2197" y="9278"/>
                </a:cubicBezTo>
                <a:cubicBezTo>
                  <a:pt x="2202" y="9288"/>
                  <a:pt x="2208" y="9297"/>
                  <a:pt x="2216" y="9306"/>
                </a:cubicBezTo>
                <a:cubicBezTo>
                  <a:pt x="2222" y="9313"/>
                  <a:pt x="2227" y="9320"/>
                  <a:pt x="2231" y="9327"/>
                </a:cubicBezTo>
                <a:cubicBezTo>
                  <a:pt x="2236" y="9337"/>
                  <a:pt x="2242" y="9346"/>
                  <a:pt x="2248" y="9355"/>
                </a:cubicBezTo>
                <a:cubicBezTo>
                  <a:pt x="2256" y="9365"/>
                  <a:pt x="2262" y="9376"/>
                  <a:pt x="2267" y="9387"/>
                </a:cubicBezTo>
                <a:cubicBezTo>
                  <a:pt x="2271" y="9396"/>
                  <a:pt x="2278" y="9404"/>
                  <a:pt x="2287" y="9411"/>
                </a:cubicBezTo>
                <a:cubicBezTo>
                  <a:pt x="2294" y="9415"/>
                  <a:pt x="2299" y="9421"/>
                  <a:pt x="2300" y="9428"/>
                </a:cubicBezTo>
                <a:cubicBezTo>
                  <a:pt x="2299" y="9432"/>
                  <a:pt x="2301" y="9433"/>
                  <a:pt x="2304" y="9431"/>
                </a:cubicBezTo>
                <a:cubicBezTo>
                  <a:pt x="2307" y="9429"/>
                  <a:pt x="2309" y="9431"/>
                  <a:pt x="2308" y="9435"/>
                </a:cubicBezTo>
                <a:cubicBezTo>
                  <a:pt x="2311" y="9455"/>
                  <a:pt x="2320" y="9473"/>
                  <a:pt x="2335" y="9490"/>
                </a:cubicBezTo>
                <a:cubicBezTo>
                  <a:pt x="2342" y="9500"/>
                  <a:pt x="2352" y="9515"/>
                  <a:pt x="2357" y="9524"/>
                </a:cubicBezTo>
                <a:cubicBezTo>
                  <a:pt x="2362" y="9535"/>
                  <a:pt x="2369" y="9544"/>
                  <a:pt x="2378" y="9553"/>
                </a:cubicBezTo>
                <a:cubicBezTo>
                  <a:pt x="2392" y="9566"/>
                  <a:pt x="2398" y="9580"/>
                  <a:pt x="2392" y="9583"/>
                </a:cubicBezTo>
                <a:cubicBezTo>
                  <a:pt x="2375" y="9571"/>
                  <a:pt x="2362" y="9557"/>
                  <a:pt x="2354" y="9541"/>
                </a:cubicBezTo>
                <a:cubicBezTo>
                  <a:pt x="2352" y="9536"/>
                  <a:pt x="2348" y="9531"/>
                  <a:pt x="2342" y="9527"/>
                </a:cubicBezTo>
                <a:cubicBezTo>
                  <a:pt x="2321" y="9504"/>
                  <a:pt x="2302" y="9481"/>
                  <a:pt x="2287" y="9456"/>
                </a:cubicBezTo>
                <a:cubicBezTo>
                  <a:pt x="2269" y="9428"/>
                  <a:pt x="2247" y="9401"/>
                  <a:pt x="2220" y="9375"/>
                </a:cubicBezTo>
                <a:cubicBezTo>
                  <a:pt x="2210" y="9366"/>
                  <a:pt x="2203" y="9355"/>
                  <a:pt x="2200" y="9343"/>
                </a:cubicBezTo>
                <a:cubicBezTo>
                  <a:pt x="2199" y="9336"/>
                  <a:pt x="2196" y="9330"/>
                  <a:pt x="2191" y="9324"/>
                </a:cubicBezTo>
                <a:cubicBezTo>
                  <a:pt x="2180" y="9311"/>
                  <a:pt x="2170" y="9297"/>
                  <a:pt x="2162" y="9283"/>
                </a:cubicBezTo>
                <a:cubicBezTo>
                  <a:pt x="2133" y="9238"/>
                  <a:pt x="2132" y="9236"/>
                  <a:pt x="2125" y="9223"/>
                </a:cubicBezTo>
                <a:cubicBezTo>
                  <a:pt x="2123" y="9217"/>
                  <a:pt x="2111" y="9200"/>
                  <a:pt x="2099" y="9184"/>
                </a:cubicBezTo>
                <a:cubicBezTo>
                  <a:pt x="2087" y="9168"/>
                  <a:pt x="2077" y="9151"/>
                  <a:pt x="2069" y="9134"/>
                </a:cubicBezTo>
                <a:cubicBezTo>
                  <a:pt x="2065" y="9125"/>
                  <a:pt x="2060" y="9116"/>
                  <a:pt x="2055" y="9107"/>
                </a:cubicBezTo>
                <a:cubicBezTo>
                  <a:pt x="2052" y="9104"/>
                  <a:pt x="2046" y="9094"/>
                  <a:pt x="2042" y="9086"/>
                </a:cubicBezTo>
                <a:cubicBezTo>
                  <a:pt x="2037" y="9077"/>
                  <a:pt x="2029" y="9064"/>
                  <a:pt x="2024" y="9057"/>
                </a:cubicBezTo>
                <a:cubicBezTo>
                  <a:pt x="2010" y="9033"/>
                  <a:pt x="1997" y="9009"/>
                  <a:pt x="1987" y="8984"/>
                </a:cubicBezTo>
                <a:cubicBezTo>
                  <a:pt x="1983" y="8972"/>
                  <a:pt x="1977" y="8960"/>
                  <a:pt x="1969" y="8949"/>
                </a:cubicBezTo>
                <a:cubicBezTo>
                  <a:pt x="1956" y="8929"/>
                  <a:pt x="1902" y="8826"/>
                  <a:pt x="1887" y="8794"/>
                </a:cubicBezTo>
                <a:cubicBezTo>
                  <a:pt x="1883" y="8784"/>
                  <a:pt x="1877" y="8775"/>
                  <a:pt x="1870" y="8765"/>
                </a:cubicBezTo>
                <a:cubicBezTo>
                  <a:pt x="1865" y="8758"/>
                  <a:pt x="1861" y="8751"/>
                  <a:pt x="1860" y="8743"/>
                </a:cubicBezTo>
                <a:cubicBezTo>
                  <a:pt x="1856" y="8732"/>
                  <a:pt x="1851" y="8721"/>
                  <a:pt x="1844" y="8711"/>
                </a:cubicBezTo>
                <a:cubicBezTo>
                  <a:pt x="1838" y="8700"/>
                  <a:pt x="1823" y="8673"/>
                  <a:pt x="1811" y="8650"/>
                </a:cubicBezTo>
                <a:cubicBezTo>
                  <a:pt x="1799" y="8628"/>
                  <a:pt x="1785" y="8602"/>
                  <a:pt x="1777" y="8593"/>
                </a:cubicBezTo>
                <a:cubicBezTo>
                  <a:pt x="1770" y="8584"/>
                  <a:pt x="1761" y="8566"/>
                  <a:pt x="1754" y="8554"/>
                </a:cubicBezTo>
                <a:cubicBezTo>
                  <a:pt x="1749" y="8543"/>
                  <a:pt x="1742" y="8532"/>
                  <a:pt x="1733" y="8522"/>
                </a:cubicBezTo>
                <a:cubicBezTo>
                  <a:pt x="1721" y="8513"/>
                  <a:pt x="1698" y="8453"/>
                  <a:pt x="1686" y="8406"/>
                </a:cubicBezTo>
                <a:cubicBezTo>
                  <a:pt x="1683" y="8389"/>
                  <a:pt x="1676" y="8373"/>
                  <a:pt x="1666" y="8358"/>
                </a:cubicBezTo>
                <a:cubicBezTo>
                  <a:pt x="1657" y="8346"/>
                  <a:pt x="1650" y="8333"/>
                  <a:pt x="1645" y="8320"/>
                </a:cubicBezTo>
                <a:cubicBezTo>
                  <a:pt x="1640" y="8306"/>
                  <a:pt x="1632" y="8293"/>
                  <a:pt x="1622" y="8281"/>
                </a:cubicBezTo>
                <a:cubicBezTo>
                  <a:pt x="1614" y="8273"/>
                  <a:pt x="1608" y="8264"/>
                  <a:pt x="1605" y="8255"/>
                </a:cubicBezTo>
                <a:cubicBezTo>
                  <a:pt x="1602" y="8246"/>
                  <a:pt x="1598" y="8237"/>
                  <a:pt x="1591" y="8229"/>
                </a:cubicBezTo>
                <a:cubicBezTo>
                  <a:pt x="1584" y="8219"/>
                  <a:pt x="1578" y="8208"/>
                  <a:pt x="1573" y="8198"/>
                </a:cubicBezTo>
                <a:cubicBezTo>
                  <a:pt x="1569" y="8188"/>
                  <a:pt x="1563" y="8178"/>
                  <a:pt x="1556" y="8169"/>
                </a:cubicBezTo>
                <a:cubicBezTo>
                  <a:pt x="1550" y="8162"/>
                  <a:pt x="1538" y="8144"/>
                  <a:pt x="1530" y="8130"/>
                </a:cubicBezTo>
                <a:cubicBezTo>
                  <a:pt x="1521" y="8115"/>
                  <a:pt x="1506" y="8091"/>
                  <a:pt x="1497" y="8076"/>
                </a:cubicBezTo>
                <a:cubicBezTo>
                  <a:pt x="1488" y="8061"/>
                  <a:pt x="1478" y="8045"/>
                  <a:pt x="1476" y="8042"/>
                </a:cubicBezTo>
                <a:cubicBezTo>
                  <a:pt x="1474" y="8038"/>
                  <a:pt x="1469" y="8029"/>
                  <a:pt x="1464" y="8021"/>
                </a:cubicBezTo>
                <a:cubicBezTo>
                  <a:pt x="1459" y="8016"/>
                  <a:pt x="1457" y="8009"/>
                  <a:pt x="1457" y="8003"/>
                </a:cubicBezTo>
                <a:cubicBezTo>
                  <a:pt x="1458" y="8000"/>
                  <a:pt x="1457" y="7997"/>
                  <a:pt x="1454" y="7996"/>
                </a:cubicBezTo>
                <a:cubicBezTo>
                  <a:pt x="1441" y="7986"/>
                  <a:pt x="1434" y="7975"/>
                  <a:pt x="1432" y="7962"/>
                </a:cubicBezTo>
                <a:cubicBezTo>
                  <a:pt x="1426" y="7945"/>
                  <a:pt x="1417" y="7927"/>
                  <a:pt x="1407" y="7911"/>
                </a:cubicBezTo>
                <a:cubicBezTo>
                  <a:pt x="1394" y="7888"/>
                  <a:pt x="1382" y="7865"/>
                  <a:pt x="1380" y="7859"/>
                </a:cubicBezTo>
                <a:cubicBezTo>
                  <a:pt x="1379" y="7854"/>
                  <a:pt x="1377" y="7850"/>
                  <a:pt x="1373" y="7846"/>
                </a:cubicBezTo>
                <a:cubicBezTo>
                  <a:pt x="1368" y="7837"/>
                  <a:pt x="1363" y="7829"/>
                  <a:pt x="1361" y="7819"/>
                </a:cubicBezTo>
                <a:cubicBezTo>
                  <a:pt x="1353" y="7795"/>
                  <a:pt x="1342" y="7772"/>
                  <a:pt x="1327" y="7750"/>
                </a:cubicBezTo>
                <a:cubicBezTo>
                  <a:pt x="1310" y="7718"/>
                  <a:pt x="1297" y="7684"/>
                  <a:pt x="1288" y="7650"/>
                </a:cubicBezTo>
                <a:cubicBezTo>
                  <a:pt x="1281" y="7623"/>
                  <a:pt x="1271" y="7597"/>
                  <a:pt x="1257" y="7572"/>
                </a:cubicBezTo>
                <a:cubicBezTo>
                  <a:pt x="1254" y="7569"/>
                  <a:pt x="1233" y="7521"/>
                  <a:pt x="1223" y="7491"/>
                </a:cubicBezTo>
                <a:cubicBezTo>
                  <a:pt x="1219" y="7482"/>
                  <a:pt x="1218" y="7473"/>
                  <a:pt x="1221" y="7463"/>
                </a:cubicBezTo>
                <a:cubicBezTo>
                  <a:pt x="1225" y="7457"/>
                  <a:pt x="1223" y="7452"/>
                  <a:pt x="1213" y="7444"/>
                </a:cubicBezTo>
                <a:cubicBezTo>
                  <a:pt x="1203" y="7432"/>
                  <a:pt x="1197" y="7419"/>
                  <a:pt x="1195" y="7405"/>
                </a:cubicBezTo>
                <a:cubicBezTo>
                  <a:pt x="1193" y="7387"/>
                  <a:pt x="1187" y="7379"/>
                  <a:pt x="1182" y="7379"/>
                </a:cubicBezTo>
                <a:cubicBezTo>
                  <a:pt x="1177" y="7380"/>
                  <a:pt x="1173" y="7377"/>
                  <a:pt x="1170" y="7373"/>
                </a:cubicBezTo>
                <a:cubicBezTo>
                  <a:pt x="1168" y="7370"/>
                  <a:pt x="1164" y="7367"/>
                  <a:pt x="1158" y="7365"/>
                </a:cubicBezTo>
                <a:cubicBezTo>
                  <a:pt x="1149" y="7363"/>
                  <a:pt x="1137" y="7340"/>
                  <a:pt x="1132" y="7317"/>
                </a:cubicBezTo>
                <a:cubicBezTo>
                  <a:pt x="1128" y="7301"/>
                  <a:pt x="1121" y="7286"/>
                  <a:pt x="1112" y="7271"/>
                </a:cubicBezTo>
                <a:cubicBezTo>
                  <a:pt x="1102" y="7257"/>
                  <a:pt x="1094" y="7243"/>
                  <a:pt x="1088" y="7228"/>
                </a:cubicBezTo>
                <a:cubicBezTo>
                  <a:pt x="1086" y="7219"/>
                  <a:pt x="1082" y="7210"/>
                  <a:pt x="1077" y="7202"/>
                </a:cubicBezTo>
                <a:cubicBezTo>
                  <a:pt x="1073" y="7196"/>
                  <a:pt x="1069" y="7189"/>
                  <a:pt x="1067" y="7182"/>
                </a:cubicBezTo>
                <a:cubicBezTo>
                  <a:pt x="1056" y="7153"/>
                  <a:pt x="1041" y="7124"/>
                  <a:pt x="1022" y="7096"/>
                </a:cubicBezTo>
                <a:cubicBezTo>
                  <a:pt x="1018" y="7093"/>
                  <a:pt x="1016" y="7089"/>
                  <a:pt x="1015" y="7084"/>
                </a:cubicBezTo>
                <a:cubicBezTo>
                  <a:pt x="1015" y="7081"/>
                  <a:pt x="1009" y="7061"/>
                  <a:pt x="1003" y="7041"/>
                </a:cubicBezTo>
                <a:lnTo>
                  <a:pt x="991" y="7003"/>
                </a:lnTo>
                <a:lnTo>
                  <a:pt x="1005" y="7010"/>
                </a:lnTo>
                <a:cubicBezTo>
                  <a:pt x="1020" y="7018"/>
                  <a:pt x="1020" y="7018"/>
                  <a:pt x="1043" y="7065"/>
                </a:cubicBezTo>
                <a:cubicBezTo>
                  <a:pt x="1059" y="7099"/>
                  <a:pt x="1069" y="7108"/>
                  <a:pt x="1080" y="7098"/>
                </a:cubicBezTo>
                <a:cubicBezTo>
                  <a:pt x="1088" y="7092"/>
                  <a:pt x="1059" y="6975"/>
                  <a:pt x="1048" y="6967"/>
                </a:cubicBezTo>
                <a:cubicBezTo>
                  <a:pt x="1043" y="6962"/>
                  <a:pt x="1040" y="6956"/>
                  <a:pt x="1038" y="6950"/>
                </a:cubicBezTo>
                <a:cubicBezTo>
                  <a:pt x="1035" y="6942"/>
                  <a:pt x="1027" y="6923"/>
                  <a:pt x="1021" y="6908"/>
                </a:cubicBezTo>
                <a:cubicBezTo>
                  <a:pt x="1015" y="6895"/>
                  <a:pt x="1011" y="6882"/>
                  <a:pt x="1009" y="6868"/>
                </a:cubicBezTo>
                <a:cubicBezTo>
                  <a:pt x="998" y="6825"/>
                  <a:pt x="980" y="6783"/>
                  <a:pt x="953" y="6743"/>
                </a:cubicBezTo>
                <a:cubicBezTo>
                  <a:pt x="946" y="6731"/>
                  <a:pt x="941" y="6719"/>
                  <a:pt x="938" y="6706"/>
                </a:cubicBezTo>
                <a:cubicBezTo>
                  <a:pt x="935" y="6697"/>
                  <a:pt x="931" y="6687"/>
                  <a:pt x="926" y="6679"/>
                </a:cubicBezTo>
                <a:cubicBezTo>
                  <a:pt x="923" y="6677"/>
                  <a:pt x="926" y="6671"/>
                  <a:pt x="932" y="6665"/>
                </a:cubicBezTo>
                <a:cubicBezTo>
                  <a:pt x="945" y="6654"/>
                  <a:pt x="944" y="6637"/>
                  <a:pt x="930" y="6611"/>
                </a:cubicBezTo>
                <a:cubicBezTo>
                  <a:pt x="923" y="6595"/>
                  <a:pt x="918" y="6579"/>
                  <a:pt x="914" y="6563"/>
                </a:cubicBezTo>
                <a:cubicBezTo>
                  <a:pt x="908" y="6545"/>
                  <a:pt x="902" y="6527"/>
                  <a:pt x="893" y="6509"/>
                </a:cubicBezTo>
                <a:cubicBezTo>
                  <a:pt x="880" y="6482"/>
                  <a:pt x="869" y="6454"/>
                  <a:pt x="863" y="6426"/>
                </a:cubicBezTo>
                <a:cubicBezTo>
                  <a:pt x="860" y="6413"/>
                  <a:pt x="855" y="6400"/>
                  <a:pt x="847" y="6388"/>
                </a:cubicBezTo>
                <a:cubicBezTo>
                  <a:pt x="841" y="6378"/>
                  <a:pt x="836" y="6367"/>
                  <a:pt x="835" y="6356"/>
                </a:cubicBezTo>
                <a:cubicBezTo>
                  <a:pt x="835" y="6340"/>
                  <a:pt x="827" y="6325"/>
                  <a:pt x="813" y="6314"/>
                </a:cubicBezTo>
                <a:cubicBezTo>
                  <a:pt x="804" y="6304"/>
                  <a:pt x="802" y="6293"/>
                  <a:pt x="806" y="6281"/>
                </a:cubicBezTo>
                <a:cubicBezTo>
                  <a:pt x="810" y="6277"/>
                  <a:pt x="792" y="6229"/>
                  <a:pt x="771" y="6189"/>
                </a:cubicBezTo>
                <a:cubicBezTo>
                  <a:pt x="747" y="6144"/>
                  <a:pt x="732" y="6091"/>
                  <a:pt x="738" y="6084"/>
                </a:cubicBezTo>
                <a:cubicBezTo>
                  <a:pt x="741" y="6081"/>
                  <a:pt x="742" y="6078"/>
                  <a:pt x="740" y="6076"/>
                </a:cubicBezTo>
                <a:cubicBezTo>
                  <a:pt x="736" y="6073"/>
                  <a:pt x="733" y="6064"/>
                  <a:pt x="707" y="5989"/>
                </a:cubicBezTo>
                <a:cubicBezTo>
                  <a:pt x="691" y="5944"/>
                  <a:pt x="689" y="5938"/>
                  <a:pt x="669" y="5883"/>
                </a:cubicBezTo>
                <a:cubicBezTo>
                  <a:pt x="643" y="5816"/>
                  <a:pt x="641" y="5809"/>
                  <a:pt x="633" y="5780"/>
                </a:cubicBezTo>
                <a:cubicBezTo>
                  <a:pt x="630" y="5766"/>
                  <a:pt x="624" y="5753"/>
                  <a:pt x="616" y="5741"/>
                </a:cubicBezTo>
                <a:cubicBezTo>
                  <a:pt x="601" y="5726"/>
                  <a:pt x="592" y="5708"/>
                  <a:pt x="592" y="5689"/>
                </a:cubicBezTo>
                <a:cubicBezTo>
                  <a:pt x="595" y="5676"/>
                  <a:pt x="603" y="5680"/>
                  <a:pt x="610" y="5697"/>
                </a:cubicBezTo>
                <a:cubicBezTo>
                  <a:pt x="619" y="5717"/>
                  <a:pt x="634" y="5724"/>
                  <a:pt x="643" y="5712"/>
                </a:cubicBezTo>
                <a:cubicBezTo>
                  <a:pt x="648" y="5700"/>
                  <a:pt x="647" y="5688"/>
                  <a:pt x="642" y="5677"/>
                </a:cubicBezTo>
                <a:cubicBezTo>
                  <a:pt x="638" y="5661"/>
                  <a:pt x="633" y="5644"/>
                  <a:pt x="632" y="5639"/>
                </a:cubicBezTo>
                <a:cubicBezTo>
                  <a:pt x="631" y="5634"/>
                  <a:pt x="628" y="5630"/>
                  <a:pt x="624" y="5630"/>
                </a:cubicBezTo>
                <a:cubicBezTo>
                  <a:pt x="621" y="5631"/>
                  <a:pt x="617" y="5628"/>
                  <a:pt x="616" y="5623"/>
                </a:cubicBezTo>
                <a:cubicBezTo>
                  <a:pt x="615" y="5619"/>
                  <a:pt x="613" y="5617"/>
                  <a:pt x="612" y="5622"/>
                </a:cubicBezTo>
                <a:cubicBezTo>
                  <a:pt x="612" y="5626"/>
                  <a:pt x="608" y="5629"/>
                  <a:pt x="603" y="5630"/>
                </a:cubicBezTo>
                <a:cubicBezTo>
                  <a:pt x="597" y="5631"/>
                  <a:pt x="596" y="5635"/>
                  <a:pt x="600" y="5646"/>
                </a:cubicBezTo>
                <a:cubicBezTo>
                  <a:pt x="606" y="5661"/>
                  <a:pt x="604" y="5673"/>
                  <a:pt x="597" y="5674"/>
                </a:cubicBezTo>
                <a:cubicBezTo>
                  <a:pt x="584" y="5676"/>
                  <a:pt x="569" y="5652"/>
                  <a:pt x="557" y="5613"/>
                </a:cubicBezTo>
                <a:cubicBezTo>
                  <a:pt x="551" y="5591"/>
                  <a:pt x="543" y="5562"/>
                  <a:pt x="539" y="5549"/>
                </a:cubicBezTo>
                <a:cubicBezTo>
                  <a:pt x="534" y="5535"/>
                  <a:pt x="527" y="5508"/>
                  <a:pt x="521" y="5488"/>
                </a:cubicBezTo>
                <a:cubicBezTo>
                  <a:pt x="516" y="5468"/>
                  <a:pt x="505" y="5434"/>
                  <a:pt x="497" y="5413"/>
                </a:cubicBezTo>
                <a:cubicBezTo>
                  <a:pt x="490" y="5397"/>
                  <a:pt x="486" y="5381"/>
                  <a:pt x="483" y="5364"/>
                </a:cubicBezTo>
                <a:cubicBezTo>
                  <a:pt x="483" y="5356"/>
                  <a:pt x="480" y="5349"/>
                  <a:pt x="473" y="5342"/>
                </a:cubicBezTo>
                <a:cubicBezTo>
                  <a:pt x="466" y="5332"/>
                  <a:pt x="461" y="5322"/>
                  <a:pt x="458" y="5311"/>
                </a:cubicBezTo>
                <a:cubicBezTo>
                  <a:pt x="453" y="5283"/>
                  <a:pt x="427" y="5175"/>
                  <a:pt x="419" y="5149"/>
                </a:cubicBezTo>
                <a:cubicBezTo>
                  <a:pt x="418" y="5138"/>
                  <a:pt x="411" y="5129"/>
                  <a:pt x="400" y="5121"/>
                </a:cubicBezTo>
                <a:cubicBezTo>
                  <a:pt x="387" y="5116"/>
                  <a:pt x="386" y="5113"/>
                  <a:pt x="385" y="5083"/>
                </a:cubicBezTo>
                <a:cubicBezTo>
                  <a:pt x="385" y="5068"/>
                  <a:pt x="382" y="5053"/>
                  <a:pt x="377" y="5039"/>
                </a:cubicBezTo>
                <a:cubicBezTo>
                  <a:pt x="373" y="5032"/>
                  <a:pt x="369" y="5025"/>
                  <a:pt x="368" y="5022"/>
                </a:cubicBezTo>
                <a:cubicBezTo>
                  <a:pt x="366" y="5019"/>
                  <a:pt x="362" y="5017"/>
                  <a:pt x="357" y="5015"/>
                </a:cubicBezTo>
                <a:cubicBezTo>
                  <a:pt x="343" y="5009"/>
                  <a:pt x="333" y="5001"/>
                  <a:pt x="327" y="4991"/>
                </a:cubicBezTo>
                <a:cubicBezTo>
                  <a:pt x="314" y="4974"/>
                  <a:pt x="266" y="4764"/>
                  <a:pt x="268" y="4737"/>
                </a:cubicBezTo>
                <a:cubicBezTo>
                  <a:pt x="270" y="4713"/>
                  <a:pt x="270" y="4714"/>
                  <a:pt x="230" y="4528"/>
                </a:cubicBezTo>
                <a:cubicBezTo>
                  <a:pt x="204" y="4411"/>
                  <a:pt x="199" y="4380"/>
                  <a:pt x="204" y="4372"/>
                </a:cubicBezTo>
                <a:cubicBezTo>
                  <a:pt x="207" y="4364"/>
                  <a:pt x="207" y="4356"/>
                  <a:pt x="205" y="4348"/>
                </a:cubicBezTo>
                <a:cubicBezTo>
                  <a:pt x="202" y="4340"/>
                  <a:pt x="202" y="4331"/>
                  <a:pt x="206" y="4323"/>
                </a:cubicBezTo>
                <a:cubicBezTo>
                  <a:pt x="209" y="4318"/>
                  <a:pt x="210" y="4313"/>
                  <a:pt x="207" y="4308"/>
                </a:cubicBezTo>
                <a:cubicBezTo>
                  <a:pt x="202" y="4302"/>
                  <a:pt x="201" y="4295"/>
                  <a:pt x="202" y="4288"/>
                </a:cubicBezTo>
                <a:cubicBezTo>
                  <a:pt x="202" y="4276"/>
                  <a:pt x="204" y="4273"/>
                  <a:pt x="212" y="4275"/>
                </a:cubicBezTo>
                <a:cubicBezTo>
                  <a:pt x="219" y="4277"/>
                  <a:pt x="219" y="4277"/>
                  <a:pt x="216" y="4278"/>
                </a:cubicBezTo>
                <a:cubicBezTo>
                  <a:pt x="214" y="4278"/>
                  <a:pt x="217" y="4280"/>
                  <a:pt x="222" y="4283"/>
                </a:cubicBezTo>
                <a:cubicBezTo>
                  <a:pt x="228" y="4285"/>
                  <a:pt x="233" y="4292"/>
                  <a:pt x="235" y="4312"/>
                </a:cubicBezTo>
                <a:cubicBezTo>
                  <a:pt x="237" y="4326"/>
                  <a:pt x="237" y="4340"/>
                  <a:pt x="237" y="4342"/>
                </a:cubicBezTo>
                <a:cubicBezTo>
                  <a:pt x="238" y="4347"/>
                  <a:pt x="260" y="4429"/>
                  <a:pt x="267" y="4451"/>
                </a:cubicBezTo>
                <a:cubicBezTo>
                  <a:pt x="267" y="4458"/>
                  <a:pt x="272" y="4462"/>
                  <a:pt x="274" y="4462"/>
                </a:cubicBezTo>
                <a:cubicBezTo>
                  <a:pt x="281" y="4461"/>
                  <a:pt x="283" y="4478"/>
                  <a:pt x="277" y="4481"/>
                </a:cubicBezTo>
                <a:cubicBezTo>
                  <a:pt x="271" y="4485"/>
                  <a:pt x="273" y="4486"/>
                  <a:pt x="278" y="4488"/>
                </a:cubicBezTo>
                <a:cubicBezTo>
                  <a:pt x="283" y="4490"/>
                  <a:pt x="283" y="4493"/>
                  <a:pt x="279" y="4496"/>
                </a:cubicBezTo>
                <a:cubicBezTo>
                  <a:pt x="275" y="4499"/>
                  <a:pt x="277" y="4506"/>
                  <a:pt x="282" y="4518"/>
                </a:cubicBezTo>
                <a:cubicBezTo>
                  <a:pt x="287" y="4525"/>
                  <a:pt x="289" y="4532"/>
                  <a:pt x="290" y="4539"/>
                </a:cubicBezTo>
                <a:cubicBezTo>
                  <a:pt x="286" y="4555"/>
                  <a:pt x="289" y="4571"/>
                  <a:pt x="298" y="4585"/>
                </a:cubicBezTo>
                <a:cubicBezTo>
                  <a:pt x="307" y="4607"/>
                  <a:pt x="314" y="4629"/>
                  <a:pt x="319" y="4652"/>
                </a:cubicBezTo>
                <a:cubicBezTo>
                  <a:pt x="325" y="4681"/>
                  <a:pt x="337" y="4723"/>
                  <a:pt x="344" y="4743"/>
                </a:cubicBezTo>
                <a:cubicBezTo>
                  <a:pt x="355" y="4776"/>
                  <a:pt x="363" y="4810"/>
                  <a:pt x="366" y="4844"/>
                </a:cubicBezTo>
                <a:cubicBezTo>
                  <a:pt x="368" y="4854"/>
                  <a:pt x="373" y="4878"/>
                  <a:pt x="379" y="4897"/>
                </a:cubicBezTo>
                <a:cubicBezTo>
                  <a:pt x="409" y="4996"/>
                  <a:pt x="416" y="5026"/>
                  <a:pt x="419" y="5049"/>
                </a:cubicBezTo>
                <a:cubicBezTo>
                  <a:pt x="424" y="5084"/>
                  <a:pt x="433" y="5108"/>
                  <a:pt x="445" y="5113"/>
                </a:cubicBezTo>
                <a:cubicBezTo>
                  <a:pt x="451" y="5116"/>
                  <a:pt x="458" y="5117"/>
                  <a:pt x="466" y="5117"/>
                </a:cubicBezTo>
                <a:cubicBezTo>
                  <a:pt x="477" y="5115"/>
                  <a:pt x="478" y="5130"/>
                  <a:pt x="470" y="5148"/>
                </a:cubicBezTo>
                <a:cubicBezTo>
                  <a:pt x="463" y="5161"/>
                  <a:pt x="463" y="5169"/>
                  <a:pt x="474" y="5209"/>
                </a:cubicBezTo>
                <a:cubicBezTo>
                  <a:pt x="482" y="5247"/>
                  <a:pt x="493" y="5284"/>
                  <a:pt x="508" y="5320"/>
                </a:cubicBezTo>
                <a:cubicBezTo>
                  <a:pt x="515" y="5335"/>
                  <a:pt x="516" y="5336"/>
                  <a:pt x="521" y="5329"/>
                </a:cubicBezTo>
                <a:cubicBezTo>
                  <a:pt x="524" y="5325"/>
                  <a:pt x="527" y="5323"/>
                  <a:pt x="528" y="5325"/>
                </a:cubicBezTo>
                <a:cubicBezTo>
                  <a:pt x="527" y="5328"/>
                  <a:pt x="524" y="5332"/>
                  <a:pt x="520" y="5335"/>
                </a:cubicBezTo>
                <a:cubicBezTo>
                  <a:pt x="507" y="5345"/>
                  <a:pt x="525" y="5398"/>
                  <a:pt x="543" y="5403"/>
                </a:cubicBezTo>
                <a:cubicBezTo>
                  <a:pt x="552" y="5405"/>
                  <a:pt x="557" y="5411"/>
                  <a:pt x="556" y="5417"/>
                </a:cubicBezTo>
                <a:cubicBezTo>
                  <a:pt x="555" y="5423"/>
                  <a:pt x="556" y="5429"/>
                  <a:pt x="556" y="5436"/>
                </a:cubicBezTo>
                <a:cubicBezTo>
                  <a:pt x="557" y="5440"/>
                  <a:pt x="554" y="5444"/>
                  <a:pt x="549" y="5445"/>
                </a:cubicBezTo>
                <a:cubicBezTo>
                  <a:pt x="543" y="5446"/>
                  <a:pt x="540" y="5448"/>
                  <a:pt x="541" y="5450"/>
                </a:cubicBezTo>
                <a:cubicBezTo>
                  <a:pt x="541" y="5452"/>
                  <a:pt x="547" y="5452"/>
                  <a:pt x="553" y="5451"/>
                </a:cubicBezTo>
                <a:cubicBezTo>
                  <a:pt x="567" y="5449"/>
                  <a:pt x="568" y="5452"/>
                  <a:pt x="558" y="5464"/>
                </a:cubicBezTo>
                <a:cubicBezTo>
                  <a:pt x="552" y="5472"/>
                  <a:pt x="553" y="5482"/>
                  <a:pt x="569" y="5537"/>
                </a:cubicBezTo>
                <a:cubicBezTo>
                  <a:pt x="587" y="5606"/>
                  <a:pt x="593" y="5614"/>
                  <a:pt x="615" y="5603"/>
                </a:cubicBezTo>
                <a:cubicBezTo>
                  <a:pt x="625" y="5598"/>
                  <a:pt x="624" y="5594"/>
                  <a:pt x="610" y="5535"/>
                </a:cubicBezTo>
                <a:cubicBezTo>
                  <a:pt x="602" y="5500"/>
                  <a:pt x="593" y="5468"/>
                  <a:pt x="590" y="5463"/>
                </a:cubicBezTo>
                <a:cubicBezTo>
                  <a:pt x="586" y="5458"/>
                  <a:pt x="586" y="5453"/>
                  <a:pt x="590" y="5451"/>
                </a:cubicBezTo>
                <a:cubicBezTo>
                  <a:pt x="594" y="5446"/>
                  <a:pt x="595" y="5440"/>
                  <a:pt x="593" y="5435"/>
                </a:cubicBezTo>
                <a:cubicBezTo>
                  <a:pt x="591" y="5421"/>
                  <a:pt x="601" y="5419"/>
                  <a:pt x="613" y="5433"/>
                </a:cubicBezTo>
                <a:cubicBezTo>
                  <a:pt x="618" y="5440"/>
                  <a:pt x="619" y="5448"/>
                  <a:pt x="616" y="5456"/>
                </a:cubicBezTo>
                <a:cubicBezTo>
                  <a:pt x="611" y="5465"/>
                  <a:pt x="613" y="5473"/>
                  <a:pt x="621" y="5479"/>
                </a:cubicBezTo>
                <a:cubicBezTo>
                  <a:pt x="627" y="5485"/>
                  <a:pt x="635" y="5511"/>
                  <a:pt x="647" y="5564"/>
                </a:cubicBezTo>
                <a:cubicBezTo>
                  <a:pt x="686" y="5741"/>
                  <a:pt x="719" y="5847"/>
                  <a:pt x="743" y="5873"/>
                </a:cubicBezTo>
                <a:cubicBezTo>
                  <a:pt x="749" y="5879"/>
                  <a:pt x="755" y="5886"/>
                  <a:pt x="759" y="5893"/>
                </a:cubicBezTo>
                <a:cubicBezTo>
                  <a:pt x="762" y="5898"/>
                  <a:pt x="769" y="5902"/>
                  <a:pt x="773" y="5901"/>
                </a:cubicBezTo>
                <a:cubicBezTo>
                  <a:pt x="778" y="5900"/>
                  <a:pt x="781" y="5894"/>
                  <a:pt x="777" y="5870"/>
                </a:cubicBezTo>
                <a:cubicBezTo>
                  <a:pt x="775" y="5854"/>
                  <a:pt x="773" y="5836"/>
                  <a:pt x="770" y="5831"/>
                </a:cubicBezTo>
                <a:cubicBezTo>
                  <a:pt x="767" y="5825"/>
                  <a:pt x="762" y="5804"/>
                  <a:pt x="757" y="5785"/>
                </a:cubicBezTo>
                <a:cubicBezTo>
                  <a:pt x="754" y="5768"/>
                  <a:pt x="747" y="5752"/>
                  <a:pt x="736" y="5737"/>
                </a:cubicBezTo>
                <a:cubicBezTo>
                  <a:pt x="725" y="5727"/>
                  <a:pt x="725" y="5726"/>
                  <a:pt x="736" y="5709"/>
                </a:cubicBezTo>
                <a:cubicBezTo>
                  <a:pt x="749" y="5689"/>
                  <a:pt x="747" y="5669"/>
                  <a:pt x="731" y="5662"/>
                </a:cubicBezTo>
                <a:cubicBezTo>
                  <a:pt x="725" y="5660"/>
                  <a:pt x="723" y="5657"/>
                  <a:pt x="727" y="5656"/>
                </a:cubicBezTo>
                <a:cubicBezTo>
                  <a:pt x="730" y="5656"/>
                  <a:pt x="725" y="5618"/>
                  <a:pt x="709" y="5571"/>
                </a:cubicBezTo>
                <a:cubicBezTo>
                  <a:pt x="705" y="5560"/>
                  <a:pt x="697" y="5537"/>
                  <a:pt x="692" y="5520"/>
                </a:cubicBezTo>
                <a:cubicBezTo>
                  <a:pt x="682" y="5491"/>
                  <a:pt x="675" y="5477"/>
                  <a:pt x="678" y="5496"/>
                </a:cubicBezTo>
                <a:cubicBezTo>
                  <a:pt x="680" y="5501"/>
                  <a:pt x="678" y="5505"/>
                  <a:pt x="674" y="5509"/>
                </a:cubicBezTo>
                <a:cubicBezTo>
                  <a:pt x="670" y="5511"/>
                  <a:pt x="671" y="5513"/>
                  <a:pt x="675" y="5515"/>
                </a:cubicBezTo>
                <a:cubicBezTo>
                  <a:pt x="680" y="5518"/>
                  <a:pt x="680" y="5521"/>
                  <a:pt x="675" y="5527"/>
                </a:cubicBezTo>
                <a:cubicBezTo>
                  <a:pt x="669" y="5533"/>
                  <a:pt x="667" y="5534"/>
                  <a:pt x="666" y="5520"/>
                </a:cubicBezTo>
                <a:cubicBezTo>
                  <a:pt x="667" y="5514"/>
                  <a:pt x="665" y="5509"/>
                  <a:pt x="661" y="5504"/>
                </a:cubicBezTo>
                <a:cubicBezTo>
                  <a:pt x="644" y="5478"/>
                  <a:pt x="632" y="5450"/>
                  <a:pt x="625" y="5422"/>
                </a:cubicBezTo>
                <a:cubicBezTo>
                  <a:pt x="625" y="5415"/>
                  <a:pt x="623" y="5410"/>
                  <a:pt x="618" y="5405"/>
                </a:cubicBezTo>
                <a:cubicBezTo>
                  <a:pt x="612" y="5401"/>
                  <a:pt x="610" y="5402"/>
                  <a:pt x="601" y="5409"/>
                </a:cubicBezTo>
                <a:cubicBezTo>
                  <a:pt x="592" y="5416"/>
                  <a:pt x="591" y="5416"/>
                  <a:pt x="586" y="5390"/>
                </a:cubicBezTo>
                <a:cubicBezTo>
                  <a:pt x="583" y="5368"/>
                  <a:pt x="583" y="5365"/>
                  <a:pt x="591" y="5371"/>
                </a:cubicBezTo>
                <a:lnTo>
                  <a:pt x="599" y="5377"/>
                </a:lnTo>
                <a:lnTo>
                  <a:pt x="598" y="5370"/>
                </a:lnTo>
                <a:cubicBezTo>
                  <a:pt x="597" y="5366"/>
                  <a:pt x="594" y="5362"/>
                  <a:pt x="588" y="5360"/>
                </a:cubicBezTo>
                <a:cubicBezTo>
                  <a:pt x="582" y="5358"/>
                  <a:pt x="579" y="5354"/>
                  <a:pt x="582" y="5350"/>
                </a:cubicBezTo>
                <a:cubicBezTo>
                  <a:pt x="582" y="5350"/>
                  <a:pt x="582" y="5350"/>
                  <a:pt x="582" y="5350"/>
                </a:cubicBezTo>
                <a:cubicBezTo>
                  <a:pt x="585" y="5346"/>
                  <a:pt x="585" y="5342"/>
                  <a:pt x="583" y="5341"/>
                </a:cubicBezTo>
                <a:cubicBezTo>
                  <a:pt x="578" y="5329"/>
                  <a:pt x="575" y="5317"/>
                  <a:pt x="573" y="5304"/>
                </a:cubicBezTo>
                <a:cubicBezTo>
                  <a:pt x="562" y="5237"/>
                  <a:pt x="558" y="5219"/>
                  <a:pt x="545" y="5172"/>
                </a:cubicBezTo>
                <a:cubicBezTo>
                  <a:pt x="530" y="5122"/>
                  <a:pt x="498" y="4957"/>
                  <a:pt x="502" y="4951"/>
                </a:cubicBezTo>
                <a:cubicBezTo>
                  <a:pt x="505" y="4946"/>
                  <a:pt x="474" y="4798"/>
                  <a:pt x="455" y="4719"/>
                </a:cubicBezTo>
                <a:cubicBezTo>
                  <a:pt x="432" y="4622"/>
                  <a:pt x="405" y="4516"/>
                  <a:pt x="399" y="4496"/>
                </a:cubicBezTo>
                <a:cubicBezTo>
                  <a:pt x="392" y="4477"/>
                  <a:pt x="374" y="4401"/>
                  <a:pt x="341" y="4266"/>
                </a:cubicBezTo>
                <a:cubicBezTo>
                  <a:pt x="335" y="4243"/>
                  <a:pt x="331" y="4220"/>
                  <a:pt x="331" y="4196"/>
                </a:cubicBezTo>
                <a:cubicBezTo>
                  <a:pt x="335" y="4191"/>
                  <a:pt x="336" y="4192"/>
                  <a:pt x="349" y="4244"/>
                </a:cubicBezTo>
                <a:cubicBezTo>
                  <a:pt x="354" y="4263"/>
                  <a:pt x="374" y="4334"/>
                  <a:pt x="389" y="4385"/>
                </a:cubicBezTo>
                <a:cubicBezTo>
                  <a:pt x="390" y="4392"/>
                  <a:pt x="401" y="4428"/>
                  <a:pt x="411" y="4466"/>
                </a:cubicBezTo>
                <a:cubicBezTo>
                  <a:pt x="420" y="4504"/>
                  <a:pt x="435" y="4549"/>
                  <a:pt x="444" y="4566"/>
                </a:cubicBezTo>
                <a:cubicBezTo>
                  <a:pt x="459" y="4598"/>
                  <a:pt x="498" y="4763"/>
                  <a:pt x="532" y="4938"/>
                </a:cubicBezTo>
                <a:cubicBezTo>
                  <a:pt x="546" y="5010"/>
                  <a:pt x="551" y="5028"/>
                  <a:pt x="561" y="5039"/>
                </a:cubicBezTo>
                <a:cubicBezTo>
                  <a:pt x="572" y="5050"/>
                  <a:pt x="573" y="5054"/>
                  <a:pt x="568" y="5062"/>
                </a:cubicBezTo>
                <a:cubicBezTo>
                  <a:pt x="565" y="5067"/>
                  <a:pt x="565" y="5073"/>
                  <a:pt x="568" y="5077"/>
                </a:cubicBezTo>
                <a:cubicBezTo>
                  <a:pt x="574" y="5091"/>
                  <a:pt x="580" y="5105"/>
                  <a:pt x="583" y="5119"/>
                </a:cubicBezTo>
                <a:cubicBezTo>
                  <a:pt x="589" y="5139"/>
                  <a:pt x="597" y="5167"/>
                  <a:pt x="602" y="5182"/>
                </a:cubicBezTo>
                <a:cubicBezTo>
                  <a:pt x="613" y="5216"/>
                  <a:pt x="620" y="5251"/>
                  <a:pt x="621" y="5286"/>
                </a:cubicBezTo>
                <a:cubicBezTo>
                  <a:pt x="618" y="5292"/>
                  <a:pt x="622" y="5298"/>
                  <a:pt x="630" y="5301"/>
                </a:cubicBezTo>
                <a:cubicBezTo>
                  <a:pt x="646" y="5308"/>
                  <a:pt x="651" y="5319"/>
                  <a:pt x="637" y="5319"/>
                </a:cubicBezTo>
                <a:cubicBezTo>
                  <a:pt x="629" y="5319"/>
                  <a:pt x="627" y="5322"/>
                  <a:pt x="629" y="5336"/>
                </a:cubicBezTo>
                <a:cubicBezTo>
                  <a:pt x="630" y="5346"/>
                  <a:pt x="634" y="5351"/>
                  <a:pt x="638" y="5351"/>
                </a:cubicBezTo>
                <a:cubicBezTo>
                  <a:pt x="642" y="5350"/>
                  <a:pt x="644" y="5354"/>
                  <a:pt x="643" y="5362"/>
                </a:cubicBezTo>
                <a:cubicBezTo>
                  <a:pt x="641" y="5371"/>
                  <a:pt x="647" y="5378"/>
                  <a:pt x="659" y="5382"/>
                </a:cubicBezTo>
                <a:cubicBezTo>
                  <a:pt x="671" y="5386"/>
                  <a:pt x="675" y="5391"/>
                  <a:pt x="674" y="5396"/>
                </a:cubicBezTo>
                <a:cubicBezTo>
                  <a:pt x="675" y="5410"/>
                  <a:pt x="679" y="5422"/>
                  <a:pt x="684" y="5435"/>
                </a:cubicBezTo>
                <a:cubicBezTo>
                  <a:pt x="691" y="5452"/>
                  <a:pt x="701" y="5480"/>
                  <a:pt x="706" y="5498"/>
                </a:cubicBezTo>
                <a:cubicBezTo>
                  <a:pt x="709" y="5511"/>
                  <a:pt x="715" y="5523"/>
                  <a:pt x="724" y="5534"/>
                </a:cubicBezTo>
                <a:cubicBezTo>
                  <a:pt x="732" y="5542"/>
                  <a:pt x="737" y="5551"/>
                  <a:pt x="740" y="5560"/>
                </a:cubicBezTo>
                <a:cubicBezTo>
                  <a:pt x="749" y="5583"/>
                  <a:pt x="765" y="5620"/>
                  <a:pt x="778" y="5649"/>
                </a:cubicBezTo>
                <a:cubicBezTo>
                  <a:pt x="782" y="5658"/>
                  <a:pt x="787" y="5664"/>
                  <a:pt x="790" y="5664"/>
                </a:cubicBezTo>
                <a:cubicBezTo>
                  <a:pt x="798" y="5663"/>
                  <a:pt x="799" y="5649"/>
                  <a:pt x="790" y="5640"/>
                </a:cubicBezTo>
                <a:cubicBezTo>
                  <a:pt x="785" y="5632"/>
                  <a:pt x="781" y="5623"/>
                  <a:pt x="780" y="5614"/>
                </a:cubicBezTo>
                <a:cubicBezTo>
                  <a:pt x="779" y="5604"/>
                  <a:pt x="772" y="5578"/>
                  <a:pt x="766" y="5556"/>
                </a:cubicBezTo>
                <a:cubicBezTo>
                  <a:pt x="759" y="5535"/>
                  <a:pt x="749" y="5499"/>
                  <a:pt x="743" y="5477"/>
                </a:cubicBezTo>
                <a:cubicBezTo>
                  <a:pt x="737" y="5456"/>
                  <a:pt x="726" y="5422"/>
                  <a:pt x="719" y="5402"/>
                </a:cubicBezTo>
                <a:cubicBezTo>
                  <a:pt x="713" y="5382"/>
                  <a:pt x="701" y="5344"/>
                  <a:pt x="694" y="5319"/>
                </a:cubicBezTo>
                <a:cubicBezTo>
                  <a:pt x="687" y="5293"/>
                  <a:pt x="675" y="5252"/>
                  <a:pt x="667" y="5230"/>
                </a:cubicBezTo>
                <a:cubicBezTo>
                  <a:pt x="648" y="5175"/>
                  <a:pt x="638" y="5139"/>
                  <a:pt x="625" y="5088"/>
                </a:cubicBezTo>
                <a:cubicBezTo>
                  <a:pt x="622" y="5072"/>
                  <a:pt x="616" y="5057"/>
                  <a:pt x="609" y="5042"/>
                </a:cubicBezTo>
                <a:cubicBezTo>
                  <a:pt x="604" y="5032"/>
                  <a:pt x="600" y="5021"/>
                  <a:pt x="599" y="5009"/>
                </a:cubicBezTo>
                <a:cubicBezTo>
                  <a:pt x="595" y="4979"/>
                  <a:pt x="545" y="4803"/>
                  <a:pt x="529" y="4762"/>
                </a:cubicBezTo>
                <a:cubicBezTo>
                  <a:pt x="525" y="4750"/>
                  <a:pt x="516" y="4720"/>
                  <a:pt x="510" y="4695"/>
                </a:cubicBezTo>
                <a:cubicBezTo>
                  <a:pt x="504" y="4670"/>
                  <a:pt x="496" y="4642"/>
                  <a:pt x="492" y="4633"/>
                </a:cubicBezTo>
                <a:cubicBezTo>
                  <a:pt x="484" y="4611"/>
                  <a:pt x="457" y="4507"/>
                  <a:pt x="455" y="4488"/>
                </a:cubicBezTo>
                <a:cubicBezTo>
                  <a:pt x="453" y="4470"/>
                  <a:pt x="453" y="4473"/>
                  <a:pt x="430" y="4381"/>
                </a:cubicBezTo>
                <a:cubicBezTo>
                  <a:pt x="420" y="4341"/>
                  <a:pt x="410" y="4301"/>
                  <a:pt x="409" y="4293"/>
                </a:cubicBezTo>
                <a:cubicBezTo>
                  <a:pt x="408" y="4285"/>
                  <a:pt x="397" y="4232"/>
                  <a:pt x="385" y="4177"/>
                </a:cubicBezTo>
                <a:cubicBezTo>
                  <a:pt x="366" y="4084"/>
                  <a:pt x="356" y="4034"/>
                  <a:pt x="332" y="3892"/>
                </a:cubicBezTo>
                <a:cubicBezTo>
                  <a:pt x="326" y="3872"/>
                  <a:pt x="325" y="3850"/>
                  <a:pt x="329" y="3829"/>
                </a:cubicBezTo>
                <a:cubicBezTo>
                  <a:pt x="334" y="3818"/>
                  <a:pt x="331" y="3803"/>
                  <a:pt x="317" y="3748"/>
                </a:cubicBezTo>
                <a:cubicBezTo>
                  <a:pt x="297" y="3673"/>
                  <a:pt x="295" y="3662"/>
                  <a:pt x="296" y="3629"/>
                </a:cubicBezTo>
                <a:cubicBezTo>
                  <a:pt x="296" y="3614"/>
                  <a:pt x="299" y="3605"/>
                  <a:pt x="304" y="3605"/>
                </a:cubicBezTo>
                <a:cubicBezTo>
                  <a:pt x="308" y="3605"/>
                  <a:pt x="310" y="3600"/>
                  <a:pt x="309" y="3593"/>
                </a:cubicBezTo>
                <a:cubicBezTo>
                  <a:pt x="307" y="3580"/>
                  <a:pt x="312" y="3570"/>
                  <a:pt x="322" y="3572"/>
                </a:cubicBezTo>
                <a:cubicBezTo>
                  <a:pt x="326" y="3573"/>
                  <a:pt x="332" y="3592"/>
                  <a:pt x="338" y="3628"/>
                </a:cubicBezTo>
                <a:cubicBezTo>
                  <a:pt x="340" y="3651"/>
                  <a:pt x="347" y="3674"/>
                  <a:pt x="359" y="3695"/>
                </a:cubicBezTo>
                <a:cubicBezTo>
                  <a:pt x="371" y="3708"/>
                  <a:pt x="374" y="3708"/>
                  <a:pt x="384" y="3699"/>
                </a:cubicBezTo>
                <a:cubicBezTo>
                  <a:pt x="388" y="3695"/>
                  <a:pt x="387" y="3689"/>
                  <a:pt x="382" y="3679"/>
                </a:cubicBezTo>
                <a:cubicBezTo>
                  <a:pt x="374" y="3668"/>
                  <a:pt x="372" y="3655"/>
                  <a:pt x="377" y="3643"/>
                </a:cubicBezTo>
                <a:cubicBezTo>
                  <a:pt x="377" y="3612"/>
                  <a:pt x="374" y="3582"/>
                  <a:pt x="369" y="3552"/>
                </a:cubicBezTo>
                <a:cubicBezTo>
                  <a:pt x="363" y="3511"/>
                  <a:pt x="359" y="3468"/>
                  <a:pt x="360" y="3457"/>
                </a:cubicBezTo>
                <a:cubicBezTo>
                  <a:pt x="359" y="3434"/>
                  <a:pt x="356" y="3412"/>
                  <a:pt x="350" y="3390"/>
                </a:cubicBezTo>
                <a:cubicBezTo>
                  <a:pt x="342" y="3367"/>
                  <a:pt x="340" y="3343"/>
                  <a:pt x="342" y="3318"/>
                </a:cubicBezTo>
                <a:cubicBezTo>
                  <a:pt x="342" y="3282"/>
                  <a:pt x="338" y="3245"/>
                  <a:pt x="329" y="3210"/>
                </a:cubicBezTo>
                <a:cubicBezTo>
                  <a:pt x="314" y="3128"/>
                  <a:pt x="311" y="3108"/>
                  <a:pt x="317" y="3083"/>
                </a:cubicBezTo>
                <a:cubicBezTo>
                  <a:pt x="318" y="3075"/>
                  <a:pt x="314" y="3032"/>
                  <a:pt x="307" y="2987"/>
                </a:cubicBezTo>
                <a:cubicBezTo>
                  <a:pt x="295" y="2909"/>
                  <a:pt x="287" y="2846"/>
                  <a:pt x="278" y="2741"/>
                </a:cubicBezTo>
                <a:cubicBezTo>
                  <a:pt x="276" y="2714"/>
                  <a:pt x="267" y="2657"/>
                  <a:pt x="257" y="2614"/>
                </a:cubicBezTo>
                <a:cubicBezTo>
                  <a:pt x="240" y="2537"/>
                  <a:pt x="239" y="2534"/>
                  <a:pt x="225" y="2529"/>
                </a:cubicBezTo>
                <a:cubicBezTo>
                  <a:pt x="211" y="2524"/>
                  <a:pt x="211" y="2522"/>
                  <a:pt x="210" y="2501"/>
                </a:cubicBezTo>
                <a:cubicBezTo>
                  <a:pt x="210" y="2488"/>
                  <a:pt x="209" y="2465"/>
                  <a:pt x="207" y="2449"/>
                </a:cubicBezTo>
                <a:cubicBezTo>
                  <a:pt x="203" y="2421"/>
                  <a:pt x="197" y="2352"/>
                  <a:pt x="196" y="2333"/>
                </a:cubicBezTo>
                <a:cubicBezTo>
                  <a:pt x="195" y="2328"/>
                  <a:pt x="194" y="2317"/>
                  <a:pt x="193" y="2310"/>
                </a:cubicBezTo>
                <a:cubicBezTo>
                  <a:pt x="191" y="2302"/>
                  <a:pt x="193" y="2295"/>
                  <a:pt x="197" y="2294"/>
                </a:cubicBezTo>
                <a:cubicBezTo>
                  <a:pt x="201" y="2294"/>
                  <a:pt x="205" y="2303"/>
                  <a:pt x="207" y="2329"/>
                </a:cubicBezTo>
                <a:cubicBezTo>
                  <a:pt x="211" y="2384"/>
                  <a:pt x="217" y="2418"/>
                  <a:pt x="224" y="2419"/>
                </a:cubicBezTo>
                <a:cubicBezTo>
                  <a:pt x="231" y="2419"/>
                  <a:pt x="234" y="2413"/>
                  <a:pt x="238" y="2406"/>
                </a:cubicBezTo>
                <a:cubicBezTo>
                  <a:pt x="245" y="2395"/>
                  <a:pt x="245" y="2382"/>
                  <a:pt x="239" y="2340"/>
                </a:cubicBezTo>
                <a:cubicBezTo>
                  <a:pt x="234" y="2317"/>
                  <a:pt x="232" y="2294"/>
                  <a:pt x="234" y="2270"/>
                </a:cubicBezTo>
                <a:cubicBezTo>
                  <a:pt x="234" y="2269"/>
                  <a:pt x="237" y="2272"/>
                  <a:pt x="241" y="2276"/>
                </a:cubicBezTo>
                <a:cubicBezTo>
                  <a:pt x="244" y="2281"/>
                  <a:pt x="249" y="2284"/>
                  <a:pt x="252" y="2283"/>
                </a:cubicBezTo>
                <a:cubicBezTo>
                  <a:pt x="259" y="2280"/>
                  <a:pt x="260" y="2258"/>
                  <a:pt x="255" y="2224"/>
                </a:cubicBezTo>
                <a:cubicBezTo>
                  <a:pt x="249" y="2184"/>
                  <a:pt x="249" y="2185"/>
                  <a:pt x="239" y="2187"/>
                </a:cubicBezTo>
                <a:cubicBezTo>
                  <a:pt x="233" y="2188"/>
                  <a:pt x="230" y="2192"/>
                  <a:pt x="231" y="2200"/>
                </a:cubicBezTo>
                <a:cubicBezTo>
                  <a:pt x="232" y="2205"/>
                  <a:pt x="232" y="2210"/>
                  <a:pt x="232" y="2215"/>
                </a:cubicBezTo>
                <a:cubicBezTo>
                  <a:pt x="232" y="2217"/>
                  <a:pt x="232" y="2224"/>
                  <a:pt x="232" y="2231"/>
                </a:cubicBezTo>
                <a:cubicBezTo>
                  <a:pt x="232" y="2231"/>
                  <a:pt x="249" y="2243"/>
                  <a:pt x="238" y="2250"/>
                </a:cubicBezTo>
                <a:cubicBezTo>
                  <a:pt x="226" y="2256"/>
                  <a:pt x="226" y="2232"/>
                  <a:pt x="226" y="2232"/>
                </a:cubicBezTo>
                <a:cubicBezTo>
                  <a:pt x="221" y="2224"/>
                  <a:pt x="219" y="2216"/>
                  <a:pt x="219" y="2208"/>
                </a:cubicBezTo>
                <a:cubicBezTo>
                  <a:pt x="220" y="2201"/>
                  <a:pt x="220" y="2191"/>
                  <a:pt x="220" y="2186"/>
                </a:cubicBezTo>
                <a:cubicBezTo>
                  <a:pt x="220" y="2181"/>
                  <a:pt x="221" y="2161"/>
                  <a:pt x="223" y="2142"/>
                </a:cubicBezTo>
                <a:cubicBezTo>
                  <a:pt x="224" y="2123"/>
                  <a:pt x="225" y="2097"/>
                  <a:pt x="224" y="2084"/>
                </a:cubicBezTo>
                <a:cubicBezTo>
                  <a:pt x="223" y="2061"/>
                  <a:pt x="229" y="2052"/>
                  <a:pt x="236" y="2064"/>
                </a:cubicBezTo>
                <a:cubicBezTo>
                  <a:pt x="241" y="2075"/>
                  <a:pt x="243" y="2086"/>
                  <a:pt x="245" y="2097"/>
                </a:cubicBezTo>
                <a:cubicBezTo>
                  <a:pt x="248" y="2120"/>
                  <a:pt x="250" y="2124"/>
                  <a:pt x="255" y="2119"/>
                </a:cubicBezTo>
                <a:cubicBezTo>
                  <a:pt x="261" y="2106"/>
                  <a:pt x="262" y="2093"/>
                  <a:pt x="257" y="2081"/>
                </a:cubicBezTo>
                <a:cubicBezTo>
                  <a:pt x="254" y="2059"/>
                  <a:pt x="253" y="2036"/>
                  <a:pt x="254" y="2013"/>
                </a:cubicBezTo>
                <a:cubicBezTo>
                  <a:pt x="256" y="1962"/>
                  <a:pt x="256" y="1938"/>
                  <a:pt x="255" y="1879"/>
                </a:cubicBezTo>
                <a:cubicBezTo>
                  <a:pt x="253" y="1784"/>
                  <a:pt x="253" y="1755"/>
                  <a:pt x="257" y="1742"/>
                </a:cubicBezTo>
                <a:cubicBezTo>
                  <a:pt x="259" y="1736"/>
                  <a:pt x="259" y="1729"/>
                  <a:pt x="256" y="1723"/>
                </a:cubicBezTo>
                <a:cubicBezTo>
                  <a:pt x="254" y="1718"/>
                  <a:pt x="254" y="1713"/>
                  <a:pt x="256" y="1708"/>
                </a:cubicBezTo>
                <a:cubicBezTo>
                  <a:pt x="257" y="1705"/>
                  <a:pt x="270" y="1694"/>
                  <a:pt x="275" y="1718"/>
                </a:cubicBezTo>
                <a:cubicBezTo>
                  <a:pt x="282" y="1755"/>
                  <a:pt x="282" y="1839"/>
                  <a:pt x="287" y="1882"/>
                </a:cubicBezTo>
                <a:cubicBezTo>
                  <a:pt x="291" y="1915"/>
                  <a:pt x="290" y="1948"/>
                  <a:pt x="283" y="1981"/>
                </a:cubicBezTo>
                <a:cubicBezTo>
                  <a:pt x="279" y="1986"/>
                  <a:pt x="279" y="1989"/>
                  <a:pt x="280" y="2029"/>
                </a:cubicBezTo>
                <a:cubicBezTo>
                  <a:pt x="280" y="2042"/>
                  <a:pt x="280" y="2059"/>
                  <a:pt x="281" y="2067"/>
                </a:cubicBezTo>
                <a:cubicBezTo>
                  <a:pt x="281" y="2074"/>
                  <a:pt x="281" y="2090"/>
                  <a:pt x="281" y="2101"/>
                </a:cubicBezTo>
                <a:cubicBezTo>
                  <a:pt x="282" y="2111"/>
                  <a:pt x="282" y="2125"/>
                  <a:pt x="282" y="2131"/>
                </a:cubicBezTo>
                <a:cubicBezTo>
                  <a:pt x="281" y="2149"/>
                  <a:pt x="283" y="2179"/>
                  <a:pt x="285" y="2209"/>
                </a:cubicBezTo>
                <a:cubicBezTo>
                  <a:pt x="287" y="2225"/>
                  <a:pt x="287" y="2240"/>
                  <a:pt x="286" y="2243"/>
                </a:cubicBezTo>
                <a:cubicBezTo>
                  <a:pt x="285" y="2246"/>
                  <a:pt x="287" y="2269"/>
                  <a:pt x="290" y="2293"/>
                </a:cubicBezTo>
                <a:cubicBezTo>
                  <a:pt x="292" y="2309"/>
                  <a:pt x="293" y="2325"/>
                  <a:pt x="291" y="2341"/>
                </a:cubicBezTo>
                <a:cubicBezTo>
                  <a:pt x="289" y="2357"/>
                  <a:pt x="290" y="2374"/>
                  <a:pt x="292" y="2389"/>
                </a:cubicBezTo>
                <a:cubicBezTo>
                  <a:pt x="296" y="2414"/>
                  <a:pt x="296" y="2444"/>
                  <a:pt x="295" y="2457"/>
                </a:cubicBezTo>
                <a:cubicBezTo>
                  <a:pt x="298" y="2543"/>
                  <a:pt x="309" y="2627"/>
                  <a:pt x="328" y="2710"/>
                </a:cubicBezTo>
                <a:cubicBezTo>
                  <a:pt x="329" y="2717"/>
                  <a:pt x="335" y="2760"/>
                  <a:pt x="342" y="2805"/>
                </a:cubicBezTo>
                <a:cubicBezTo>
                  <a:pt x="348" y="2851"/>
                  <a:pt x="355" y="2898"/>
                  <a:pt x="356" y="2911"/>
                </a:cubicBezTo>
                <a:cubicBezTo>
                  <a:pt x="359" y="2921"/>
                  <a:pt x="358" y="2931"/>
                  <a:pt x="355" y="2941"/>
                </a:cubicBezTo>
                <a:cubicBezTo>
                  <a:pt x="351" y="2955"/>
                  <a:pt x="352" y="2968"/>
                  <a:pt x="355" y="2981"/>
                </a:cubicBezTo>
                <a:cubicBezTo>
                  <a:pt x="357" y="2998"/>
                  <a:pt x="361" y="3015"/>
                  <a:pt x="362" y="3019"/>
                </a:cubicBezTo>
                <a:cubicBezTo>
                  <a:pt x="370" y="3076"/>
                  <a:pt x="383" y="3191"/>
                  <a:pt x="385" y="3214"/>
                </a:cubicBezTo>
                <a:cubicBezTo>
                  <a:pt x="388" y="3231"/>
                  <a:pt x="390" y="3259"/>
                  <a:pt x="392" y="3278"/>
                </a:cubicBezTo>
                <a:cubicBezTo>
                  <a:pt x="394" y="3297"/>
                  <a:pt x="397" y="3321"/>
                  <a:pt x="397" y="3333"/>
                </a:cubicBezTo>
                <a:cubicBezTo>
                  <a:pt x="397" y="3345"/>
                  <a:pt x="402" y="3379"/>
                  <a:pt x="406" y="3410"/>
                </a:cubicBezTo>
                <a:cubicBezTo>
                  <a:pt x="410" y="3429"/>
                  <a:pt x="412" y="3449"/>
                  <a:pt x="411" y="3469"/>
                </a:cubicBezTo>
                <a:cubicBezTo>
                  <a:pt x="407" y="3476"/>
                  <a:pt x="411" y="3511"/>
                  <a:pt x="430" y="3610"/>
                </a:cubicBezTo>
                <a:cubicBezTo>
                  <a:pt x="443" y="3684"/>
                  <a:pt x="447" y="3697"/>
                  <a:pt x="456" y="3701"/>
                </a:cubicBezTo>
                <a:cubicBezTo>
                  <a:pt x="465" y="3705"/>
                  <a:pt x="470" y="3723"/>
                  <a:pt x="492" y="3813"/>
                </a:cubicBezTo>
                <a:cubicBezTo>
                  <a:pt x="506" y="3872"/>
                  <a:pt x="520" y="3922"/>
                  <a:pt x="522" y="3925"/>
                </a:cubicBezTo>
                <a:cubicBezTo>
                  <a:pt x="527" y="3934"/>
                  <a:pt x="530" y="3944"/>
                  <a:pt x="531" y="3954"/>
                </a:cubicBezTo>
                <a:cubicBezTo>
                  <a:pt x="534" y="3977"/>
                  <a:pt x="541" y="3986"/>
                  <a:pt x="554" y="3984"/>
                </a:cubicBezTo>
                <a:cubicBezTo>
                  <a:pt x="560" y="3984"/>
                  <a:pt x="548" y="3944"/>
                  <a:pt x="541" y="3936"/>
                </a:cubicBezTo>
                <a:cubicBezTo>
                  <a:pt x="537" y="3932"/>
                  <a:pt x="540" y="3929"/>
                  <a:pt x="548" y="3926"/>
                </a:cubicBezTo>
                <a:cubicBezTo>
                  <a:pt x="567" y="3919"/>
                  <a:pt x="573" y="3926"/>
                  <a:pt x="574" y="3957"/>
                </a:cubicBezTo>
                <a:cubicBezTo>
                  <a:pt x="576" y="3977"/>
                  <a:pt x="579" y="3987"/>
                  <a:pt x="584" y="3989"/>
                </a:cubicBezTo>
                <a:cubicBezTo>
                  <a:pt x="593" y="3999"/>
                  <a:pt x="599" y="4011"/>
                  <a:pt x="600" y="4023"/>
                </a:cubicBezTo>
                <a:cubicBezTo>
                  <a:pt x="608" y="4061"/>
                  <a:pt x="621" y="4087"/>
                  <a:pt x="632" y="4091"/>
                </a:cubicBezTo>
                <a:cubicBezTo>
                  <a:pt x="638" y="4093"/>
                  <a:pt x="641" y="4097"/>
                  <a:pt x="642" y="4101"/>
                </a:cubicBezTo>
                <a:cubicBezTo>
                  <a:pt x="643" y="4105"/>
                  <a:pt x="646" y="4109"/>
                  <a:pt x="650" y="4111"/>
                </a:cubicBezTo>
                <a:cubicBezTo>
                  <a:pt x="654" y="4111"/>
                  <a:pt x="656" y="4109"/>
                  <a:pt x="655" y="4105"/>
                </a:cubicBezTo>
                <a:cubicBezTo>
                  <a:pt x="654" y="4102"/>
                  <a:pt x="656" y="4098"/>
                  <a:pt x="659" y="4095"/>
                </a:cubicBezTo>
                <a:cubicBezTo>
                  <a:pt x="663" y="4091"/>
                  <a:pt x="664" y="4086"/>
                  <a:pt x="663" y="4082"/>
                </a:cubicBezTo>
                <a:cubicBezTo>
                  <a:pt x="661" y="4078"/>
                  <a:pt x="662" y="4073"/>
                  <a:pt x="666" y="4069"/>
                </a:cubicBezTo>
                <a:cubicBezTo>
                  <a:pt x="669" y="4067"/>
                  <a:pt x="670" y="4060"/>
                  <a:pt x="669" y="4053"/>
                </a:cubicBezTo>
                <a:cubicBezTo>
                  <a:pt x="667" y="4040"/>
                  <a:pt x="674" y="4035"/>
                  <a:pt x="681" y="4046"/>
                </a:cubicBezTo>
                <a:cubicBezTo>
                  <a:pt x="684" y="4050"/>
                  <a:pt x="692" y="4079"/>
                  <a:pt x="699" y="4110"/>
                </a:cubicBezTo>
                <a:cubicBezTo>
                  <a:pt x="725" y="4233"/>
                  <a:pt x="738" y="4288"/>
                  <a:pt x="743" y="4291"/>
                </a:cubicBezTo>
                <a:cubicBezTo>
                  <a:pt x="745" y="4292"/>
                  <a:pt x="745" y="4295"/>
                  <a:pt x="742" y="4296"/>
                </a:cubicBezTo>
                <a:cubicBezTo>
                  <a:pt x="745" y="4344"/>
                  <a:pt x="755" y="4391"/>
                  <a:pt x="771" y="4436"/>
                </a:cubicBezTo>
                <a:cubicBezTo>
                  <a:pt x="773" y="4437"/>
                  <a:pt x="779" y="4435"/>
                  <a:pt x="785" y="4430"/>
                </a:cubicBezTo>
                <a:cubicBezTo>
                  <a:pt x="795" y="4422"/>
                  <a:pt x="795" y="4423"/>
                  <a:pt x="802" y="4444"/>
                </a:cubicBezTo>
                <a:cubicBezTo>
                  <a:pt x="811" y="4473"/>
                  <a:pt x="805" y="4481"/>
                  <a:pt x="791" y="4458"/>
                </a:cubicBezTo>
                <a:cubicBezTo>
                  <a:pt x="780" y="4440"/>
                  <a:pt x="769" y="4437"/>
                  <a:pt x="772" y="4454"/>
                </a:cubicBezTo>
                <a:cubicBezTo>
                  <a:pt x="774" y="4466"/>
                  <a:pt x="768" y="4475"/>
                  <a:pt x="758" y="4474"/>
                </a:cubicBezTo>
                <a:cubicBezTo>
                  <a:pt x="752" y="4472"/>
                  <a:pt x="754" y="4483"/>
                  <a:pt x="764" y="4518"/>
                </a:cubicBezTo>
                <a:cubicBezTo>
                  <a:pt x="772" y="4544"/>
                  <a:pt x="788" y="4609"/>
                  <a:pt x="800" y="4663"/>
                </a:cubicBezTo>
                <a:cubicBezTo>
                  <a:pt x="812" y="4717"/>
                  <a:pt x="825" y="4774"/>
                  <a:pt x="830" y="4790"/>
                </a:cubicBezTo>
                <a:cubicBezTo>
                  <a:pt x="834" y="4806"/>
                  <a:pt x="844" y="4843"/>
                  <a:pt x="851" y="4872"/>
                </a:cubicBezTo>
                <a:cubicBezTo>
                  <a:pt x="866" y="4928"/>
                  <a:pt x="871" y="4934"/>
                  <a:pt x="895" y="4931"/>
                </a:cubicBezTo>
                <a:cubicBezTo>
                  <a:pt x="907" y="4929"/>
                  <a:pt x="908" y="4927"/>
                  <a:pt x="906" y="4915"/>
                </a:cubicBezTo>
                <a:cubicBezTo>
                  <a:pt x="904" y="4898"/>
                  <a:pt x="906" y="4888"/>
                  <a:pt x="914" y="4890"/>
                </a:cubicBezTo>
                <a:cubicBezTo>
                  <a:pt x="922" y="4891"/>
                  <a:pt x="928" y="4928"/>
                  <a:pt x="922" y="4938"/>
                </a:cubicBezTo>
                <a:cubicBezTo>
                  <a:pt x="916" y="4948"/>
                  <a:pt x="916" y="4946"/>
                  <a:pt x="911" y="4941"/>
                </a:cubicBezTo>
                <a:cubicBezTo>
                  <a:pt x="906" y="4935"/>
                  <a:pt x="906" y="4936"/>
                  <a:pt x="905" y="4944"/>
                </a:cubicBezTo>
                <a:cubicBezTo>
                  <a:pt x="903" y="4950"/>
                  <a:pt x="906" y="4955"/>
                  <a:pt x="912" y="4958"/>
                </a:cubicBezTo>
                <a:cubicBezTo>
                  <a:pt x="920" y="4965"/>
                  <a:pt x="925" y="4974"/>
                  <a:pt x="925" y="4982"/>
                </a:cubicBezTo>
                <a:cubicBezTo>
                  <a:pt x="927" y="4994"/>
                  <a:pt x="930" y="5006"/>
                  <a:pt x="931" y="5012"/>
                </a:cubicBezTo>
                <a:cubicBezTo>
                  <a:pt x="932" y="5016"/>
                  <a:pt x="935" y="5020"/>
                  <a:pt x="939" y="5023"/>
                </a:cubicBezTo>
                <a:cubicBezTo>
                  <a:pt x="946" y="5034"/>
                  <a:pt x="950" y="5046"/>
                  <a:pt x="949" y="5059"/>
                </a:cubicBezTo>
                <a:cubicBezTo>
                  <a:pt x="952" y="5099"/>
                  <a:pt x="970" y="5139"/>
                  <a:pt x="990" y="5150"/>
                </a:cubicBezTo>
                <a:cubicBezTo>
                  <a:pt x="1001" y="5156"/>
                  <a:pt x="1004" y="5164"/>
                  <a:pt x="1015" y="5207"/>
                </a:cubicBezTo>
                <a:cubicBezTo>
                  <a:pt x="1018" y="5227"/>
                  <a:pt x="1025" y="5247"/>
                  <a:pt x="1035" y="5266"/>
                </a:cubicBezTo>
                <a:cubicBezTo>
                  <a:pt x="1040" y="5270"/>
                  <a:pt x="1041" y="5275"/>
                  <a:pt x="1039" y="5281"/>
                </a:cubicBezTo>
                <a:cubicBezTo>
                  <a:pt x="1034" y="5288"/>
                  <a:pt x="1054" y="5305"/>
                  <a:pt x="1063" y="5302"/>
                </a:cubicBezTo>
                <a:cubicBezTo>
                  <a:pt x="1072" y="5299"/>
                  <a:pt x="1058" y="5235"/>
                  <a:pt x="1045" y="5203"/>
                </a:cubicBezTo>
                <a:cubicBezTo>
                  <a:pt x="1037" y="5182"/>
                  <a:pt x="1037" y="5178"/>
                  <a:pt x="1044" y="5177"/>
                </a:cubicBezTo>
                <a:cubicBezTo>
                  <a:pt x="1056" y="5175"/>
                  <a:pt x="1062" y="5184"/>
                  <a:pt x="1067" y="5210"/>
                </a:cubicBezTo>
                <a:cubicBezTo>
                  <a:pt x="1072" y="5246"/>
                  <a:pt x="1080" y="5282"/>
                  <a:pt x="1091" y="5317"/>
                </a:cubicBezTo>
                <a:cubicBezTo>
                  <a:pt x="1099" y="5338"/>
                  <a:pt x="1095" y="5351"/>
                  <a:pt x="1086" y="5341"/>
                </a:cubicBezTo>
                <a:cubicBezTo>
                  <a:pt x="1082" y="5336"/>
                  <a:pt x="1081" y="5337"/>
                  <a:pt x="1082" y="5347"/>
                </a:cubicBezTo>
                <a:cubicBezTo>
                  <a:pt x="1084" y="5360"/>
                  <a:pt x="1098" y="5377"/>
                  <a:pt x="1097" y="5365"/>
                </a:cubicBezTo>
                <a:cubicBezTo>
                  <a:pt x="1096" y="5360"/>
                  <a:pt x="1098" y="5359"/>
                  <a:pt x="1104" y="5360"/>
                </a:cubicBezTo>
                <a:cubicBezTo>
                  <a:pt x="1111" y="5362"/>
                  <a:pt x="1120" y="5379"/>
                  <a:pt x="1113" y="5383"/>
                </a:cubicBezTo>
                <a:cubicBezTo>
                  <a:pt x="1110" y="5385"/>
                  <a:pt x="1107" y="5384"/>
                  <a:pt x="1106" y="5381"/>
                </a:cubicBezTo>
                <a:cubicBezTo>
                  <a:pt x="1106" y="5377"/>
                  <a:pt x="1103" y="5376"/>
                  <a:pt x="1100" y="5378"/>
                </a:cubicBezTo>
                <a:cubicBezTo>
                  <a:pt x="1092" y="5383"/>
                  <a:pt x="1096" y="5394"/>
                  <a:pt x="1107" y="5398"/>
                </a:cubicBezTo>
                <a:cubicBezTo>
                  <a:pt x="1115" y="5403"/>
                  <a:pt x="1120" y="5410"/>
                  <a:pt x="1121" y="5417"/>
                </a:cubicBezTo>
                <a:cubicBezTo>
                  <a:pt x="1121" y="5423"/>
                  <a:pt x="1124" y="5429"/>
                  <a:pt x="1129" y="5434"/>
                </a:cubicBezTo>
                <a:cubicBezTo>
                  <a:pt x="1133" y="5437"/>
                  <a:pt x="1142" y="5459"/>
                  <a:pt x="1159" y="5512"/>
                </a:cubicBezTo>
                <a:cubicBezTo>
                  <a:pt x="1160" y="5520"/>
                  <a:pt x="1168" y="5544"/>
                  <a:pt x="1173" y="5566"/>
                </a:cubicBezTo>
                <a:cubicBezTo>
                  <a:pt x="1178" y="5587"/>
                  <a:pt x="1192" y="5634"/>
                  <a:pt x="1204" y="5669"/>
                </a:cubicBezTo>
                <a:cubicBezTo>
                  <a:pt x="1226" y="5737"/>
                  <a:pt x="1234" y="5763"/>
                  <a:pt x="1253" y="5831"/>
                </a:cubicBezTo>
                <a:cubicBezTo>
                  <a:pt x="1260" y="5856"/>
                  <a:pt x="1267" y="5882"/>
                  <a:pt x="1270" y="5890"/>
                </a:cubicBezTo>
                <a:cubicBezTo>
                  <a:pt x="1273" y="5899"/>
                  <a:pt x="1281" y="5926"/>
                  <a:pt x="1288" y="5951"/>
                </a:cubicBezTo>
                <a:cubicBezTo>
                  <a:pt x="1302" y="5998"/>
                  <a:pt x="1303" y="6001"/>
                  <a:pt x="1323" y="6051"/>
                </a:cubicBezTo>
                <a:cubicBezTo>
                  <a:pt x="1330" y="6069"/>
                  <a:pt x="1339" y="6096"/>
                  <a:pt x="1344" y="6111"/>
                </a:cubicBezTo>
                <a:cubicBezTo>
                  <a:pt x="1348" y="6126"/>
                  <a:pt x="1357" y="6154"/>
                  <a:pt x="1362" y="6174"/>
                </a:cubicBezTo>
                <a:cubicBezTo>
                  <a:pt x="1368" y="6194"/>
                  <a:pt x="1378" y="6230"/>
                  <a:pt x="1385" y="6255"/>
                </a:cubicBezTo>
                <a:cubicBezTo>
                  <a:pt x="1391" y="6286"/>
                  <a:pt x="1402" y="6317"/>
                  <a:pt x="1418" y="6346"/>
                </a:cubicBezTo>
                <a:cubicBezTo>
                  <a:pt x="1422" y="6351"/>
                  <a:pt x="1425" y="6358"/>
                  <a:pt x="1425" y="6364"/>
                </a:cubicBezTo>
                <a:cubicBezTo>
                  <a:pt x="1423" y="6368"/>
                  <a:pt x="1476" y="6503"/>
                  <a:pt x="1485" y="6517"/>
                </a:cubicBezTo>
                <a:cubicBezTo>
                  <a:pt x="1489" y="6525"/>
                  <a:pt x="1493" y="6532"/>
                  <a:pt x="1495" y="6540"/>
                </a:cubicBezTo>
                <a:cubicBezTo>
                  <a:pt x="1497" y="6547"/>
                  <a:pt x="1502" y="6554"/>
                  <a:pt x="1510" y="6558"/>
                </a:cubicBezTo>
                <a:cubicBezTo>
                  <a:pt x="1517" y="6562"/>
                  <a:pt x="1523" y="6566"/>
                  <a:pt x="1526" y="6571"/>
                </a:cubicBezTo>
                <a:cubicBezTo>
                  <a:pt x="1530" y="6578"/>
                  <a:pt x="1536" y="6584"/>
                  <a:pt x="1542" y="6589"/>
                </a:cubicBezTo>
                <a:cubicBezTo>
                  <a:pt x="1549" y="6595"/>
                  <a:pt x="1553" y="6602"/>
                  <a:pt x="1553" y="6610"/>
                </a:cubicBezTo>
                <a:cubicBezTo>
                  <a:pt x="1553" y="6617"/>
                  <a:pt x="1555" y="6621"/>
                  <a:pt x="1557" y="6621"/>
                </a:cubicBezTo>
                <a:cubicBezTo>
                  <a:pt x="1563" y="6620"/>
                  <a:pt x="1575" y="6647"/>
                  <a:pt x="1579" y="6673"/>
                </a:cubicBezTo>
                <a:cubicBezTo>
                  <a:pt x="1581" y="6689"/>
                  <a:pt x="1585" y="6697"/>
                  <a:pt x="1591" y="6698"/>
                </a:cubicBezTo>
                <a:cubicBezTo>
                  <a:pt x="1616" y="6703"/>
                  <a:pt x="1619" y="6690"/>
                  <a:pt x="1603" y="6656"/>
                </a:cubicBezTo>
                <a:cubicBezTo>
                  <a:pt x="1595" y="6641"/>
                  <a:pt x="1585" y="6618"/>
                  <a:pt x="1581" y="6606"/>
                </a:cubicBezTo>
                <a:cubicBezTo>
                  <a:pt x="1576" y="6594"/>
                  <a:pt x="1567" y="6572"/>
                  <a:pt x="1559" y="6558"/>
                </a:cubicBezTo>
                <a:cubicBezTo>
                  <a:pt x="1552" y="6545"/>
                  <a:pt x="1547" y="6532"/>
                  <a:pt x="1543" y="6519"/>
                </a:cubicBezTo>
                <a:cubicBezTo>
                  <a:pt x="1531" y="6456"/>
                  <a:pt x="1505" y="6382"/>
                  <a:pt x="1489" y="6370"/>
                </a:cubicBezTo>
                <a:cubicBezTo>
                  <a:pt x="1483" y="6365"/>
                  <a:pt x="1483" y="6363"/>
                  <a:pt x="1488" y="6364"/>
                </a:cubicBezTo>
                <a:cubicBezTo>
                  <a:pt x="1498" y="6366"/>
                  <a:pt x="1496" y="6363"/>
                  <a:pt x="1483" y="6354"/>
                </a:cubicBezTo>
                <a:cubicBezTo>
                  <a:pt x="1476" y="6350"/>
                  <a:pt x="1473" y="6345"/>
                  <a:pt x="1476" y="6344"/>
                </a:cubicBezTo>
                <a:cubicBezTo>
                  <a:pt x="1480" y="6338"/>
                  <a:pt x="1481" y="6331"/>
                  <a:pt x="1480" y="6325"/>
                </a:cubicBezTo>
                <a:cubicBezTo>
                  <a:pt x="1478" y="6311"/>
                  <a:pt x="1474" y="6300"/>
                  <a:pt x="1446" y="6253"/>
                </a:cubicBezTo>
                <a:cubicBezTo>
                  <a:pt x="1431" y="6226"/>
                  <a:pt x="1419" y="6197"/>
                  <a:pt x="1411" y="6169"/>
                </a:cubicBezTo>
                <a:cubicBezTo>
                  <a:pt x="1406" y="6154"/>
                  <a:pt x="1397" y="6130"/>
                  <a:pt x="1390" y="6116"/>
                </a:cubicBezTo>
                <a:cubicBezTo>
                  <a:pt x="1384" y="6102"/>
                  <a:pt x="1375" y="6078"/>
                  <a:pt x="1369" y="6062"/>
                </a:cubicBezTo>
                <a:cubicBezTo>
                  <a:pt x="1364" y="6046"/>
                  <a:pt x="1352" y="6019"/>
                  <a:pt x="1343" y="6003"/>
                </a:cubicBezTo>
                <a:cubicBezTo>
                  <a:pt x="1331" y="5976"/>
                  <a:pt x="1321" y="5948"/>
                  <a:pt x="1314" y="5920"/>
                </a:cubicBezTo>
                <a:cubicBezTo>
                  <a:pt x="1307" y="5891"/>
                  <a:pt x="1298" y="5862"/>
                  <a:pt x="1295" y="5857"/>
                </a:cubicBezTo>
                <a:cubicBezTo>
                  <a:pt x="1286" y="5845"/>
                  <a:pt x="1299" y="5844"/>
                  <a:pt x="1319" y="5857"/>
                </a:cubicBezTo>
                <a:cubicBezTo>
                  <a:pt x="1335" y="5868"/>
                  <a:pt x="1345" y="5887"/>
                  <a:pt x="1359" y="5938"/>
                </a:cubicBezTo>
                <a:cubicBezTo>
                  <a:pt x="1363" y="5950"/>
                  <a:pt x="1371" y="5972"/>
                  <a:pt x="1377" y="5985"/>
                </a:cubicBezTo>
                <a:cubicBezTo>
                  <a:pt x="1383" y="5999"/>
                  <a:pt x="1391" y="6017"/>
                  <a:pt x="1395" y="6026"/>
                </a:cubicBezTo>
                <a:cubicBezTo>
                  <a:pt x="1399" y="6034"/>
                  <a:pt x="1408" y="6055"/>
                  <a:pt x="1417" y="6072"/>
                </a:cubicBezTo>
                <a:cubicBezTo>
                  <a:pt x="1425" y="6090"/>
                  <a:pt x="1434" y="6109"/>
                  <a:pt x="1436" y="6115"/>
                </a:cubicBezTo>
                <a:cubicBezTo>
                  <a:pt x="1437" y="6120"/>
                  <a:pt x="1441" y="6124"/>
                  <a:pt x="1447" y="6128"/>
                </a:cubicBezTo>
                <a:cubicBezTo>
                  <a:pt x="1453" y="6129"/>
                  <a:pt x="1465" y="6154"/>
                  <a:pt x="1474" y="6184"/>
                </a:cubicBezTo>
                <a:cubicBezTo>
                  <a:pt x="1476" y="6193"/>
                  <a:pt x="1480" y="6201"/>
                  <a:pt x="1485" y="6209"/>
                </a:cubicBezTo>
                <a:cubicBezTo>
                  <a:pt x="1489" y="6214"/>
                  <a:pt x="1490" y="6220"/>
                  <a:pt x="1489" y="6226"/>
                </a:cubicBezTo>
                <a:cubicBezTo>
                  <a:pt x="1488" y="6231"/>
                  <a:pt x="1488" y="6236"/>
                  <a:pt x="1491" y="6240"/>
                </a:cubicBezTo>
                <a:cubicBezTo>
                  <a:pt x="1497" y="6248"/>
                  <a:pt x="1501" y="6257"/>
                  <a:pt x="1503" y="6266"/>
                </a:cubicBezTo>
                <a:cubicBezTo>
                  <a:pt x="1505" y="6277"/>
                  <a:pt x="1510" y="6287"/>
                  <a:pt x="1517" y="6296"/>
                </a:cubicBezTo>
                <a:cubicBezTo>
                  <a:pt x="1521" y="6300"/>
                  <a:pt x="1521" y="6303"/>
                  <a:pt x="1518" y="6305"/>
                </a:cubicBezTo>
                <a:cubicBezTo>
                  <a:pt x="1515" y="6307"/>
                  <a:pt x="1514" y="6311"/>
                  <a:pt x="1517" y="6313"/>
                </a:cubicBezTo>
                <a:cubicBezTo>
                  <a:pt x="1522" y="6320"/>
                  <a:pt x="1526" y="6328"/>
                  <a:pt x="1528" y="6335"/>
                </a:cubicBezTo>
                <a:cubicBezTo>
                  <a:pt x="1531" y="6345"/>
                  <a:pt x="1536" y="6358"/>
                  <a:pt x="1539" y="6364"/>
                </a:cubicBezTo>
                <a:cubicBezTo>
                  <a:pt x="1542" y="6370"/>
                  <a:pt x="1548" y="6383"/>
                  <a:pt x="1551" y="6392"/>
                </a:cubicBezTo>
                <a:cubicBezTo>
                  <a:pt x="1554" y="6400"/>
                  <a:pt x="1558" y="6406"/>
                  <a:pt x="1565" y="6412"/>
                </a:cubicBezTo>
                <a:cubicBezTo>
                  <a:pt x="1570" y="6418"/>
                  <a:pt x="1572" y="6424"/>
                  <a:pt x="1573" y="6431"/>
                </a:cubicBezTo>
                <a:cubicBezTo>
                  <a:pt x="1580" y="6477"/>
                  <a:pt x="1592" y="6522"/>
                  <a:pt x="1609" y="6566"/>
                </a:cubicBezTo>
                <a:cubicBezTo>
                  <a:pt x="1619" y="6590"/>
                  <a:pt x="1630" y="6616"/>
                  <a:pt x="1632" y="6623"/>
                </a:cubicBezTo>
                <a:cubicBezTo>
                  <a:pt x="1635" y="6629"/>
                  <a:pt x="1639" y="6636"/>
                  <a:pt x="1645" y="6641"/>
                </a:cubicBezTo>
                <a:cubicBezTo>
                  <a:pt x="1649" y="6644"/>
                  <a:pt x="1651" y="6648"/>
                  <a:pt x="1651" y="6652"/>
                </a:cubicBezTo>
                <a:cubicBezTo>
                  <a:pt x="1653" y="6659"/>
                  <a:pt x="1656" y="6666"/>
                  <a:pt x="1661" y="6672"/>
                </a:cubicBezTo>
                <a:cubicBezTo>
                  <a:pt x="1668" y="6681"/>
                  <a:pt x="1672" y="6691"/>
                  <a:pt x="1675" y="6700"/>
                </a:cubicBezTo>
                <a:cubicBezTo>
                  <a:pt x="1677" y="6716"/>
                  <a:pt x="1684" y="6730"/>
                  <a:pt x="1695" y="6743"/>
                </a:cubicBezTo>
                <a:cubicBezTo>
                  <a:pt x="1700" y="6749"/>
                  <a:pt x="1726" y="6796"/>
                  <a:pt x="1740" y="6827"/>
                </a:cubicBezTo>
                <a:cubicBezTo>
                  <a:pt x="1743" y="6834"/>
                  <a:pt x="1749" y="6839"/>
                  <a:pt x="1756" y="6844"/>
                </a:cubicBezTo>
                <a:cubicBezTo>
                  <a:pt x="1764" y="6849"/>
                  <a:pt x="1769" y="6856"/>
                  <a:pt x="1770" y="6863"/>
                </a:cubicBezTo>
                <a:cubicBezTo>
                  <a:pt x="1771" y="6870"/>
                  <a:pt x="1774" y="6876"/>
                  <a:pt x="1779" y="6881"/>
                </a:cubicBezTo>
                <a:cubicBezTo>
                  <a:pt x="1785" y="6890"/>
                  <a:pt x="1789" y="6899"/>
                  <a:pt x="1792" y="6908"/>
                </a:cubicBezTo>
                <a:cubicBezTo>
                  <a:pt x="1796" y="6921"/>
                  <a:pt x="1803" y="6938"/>
                  <a:pt x="1808" y="6948"/>
                </a:cubicBezTo>
                <a:cubicBezTo>
                  <a:pt x="1822" y="6975"/>
                  <a:pt x="1839" y="7013"/>
                  <a:pt x="1845" y="7035"/>
                </a:cubicBezTo>
                <a:cubicBezTo>
                  <a:pt x="1850" y="7046"/>
                  <a:pt x="1859" y="7068"/>
                  <a:pt x="1868" y="7083"/>
                </a:cubicBezTo>
                <a:cubicBezTo>
                  <a:pt x="1876" y="7099"/>
                  <a:pt x="1884" y="7116"/>
                  <a:pt x="1886" y="7122"/>
                </a:cubicBezTo>
                <a:cubicBezTo>
                  <a:pt x="1892" y="7137"/>
                  <a:pt x="1916" y="7196"/>
                  <a:pt x="1921" y="7205"/>
                </a:cubicBezTo>
                <a:cubicBezTo>
                  <a:pt x="1923" y="7209"/>
                  <a:pt x="1929" y="7222"/>
                  <a:pt x="1933" y="7234"/>
                </a:cubicBezTo>
                <a:cubicBezTo>
                  <a:pt x="1936" y="7243"/>
                  <a:pt x="1940" y="7251"/>
                  <a:pt x="1945" y="7259"/>
                </a:cubicBezTo>
                <a:cubicBezTo>
                  <a:pt x="1950" y="7266"/>
                  <a:pt x="1954" y="7274"/>
                  <a:pt x="1958" y="7282"/>
                </a:cubicBezTo>
                <a:cubicBezTo>
                  <a:pt x="1985" y="7340"/>
                  <a:pt x="2012" y="7399"/>
                  <a:pt x="2021" y="7420"/>
                </a:cubicBezTo>
                <a:cubicBezTo>
                  <a:pt x="2026" y="7433"/>
                  <a:pt x="2035" y="7449"/>
                  <a:pt x="2039" y="7456"/>
                </a:cubicBezTo>
                <a:cubicBezTo>
                  <a:pt x="2046" y="7467"/>
                  <a:pt x="2051" y="7478"/>
                  <a:pt x="2056" y="7489"/>
                </a:cubicBezTo>
                <a:cubicBezTo>
                  <a:pt x="2060" y="7501"/>
                  <a:pt x="2065" y="7512"/>
                  <a:pt x="2066" y="7515"/>
                </a:cubicBezTo>
                <a:cubicBezTo>
                  <a:pt x="2085" y="7555"/>
                  <a:pt x="2104" y="7597"/>
                  <a:pt x="2112" y="7610"/>
                </a:cubicBezTo>
                <a:lnTo>
                  <a:pt x="2132" y="7650"/>
                </a:lnTo>
                <a:cubicBezTo>
                  <a:pt x="2176" y="7741"/>
                  <a:pt x="2188" y="7765"/>
                  <a:pt x="2202" y="7789"/>
                </a:cubicBezTo>
                <a:cubicBezTo>
                  <a:pt x="2207" y="7798"/>
                  <a:pt x="2217" y="7819"/>
                  <a:pt x="2225" y="7836"/>
                </a:cubicBezTo>
                <a:cubicBezTo>
                  <a:pt x="2233" y="7853"/>
                  <a:pt x="2244" y="7872"/>
                  <a:pt x="2248" y="7879"/>
                </a:cubicBezTo>
                <a:cubicBezTo>
                  <a:pt x="2253" y="7886"/>
                  <a:pt x="2261" y="7899"/>
                  <a:pt x="2267" y="7908"/>
                </a:cubicBezTo>
                <a:cubicBezTo>
                  <a:pt x="2287" y="7945"/>
                  <a:pt x="2307" y="7978"/>
                  <a:pt x="2319" y="7999"/>
                </a:cubicBezTo>
                <a:cubicBezTo>
                  <a:pt x="2326" y="8010"/>
                  <a:pt x="2336" y="8030"/>
                  <a:pt x="2342" y="8041"/>
                </a:cubicBezTo>
                <a:cubicBezTo>
                  <a:pt x="2348" y="8054"/>
                  <a:pt x="2356" y="8065"/>
                  <a:pt x="2366" y="8076"/>
                </a:cubicBezTo>
                <a:cubicBezTo>
                  <a:pt x="2376" y="8085"/>
                  <a:pt x="2383" y="8096"/>
                  <a:pt x="2388" y="8106"/>
                </a:cubicBezTo>
                <a:cubicBezTo>
                  <a:pt x="2395" y="8123"/>
                  <a:pt x="2410" y="8135"/>
                  <a:pt x="2421" y="8133"/>
                </a:cubicBezTo>
                <a:cubicBezTo>
                  <a:pt x="2423" y="8133"/>
                  <a:pt x="2428" y="8129"/>
                  <a:pt x="2431" y="8124"/>
                </a:cubicBezTo>
                <a:cubicBezTo>
                  <a:pt x="2433" y="8120"/>
                  <a:pt x="2432" y="8111"/>
                  <a:pt x="2421" y="8094"/>
                </a:cubicBezTo>
                <a:cubicBezTo>
                  <a:pt x="2399" y="8058"/>
                  <a:pt x="2356" y="7983"/>
                  <a:pt x="2334" y="7939"/>
                </a:cubicBezTo>
                <a:cubicBezTo>
                  <a:pt x="2322" y="7916"/>
                  <a:pt x="2308" y="7889"/>
                  <a:pt x="2303" y="7879"/>
                </a:cubicBezTo>
                <a:cubicBezTo>
                  <a:pt x="2287" y="7851"/>
                  <a:pt x="2279" y="7835"/>
                  <a:pt x="2255" y="7782"/>
                </a:cubicBezTo>
                <a:cubicBezTo>
                  <a:pt x="2243" y="7756"/>
                  <a:pt x="2229" y="7730"/>
                  <a:pt x="2225" y="7724"/>
                </a:cubicBezTo>
                <a:cubicBezTo>
                  <a:pt x="2215" y="7710"/>
                  <a:pt x="2207" y="7694"/>
                  <a:pt x="2203" y="7678"/>
                </a:cubicBezTo>
                <a:cubicBezTo>
                  <a:pt x="2196" y="7659"/>
                  <a:pt x="2187" y="7642"/>
                  <a:pt x="2174" y="7625"/>
                </a:cubicBezTo>
                <a:cubicBezTo>
                  <a:pt x="2168" y="7616"/>
                  <a:pt x="2164" y="7608"/>
                  <a:pt x="2160" y="7599"/>
                </a:cubicBezTo>
                <a:cubicBezTo>
                  <a:pt x="2152" y="7578"/>
                  <a:pt x="2106" y="7484"/>
                  <a:pt x="2096" y="7467"/>
                </a:cubicBezTo>
                <a:cubicBezTo>
                  <a:pt x="2090" y="7457"/>
                  <a:pt x="2085" y="7447"/>
                  <a:pt x="2081" y="7437"/>
                </a:cubicBezTo>
                <a:cubicBezTo>
                  <a:pt x="2077" y="7429"/>
                  <a:pt x="2062" y="7399"/>
                  <a:pt x="2046" y="7371"/>
                </a:cubicBezTo>
                <a:cubicBezTo>
                  <a:pt x="2030" y="7343"/>
                  <a:pt x="2012" y="7307"/>
                  <a:pt x="2007" y="7291"/>
                </a:cubicBezTo>
                <a:cubicBezTo>
                  <a:pt x="1996" y="7265"/>
                  <a:pt x="1985" y="7242"/>
                  <a:pt x="1940" y="7140"/>
                </a:cubicBezTo>
                <a:cubicBezTo>
                  <a:pt x="1933" y="7124"/>
                  <a:pt x="1919" y="7094"/>
                  <a:pt x="1908" y="7073"/>
                </a:cubicBezTo>
                <a:cubicBezTo>
                  <a:pt x="1890" y="7039"/>
                  <a:pt x="1862" y="6974"/>
                  <a:pt x="1848" y="6932"/>
                </a:cubicBezTo>
                <a:cubicBezTo>
                  <a:pt x="1845" y="6924"/>
                  <a:pt x="1838" y="6907"/>
                  <a:pt x="1831" y="6895"/>
                </a:cubicBezTo>
                <a:cubicBezTo>
                  <a:pt x="1824" y="6880"/>
                  <a:pt x="1818" y="6865"/>
                  <a:pt x="1813" y="6850"/>
                </a:cubicBezTo>
                <a:cubicBezTo>
                  <a:pt x="1798" y="6805"/>
                  <a:pt x="1779" y="6760"/>
                  <a:pt x="1755" y="6717"/>
                </a:cubicBezTo>
                <a:cubicBezTo>
                  <a:pt x="1753" y="6714"/>
                  <a:pt x="1746" y="6695"/>
                  <a:pt x="1739" y="6674"/>
                </a:cubicBezTo>
                <a:cubicBezTo>
                  <a:pt x="1735" y="6660"/>
                  <a:pt x="1729" y="6646"/>
                  <a:pt x="1721" y="6632"/>
                </a:cubicBezTo>
                <a:cubicBezTo>
                  <a:pt x="1716" y="6627"/>
                  <a:pt x="1717" y="6628"/>
                  <a:pt x="1694" y="6578"/>
                </a:cubicBezTo>
                <a:cubicBezTo>
                  <a:pt x="1683" y="6560"/>
                  <a:pt x="1679" y="6541"/>
                  <a:pt x="1680" y="6521"/>
                </a:cubicBezTo>
                <a:cubicBezTo>
                  <a:pt x="1681" y="6503"/>
                  <a:pt x="1678" y="6486"/>
                  <a:pt x="1673" y="6469"/>
                </a:cubicBezTo>
                <a:cubicBezTo>
                  <a:pt x="1667" y="6452"/>
                  <a:pt x="1662" y="6436"/>
                  <a:pt x="1661" y="6433"/>
                </a:cubicBezTo>
                <a:cubicBezTo>
                  <a:pt x="1658" y="6426"/>
                  <a:pt x="1653" y="6419"/>
                  <a:pt x="1648" y="6412"/>
                </a:cubicBezTo>
                <a:cubicBezTo>
                  <a:pt x="1640" y="6399"/>
                  <a:pt x="1633" y="6385"/>
                  <a:pt x="1628" y="6371"/>
                </a:cubicBezTo>
                <a:cubicBezTo>
                  <a:pt x="1625" y="6360"/>
                  <a:pt x="1620" y="6349"/>
                  <a:pt x="1613" y="6340"/>
                </a:cubicBezTo>
                <a:cubicBezTo>
                  <a:pt x="1607" y="6334"/>
                  <a:pt x="1603" y="6328"/>
                  <a:pt x="1600" y="6322"/>
                </a:cubicBezTo>
                <a:cubicBezTo>
                  <a:pt x="1599" y="6316"/>
                  <a:pt x="1595" y="6312"/>
                  <a:pt x="1588" y="6308"/>
                </a:cubicBezTo>
                <a:cubicBezTo>
                  <a:pt x="1583" y="6307"/>
                  <a:pt x="1583" y="6302"/>
                  <a:pt x="1586" y="6289"/>
                </a:cubicBezTo>
                <a:cubicBezTo>
                  <a:pt x="1589" y="6272"/>
                  <a:pt x="1585" y="6256"/>
                  <a:pt x="1559" y="6172"/>
                </a:cubicBezTo>
                <a:cubicBezTo>
                  <a:pt x="1555" y="6159"/>
                  <a:pt x="1551" y="6141"/>
                  <a:pt x="1549" y="6133"/>
                </a:cubicBezTo>
                <a:cubicBezTo>
                  <a:pt x="1549" y="6127"/>
                  <a:pt x="1546" y="6122"/>
                  <a:pt x="1540" y="6117"/>
                </a:cubicBezTo>
                <a:cubicBezTo>
                  <a:pt x="1533" y="6111"/>
                  <a:pt x="1530" y="6103"/>
                  <a:pt x="1529" y="6095"/>
                </a:cubicBezTo>
                <a:cubicBezTo>
                  <a:pt x="1525" y="6074"/>
                  <a:pt x="1510" y="6058"/>
                  <a:pt x="1504" y="6067"/>
                </a:cubicBezTo>
                <a:cubicBezTo>
                  <a:pt x="1504" y="6081"/>
                  <a:pt x="1507" y="6095"/>
                  <a:pt x="1512" y="6109"/>
                </a:cubicBezTo>
                <a:cubicBezTo>
                  <a:pt x="1517" y="6121"/>
                  <a:pt x="1519" y="6134"/>
                  <a:pt x="1517" y="6148"/>
                </a:cubicBezTo>
                <a:cubicBezTo>
                  <a:pt x="1512" y="6149"/>
                  <a:pt x="1505" y="6134"/>
                  <a:pt x="1488" y="6084"/>
                </a:cubicBezTo>
                <a:cubicBezTo>
                  <a:pt x="1484" y="6075"/>
                  <a:pt x="1480" y="6065"/>
                  <a:pt x="1473" y="6056"/>
                </a:cubicBezTo>
                <a:cubicBezTo>
                  <a:pt x="1470" y="6053"/>
                  <a:pt x="1468" y="6048"/>
                  <a:pt x="1468" y="6044"/>
                </a:cubicBezTo>
                <a:cubicBezTo>
                  <a:pt x="1467" y="6036"/>
                  <a:pt x="1465" y="6029"/>
                  <a:pt x="1460" y="6022"/>
                </a:cubicBezTo>
                <a:cubicBezTo>
                  <a:pt x="1453" y="6006"/>
                  <a:pt x="1447" y="5990"/>
                  <a:pt x="1442" y="5974"/>
                </a:cubicBezTo>
                <a:cubicBezTo>
                  <a:pt x="1439" y="5961"/>
                  <a:pt x="1434" y="5949"/>
                  <a:pt x="1429" y="5937"/>
                </a:cubicBezTo>
                <a:cubicBezTo>
                  <a:pt x="1426" y="5931"/>
                  <a:pt x="1418" y="5912"/>
                  <a:pt x="1411" y="5894"/>
                </a:cubicBezTo>
                <a:cubicBezTo>
                  <a:pt x="1405" y="5875"/>
                  <a:pt x="1396" y="5851"/>
                  <a:pt x="1392" y="5838"/>
                </a:cubicBezTo>
                <a:cubicBezTo>
                  <a:pt x="1388" y="5825"/>
                  <a:pt x="1380" y="5804"/>
                  <a:pt x="1376" y="5791"/>
                </a:cubicBezTo>
                <a:cubicBezTo>
                  <a:pt x="1372" y="5777"/>
                  <a:pt x="1363" y="5755"/>
                  <a:pt x="1357" y="5742"/>
                </a:cubicBezTo>
                <a:cubicBezTo>
                  <a:pt x="1350" y="5729"/>
                  <a:pt x="1342" y="5707"/>
                  <a:pt x="1339" y="5695"/>
                </a:cubicBezTo>
                <a:cubicBezTo>
                  <a:pt x="1330" y="5658"/>
                  <a:pt x="1318" y="5622"/>
                  <a:pt x="1302" y="5587"/>
                </a:cubicBezTo>
                <a:cubicBezTo>
                  <a:pt x="1297" y="5578"/>
                  <a:pt x="1293" y="5569"/>
                  <a:pt x="1290" y="5559"/>
                </a:cubicBezTo>
                <a:cubicBezTo>
                  <a:pt x="1287" y="5553"/>
                  <a:pt x="1283" y="5548"/>
                  <a:pt x="1278" y="5543"/>
                </a:cubicBezTo>
                <a:cubicBezTo>
                  <a:pt x="1265" y="5519"/>
                  <a:pt x="1257" y="5494"/>
                  <a:pt x="1252" y="5468"/>
                </a:cubicBezTo>
                <a:cubicBezTo>
                  <a:pt x="1244" y="5434"/>
                  <a:pt x="1236" y="5405"/>
                  <a:pt x="1234" y="5404"/>
                </a:cubicBezTo>
                <a:cubicBezTo>
                  <a:pt x="1230" y="5396"/>
                  <a:pt x="1227" y="5389"/>
                  <a:pt x="1225" y="5381"/>
                </a:cubicBezTo>
                <a:cubicBezTo>
                  <a:pt x="1223" y="5371"/>
                  <a:pt x="1219" y="5361"/>
                  <a:pt x="1213" y="5351"/>
                </a:cubicBezTo>
                <a:cubicBezTo>
                  <a:pt x="1190" y="5302"/>
                  <a:pt x="1171" y="5251"/>
                  <a:pt x="1157" y="5200"/>
                </a:cubicBezTo>
                <a:cubicBezTo>
                  <a:pt x="1153" y="5188"/>
                  <a:pt x="1143" y="5159"/>
                  <a:pt x="1135" y="5135"/>
                </a:cubicBezTo>
                <a:cubicBezTo>
                  <a:pt x="1127" y="5112"/>
                  <a:pt x="1115" y="5074"/>
                  <a:pt x="1109" y="5052"/>
                </a:cubicBezTo>
                <a:cubicBezTo>
                  <a:pt x="1096" y="5005"/>
                  <a:pt x="1077" y="4933"/>
                  <a:pt x="1068" y="4895"/>
                </a:cubicBezTo>
                <a:cubicBezTo>
                  <a:pt x="1060" y="4866"/>
                  <a:pt x="1060" y="4856"/>
                  <a:pt x="1070" y="4855"/>
                </a:cubicBezTo>
                <a:cubicBezTo>
                  <a:pt x="1080" y="4853"/>
                  <a:pt x="1099" y="4870"/>
                  <a:pt x="1108" y="4892"/>
                </a:cubicBezTo>
                <a:cubicBezTo>
                  <a:pt x="1111" y="4899"/>
                  <a:pt x="1110" y="4904"/>
                  <a:pt x="1102" y="4908"/>
                </a:cubicBezTo>
                <a:cubicBezTo>
                  <a:pt x="1088" y="4916"/>
                  <a:pt x="1091" y="4930"/>
                  <a:pt x="1105" y="4928"/>
                </a:cubicBezTo>
                <a:cubicBezTo>
                  <a:pt x="1113" y="4927"/>
                  <a:pt x="1118" y="4930"/>
                  <a:pt x="1122" y="4939"/>
                </a:cubicBezTo>
                <a:cubicBezTo>
                  <a:pt x="1132" y="4959"/>
                  <a:pt x="1133" y="4973"/>
                  <a:pt x="1125" y="4978"/>
                </a:cubicBezTo>
                <a:cubicBezTo>
                  <a:pt x="1113" y="4984"/>
                  <a:pt x="1114" y="4993"/>
                  <a:pt x="1127" y="4991"/>
                </a:cubicBezTo>
                <a:cubicBezTo>
                  <a:pt x="1140" y="4989"/>
                  <a:pt x="1140" y="4992"/>
                  <a:pt x="1146" y="5011"/>
                </a:cubicBezTo>
                <a:cubicBezTo>
                  <a:pt x="1150" y="5022"/>
                  <a:pt x="1152" y="5033"/>
                  <a:pt x="1151" y="5044"/>
                </a:cubicBezTo>
                <a:cubicBezTo>
                  <a:pt x="1154" y="5082"/>
                  <a:pt x="1164" y="5118"/>
                  <a:pt x="1180" y="5153"/>
                </a:cubicBezTo>
                <a:cubicBezTo>
                  <a:pt x="1184" y="5163"/>
                  <a:pt x="1194" y="5191"/>
                  <a:pt x="1201" y="5214"/>
                </a:cubicBezTo>
                <a:cubicBezTo>
                  <a:pt x="1208" y="5241"/>
                  <a:pt x="1217" y="5268"/>
                  <a:pt x="1228" y="5294"/>
                </a:cubicBezTo>
                <a:cubicBezTo>
                  <a:pt x="1238" y="5315"/>
                  <a:pt x="1247" y="5337"/>
                  <a:pt x="1253" y="5359"/>
                </a:cubicBezTo>
                <a:cubicBezTo>
                  <a:pt x="1269" y="5408"/>
                  <a:pt x="1274" y="5422"/>
                  <a:pt x="1279" y="5425"/>
                </a:cubicBezTo>
                <a:cubicBezTo>
                  <a:pt x="1291" y="5448"/>
                  <a:pt x="1296" y="5473"/>
                  <a:pt x="1294" y="5498"/>
                </a:cubicBezTo>
                <a:cubicBezTo>
                  <a:pt x="1286" y="5509"/>
                  <a:pt x="1313" y="5528"/>
                  <a:pt x="1333" y="5527"/>
                </a:cubicBezTo>
                <a:cubicBezTo>
                  <a:pt x="1353" y="5525"/>
                  <a:pt x="1356" y="5513"/>
                  <a:pt x="1341" y="5480"/>
                </a:cubicBezTo>
                <a:cubicBezTo>
                  <a:pt x="1334" y="5464"/>
                  <a:pt x="1329" y="5448"/>
                  <a:pt x="1325" y="5432"/>
                </a:cubicBezTo>
                <a:cubicBezTo>
                  <a:pt x="1321" y="5417"/>
                  <a:pt x="1316" y="5403"/>
                  <a:pt x="1308" y="5389"/>
                </a:cubicBezTo>
                <a:cubicBezTo>
                  <a:pt x="1302" y="5381"/>
                  <a:pt x="1298" y="5371"/>
                  <a:pt x="1297" y="5361"/>
                </a:cubicBezTo>
                <a:cubicBezTo>
                  <a:pt x="1297" y="5355"/>
                  <a:pt x="1307" y="5349"/>
                  <a:pt x="1318" y="5348"/>
                </a:cubicBezTo>
                <a:cubicBezTo>
                  <a:pt x="1319" y="5348"/>
                  <a:pt x="1321" y="5348"/>
                  <a:pt x="1323" y="5348"/>
                </a:cubicBezTo>
                <a:cubicBezTo>
                  <a:pt x="1327" y="5349"/>
                  <a:pt x="1327" y="5347"/>
                  <a:pt x="1322" y="5346"/>
                </a:cubicBezTo>
                <a:cubicBezTo>
                  <a:pt x="1315" y="5340"/>
                  <a:pt x="1311" y="5332"/>
                  <a:pt x="1310" y="5324"/>
                </a:cubicBezTo>
                <a:cubicBezTo>
                  <a:pt x="1309" y="5311"/>
                  <a:pt x="1304" y="5306"/>
                  <a:pt x="1298" y="5305"/>
                </a:cubicBezTo>
                <a:cubicBezTo>
                  <a:pt x="1287" y="5305"/>
                  <a:pt x="1269" y="5281"/>
                  <a:pt x="1273" y="5271"/>
                </a:cubicBezTo>
                <a:cubicBezTo>
                  <a:pt x="1278" y="5255"/>
                  <a:pt x="1291" y="5264"/>
                  <a:pt x="1299" y="5291"/>
                </a:cubicBezTo>
                <a:cubicBezTo>
                  <a:pt x="1302" y="5299"/>
                  <a:pt x="1305" y="5301"/>
                  <a:pt x="1312" y="5298"/>
                </a:cubicBezTo>
                <a:cubicBezTo>
                  <a:pt x="1328" y="5293"/>
                  <a:pt x="1332" y="5276"/>
                  <a:pt x="1323" y="5259"/>
                </a:cubicBezTo>
                <a:cubicBezTo>
                  <a:pt x="1316" y="5243"/>
                  <a:pt x="1312" y="5227"/>
                  <a:pt x="1309" y="5210"/>
                </a:cubicBezTo>
                <a:cubicBezTo>
                  <a:pt x="1307" y="5190"/>
                  <a:pt x="1294" y="5142"/>
                  <a:pt x="1283" y="5101"/>
                </a:cubicBezTo>
                <a:cubicBezTo>
                  <a:pt x="1264" y="5035"/>
                  <a:pt x="1263" y="5027"/>
                  <a:pt x="1272" y="5023"/>
                </a:cubicBezTo>
                <a:cubicBezTo>
                  <a:pt x="1277" y="5019"/>
                  <a:pt x="1280" y="5015"/>
                  <a:pt x="1279" y="5011"/>
                </a:cubicBezTo>
                <a:cubicBezTo>
                  <a:pt x="1279" y="5006"/>
                  <a:pt x="1276" y="4985"/>
                  <a:pt x="1273" y="4964"/>
                </a:cubicBezTo>
                <a:cubicBezTo>
                  <a:pt x="1272" y="4950"/>
                  <a:pt x="1268" y="4936"/>
                  <a:pt x="1262" y="4922"/>
                </a:cubicBezTo>
                <a:cubicBezTo>
                  <a:pt x="1252" y="4906"/>
                  <a:pt x="1247" y="4889"/>
                  <a:pt x="1247" y="4871"/>
                </a:cubicBezTo>
                <a:cubicBezTo>
                  <a:pt x="1243" y="4841"/>
                  <a:pt x="1227" y="4765"/>
                  <a:pt x="1210" y="4698"/>
                </a:cubicBezTo>
                <a:cubicBezTo>
                  <a:pt x="1177" y="4565"/>
                  <a:pt x="1162" y="4509"/>
                  <a:pt x="1154" y="4481"/>
                </a:cubicBezTo>
                <a:cubicBezTo>
                  <a:pt x="1122" y="4369"/>
                  <a:pt x="1104" y="4299"/>
                  <a:pt x="1098" y="4270"/>
                </a:cubicBezTo>
                <a:cubicBezTo>
                  <a:pt x="1096" y="4257"/>
                  <a:pt x="1091" y="4245"/>
                  <a:pt x="1082" y="4233"/>
                </a:cubicBezTo>
                <a:cubicBezTo>
                  <a:pt x="1076" y="4229"/>
                  <a:pt x="1073" y="4224"/>
                  <a:pt x="1073" y="4218"/>
                </a:cubicBezTo>
                <a:cubicBezTo>
                  <a:pt x="1074" y="4217"/>
                  <a:pt x="1066" y="4171"/>
                  <a:pt x="1055" y="4118"/>
                </a:cubicBezTo>
                <a:cubicBezTo>
                  <a:pt x="1006" y="3883"/>
                  <a:pt x="996" y="3821"/>
                  <a:pt x="1003" y="3816"/>
                </a:cubicBezTo>
                <a:cubicBezTo>
                  <a:pt x="1010" y="3812"/>
                  <a:pt x="1010" y="3812"/>
                  <a:pt x="988" y="3730"/>
                </a:cubicBezTo>
                <a:cubicBezTo>
                  <a:pt x="983" y="3706"/>
                  <a:pt x="976" y="3682"/>
                  <a:pt x="966" y="3660"/>
                </a:cubicBezTo>
                <a:cubicBezTo>
                  <a:pt x="959" y="3646"/>
                  <a:pt x="954" y="3632"/>
                  <a:pt x="950" y="3618"/>
                </a:cubicBezTo>
                <a:cubicBezTo>
                  <a:pt x="939" y="3581"/>
                  <a:pt x="934" y="3573"/>
                  <a:pt x="928" y="3578"/>
                </a:cubicBezTo>
                <a:cubicBezTo>
                  <a:pt x="921" y="3584"/>
                  <a:pt x="931" y="3642"/>
                  <a:pt x="956" y="3778"/>
                </a:cubicBezTo>
                <a:cubicBezTo>
                  <a:pt x="968" y="3848"/>
                  <a:pt x="985" y="3947"/>
                  <a:pt x="994" y="3997"/>
                </a:cubicBezTo>
                <a:cubicBezTo>
                  <a:pt x="1002" y="4048"/>
                  <a:pt x="1008" y="4090"/>
                  <a:pt x="1007" y="4092"/>
                </a:cubicBezTo>
                <a:cubicBezTo>
                  <a:pt x="1006" y="4093"/>
                  <a:pt x="1003" y="4090"/>
                  <a:pt x="1002" y="4084"/>
                </a:cubicBezTo>
                <a:cubicBezTo>
                  <a:pt x="1000" y="4079"/>
                  <a:pt x="996" y="4064"/>
                  <a:pt x="992" y="4052"/>
                </a:cubicBezTo>
                <a:cubicBezTo>
                  <a:pt x="975" y="3994"/>
                  <a:pt x="828" y="3228"/>
                  <a:pt x="810" y="3101"/>
                </a:cubicBezTo>
                <a:cubicBezTo>
                  <a:pt x="807" y="3080"/>
                  <a:pt x="799" y="3048"/>
                  <a:pt x="793" y="3028"/>
                </a:cubicBezTo>
                <a:cubicBezTo>
                  <a:pt x="776" y="2981"/>
                  <a:pt x="766" y="2934"/>
                  <a:pt x="761" y="2885"/>
                </a:cubicBezTo>
                <a:cubicBezTo>
                  <a:pt x="756" y="2846"/>
                  <a:pt x="745" y="2782"/>
                  <a:pt x="736" y="2742"/>
                </a:cubicBezTo>
                <a:cubicBezTo>
                  <a:pt x="728" y="2702"/>
                  <a:pt x="719" y="2641"/>
                  <a:pt x="715" y="2604"/>
                </a:cubicBezTo>
                <a:cubicBezTo>
                  <a:pt x="703" y="2490"/>
                  <a:pt x="680" y="2385"/>
                  <a:pt x="666" y="2384"/>
                </a:cubicBezTo>
                <a:cubicBezTo>
                  <a:pt x="662" y="2383"/>
                  <a:pt x="659" y="2381"/>
                  <a:pt x="659" y="2379"/>
                </a:cubicBezTo>
                <a:cubicBezTo>
                  <a:pt x="659" y="2376"/>
                  <a:pt x="655" y="2374"/>
                  <a:pt x="652" y="2375"/>
                </a:cubicBezTo>
                <a:cubicBezTo>
                  <a:pt x="649" y="2375"/>
                  <a:pt x="646" y="2376"/>
                  <a:pt x="647" y="2377"/>
                </a:cubicBezTo>
                <a:cubicBezTo>
                  <a:pt x="647" y="2382"/>
                  <a:pt x="645" y="2461"/>
                  <a:pt x="643" y="2468"/>
                </a:cubicBezTo>
                <a:cubicBezTo>
                  <a:pt x="641" y="2482"/>
                  <a:pt x="630" y="2476"/>
                  <a:pt x="627" y="2459"/>
                </a:cubicBezTo>
                <a:cubicBezTo>
                  <a:pt x="623" y="2443"/>
                  <a:pt x="615" y="2438"/>
                  <a:pt x="607" y="2444"/>
                </a:cubicBezTo>
                <a:cubicBezTo>
                  <a:pt x="599" y="2451"/>
                  <a:pt x="606" y="2493"/>
                  <a:pt x="618" y="2523"/>
                </a:cubicBezTo>
                <a:cubicBezTo>
                  <a:pt x="631" y="2562"/>
                  <a:pt x="639" y="2602"/>
                  <a:pt x="642" y="2643"/>
                </a:cubicBezTo>
                <a:cubicBezTo>
                  <a:pt x="644" y="2657"/>
                  <a:pt x="649" y="2693"/>
                  <a:pt x="653" y="2723"/>
                </a:cubicBezTo>
                <a:cubicBezTo>
                  <a:pt x="658" y="2742"/>
                  <a:pt x="660" y="2762"/>
                  <a:pt x="659" y="2781"/>
                </a:cubicBezTo>
                <a:cubicBezTo>
                  <a:pt x="655" y="2791"/>
                  <a:pt x="658" y="2801"/>
                  <a:pt x="666" y="2808"/>
                </a:cubicBezTo>
                <a:cubicBezTo>
                  <a:pt x="670" y="2809"/>
                  <a:pt x="672" y="2811"/>
                  <a:pt x="671" y="2813"/>
                </a:cubicBezTo>
                <a:cubicBezTo>
                  <a:pt x="670" y="2814"/>
                  <a:pt x="676" y="2862"/>
                  <a:pt x="686" y="2918"/>
                </a:cubicBezTo>
                <a:cubicBezTo>
                  <a:pt x="695" y="2975"/>
                  <a:pt x="700" y="3024"/>
                  <a:pt x="698" y="3028"/>
                </a:cubicBezTo>
                <a:cubicBezTo>
                  <a:pt x="695" y="3034"/>
                  <a:pt x="694" y="3041"/>
                  <a:pt x="696" y="3047"/>
                </a:cubicBezTo>
                <a:cubicBezTo>
                  <a:pt x="697" y="3056"/>
                  <a:pt x="684" y="3084"/>
                  <a:pt x="678" y="3085"/>
                </a:cubicBezTo>
                <a:cubicBezTo>
                  <a:pt x="678" y="3085"/>
                  <a:pt x="671" y="3057"/>
                  <a:pt x="665" y="3023"/>
                </a:cubicBezTo>
                <a:cubicBezTo>
                  <a:pt x="633" y="2839"/>
                  <a:pt x="628" y="2822"/>
                  <a:pt x="609" y="2809"/>
                </a:cubicBezTo>
                <a:cubicBezTo>
                  <a:pt x="599" y="2803"/>
                  <a:pt x="597" y="2792"/>
                  <a:pt x="586" y="2703"/>
                </a:cubicBezTo>
                <a:cubicBezTo>
                  <a:pt x="578" y="2649"/>
                  <a:pt x="570" y="2582"/>
                  <a:pt x="565" y="2555"/>
                </a:cubicBezTo>
                <a:cubicBezTo>
                  <a:pt x="560" y="2528"/>
                  <a:pt x="556" y="2488"/>
                  <a:pt x="553" y="2465"/>
                </a:cubicBezTo>
                <a:cubicBezTo>
                  <a:pt x="549" y="2432"/>
                  <a:pt x="547" y="2424"/>
                  <a:pt x="539" y="2422"/>
                </a:cubicBezTo>
                <a:cubicBezTo>
                  <a:pt x="526" y="2418"/>
                  <a:pt x="522" y="2443"/>
                  <a:pt x="530" y="2486"/>
                </a:cubicBezTo>
                <a:cubicBezTo>
                  <a:pt x="533" y="2505"/>
                  <a:pt x="536" y="2526"/>
                  <a:pt x="536" y="2531"/>
                </a:cubicBezTo>
                <a:cubicBezTo>
                  <a:pt x="537" y="2537"/>
                  <a:pt x="545" y="2591"/>
                  <a:pt x="555" y="2650"/>
                </a:cubicBezTo>
                <a:cubicBezTo>
                  <a:pt x="564" y="2709"/>
                  <a:pt x="575" y="2775"/>
                  <a:pt x="577" y="2795"/>
                </a:cubicBezTo>
                <a:cubicBezTo>
                  <a:pt x="579" y="2816"/>
                  <a:pt x="586" y="2874"/>
                  <a:pt x="593" y="2926"/>
                </a:cubicBezTo>
                <a:cubicBezTo>
                  <a:pt x="599" y="2977"/>
                  <a:pt x="607" y="3040"/>
                  <a:pt x="610" y="3065"/>
                </a:cubicBezTo>
                <a:lnTo>
                  <a:pt x="615" y="3111"/>
                </a:lnTo>
                <a:lnTo>
                  <a:pt x="602" y="3101"/>
                </a:lnTo>
                <a:cubicBezTo>
                  <a:pt x="590" y="3092"/>
                  <a:pt x="588" y="3085"/>
                  <a:pt x="583" y="3039"/>
                </a:cubicBezTo>
                <a:cubicBezTo>
                  <a:pt x="579" y="3011"/>
                  <a:pt x="572" y="2965"/>
                  <a:pt x="566" y="2937"/>
                </a:cubicBezTo>
                <a:cubicBezTo>
                  <a:pt x="560" y="2909"/>
                  <a:pt x="554" y="2864"/>
                  <a:pt x="552" y="2837"/>
                </a:cubicBezTo>
                <a:cubicBezTo>
                  <a:pt x="550" y="2810"/>
                  <a:pt x="544" y="2768"/>
                  <a:pt x="539" y="2744"/>
                </a:cubicBezTo>
                <a:cubicBezTo>
                  <a:pt x="534" y="2720"/>
                  <a:pt x="529" y="2697"/>
                  <a:pt x="528" y="2692"/>
                </a:cubicBezTo>
                <a:cubicBezTo>
                  <a:pt x="527" y="2680"/>
                  <a:pt x="517" y="2635"/>
                  <a:pt x="516" y="2631"/>
                </a:cubicBezTo>
                <a:cubicBezTo>
                  <a:pt x="514" y="2618"/>
                  <a:pt x="494" y="2473"/>
                  <a:pt x="492" y="2460"/>
                </a:cubicBezTo>
                <a:cubicBezTo>
                  <a:pt x="491" y="2452"/>
                  <a:pt x="487" y="2427"/>
                  <a:pt x="483" y="2406"/>
                </a:cubicBezTo>
                <a:cubicBezTo>
                  <a:pt x="460" y="2308"/>
                  <a:pt x="441" y="2202"/>
                  <a:pt x="447" y="2200"/>
                </a:cubicBezTo>
                <a:cubicBezTo>
                  <a:pt x="452" y="2197"/>
                  <a:pt x="454" y="2193"/>
                  <a:pt x="448" y="2146"/>
                </a:cubicBezTo>
                <a:cubicBezTo>
                  <a:pt x="441" y="2093"/>
                  <a:pt x="436" y="2038"/>
                  <a:pt x="435" y="2020"/>
                </a:cubicBezTo>
                <a:cubicBezTo>
                  <a:pt x="434" y="2012"/>
                  <a:pt x="427" y="1960"/>
                  <a:pt x="420" y="1907"/>
                </a:cubicBezTo>
                <a:cubicBezTo>
                  <a:pt x="405" y="1819"/>
                  <a:pt x="402" y="1808"/>
                  <a:pt x="394" y="1808"/>
                </a:cubicBezTo>
                <a:cubicBezTo>
                  <a:pt x="385" y="1807"/>
                  <a:pt x="384" y="1803"/>
                  <a:pt x="384" y="1785"/>
                </a:cubicBezTo>
                <a:cubicBezTo>
                  <a:pt x="384" y="1772"/>
                  <a:pt x="384" y="1756"/>
                  <a:pt x="383" y="1748"/>
                </a:cubicBezTo>
                <a:cubicBezTo>
                  <a:pt x="383" y="1740"/>
                  <a:pt x="383" y="1719"/>
                  <a:pt x="382" y="1701"/>
                </a:cubicBezTo>
                <a:cubicBezTo>
                  <a:pt x="382" y="1656"/>
                  <a:pt x="365" y="1521"/>
                  <a:pt x="346" y="1409"/>
                </a:cubicBezTo>
                <a:cubicBezTo>
                  <a:pt x="328" y="1300"/>
                  <a:pt x="322" y="1249"/>
                  <a:pt x="329" y="1248"/>
                </a:cubicBezTo>
                <a:cubicBezTo>
                  <a:pt x="332" y="1248"/>
                  <a:pt x="337" y="1252"/>
                  <a:pt x="340" y="1257"/>
                </a:cubicBezTo>
                <a:cubicBezTo>
                  <a:pt x="348" y="1271"/>
                  <a:pt x="394" y="1545"/>
                  <a:pt x="404" y="1643"/>
                </a:cubicBezTo>
                <a:cubicBezTo>
                  <a:pt x="411" y="1709"/>
                  <a:pt x="444" y="1884"/>
                  <a:pt x="449" y="1883"/>
                </a:cubicBezTo>
                <a:cubicBezTo>
                  <a:pt x="452" y="1882"/>
                  <a:pt x="454" y="1881"/>
                  <a:pt x="454" y="1879"/>
                </a:cubicBezTo>
                <a:cubicBezTo>
                  <a:pt x="454" y="1878"/>
                  <a:pt x="454" y="1867"/>
                  <a:pt x="455" y="1856"/>
                </a:cubicBezTo>
                <a:cubicBezTo>
                  <a:pt x="456" y="1840"/>
                  <a:pt x="455" y="1825"/>
                  <a:pt x="453" y="1809"/>
                </a:cubicBezTo>
                <a:cubicBezTo>
                  <a:pt x="451" y="1797"/>
                  <a:pt x="450" y="1785"/>
                  <a:pt x="451" y="1773"/>
                </a:cubicBezTo>
                <a:cubicBezTo>
                  <a:pt x="459" y="1738"/>
                  <a:pt x="424" y="1507"/>
                  <a:pt x="409" y="1495"/>
                </a:cubicBezTo>
                <a:cubicBezTo>
                  <a:pt x="403" y="1487"/>
                  <a:pt x="400" y="1478"/>
                  <a:pt x="403" y="1468"/>
                </a:cubicBezTo>
                <a:cubicBezTo>
                  <a:pt x="406" y="1427"/>
                  <a:pt x="380" y="1260"/>
                  <a:pt x="335" y="1031"/>
                </a:cubicBezTo>
                <a:cubicBezTo>
                  <a:pt x="302" y="861"/>
                  <a:pt x="293" y="772"/>
                  <a:pt x="307" y="768"/>
                </a:cubicBezTo>
                <a:cubicBezTo>
                  <a:pt x="321" y="763"/>
                  <a:pt x="323" y="771"/>
                  <a:pt x="328" y="817"/>
                </a:cubicBezTo>
                <a:cubicBezTo>
                  <a:pt x="330" y="839"/>
                  <a:pt x="335" y="860"/>
                  <a:pt x="344" y="880"/>
                </a:cubicBezTo>
                <a:cubicBezTo>
                  <a:pt x="349" y="888"/>
                  <a:pt x="352" y="896"/>
                  <a:pt x="353" y="905"/>
                </a:cubicBezTo>
                <a:cubicBezTo>
                  <a:pt x="352" y="906"/>
                  <a:pt x="365" y="988"/>
                  <a:pt x="384" y="1088"/>
                </a:cubicBezTo>
                <a:cubicBezTo>
                  <a:pt x="417" y="1266"/>
                  <a:pt x="423" y="1298"/>
                  <a:pt x="451" y="1487"/>
                </a:cubicBezTo>
                <a:cubicBezTo>
                  <a:pt x="464" y="1574"/>
                  <a:pt x="467" y="1584"/>
                  <a:pt x="477" y="1587"/>
                </a:cubicBezTo>
                <a:cubicBezTo>
                  <a:pt x="486" y="1590"/>
                  <a:pt x="487" y="1589"/>
                  <a:pt x="489" y="1585"/>
                </a:cubicBezTo>
                <a:cubicBezTo>
                  <a:pt x="494" y="1560"/>
                  <a:pt x="495" y="1534"/>
                  <a:pt x="492" y="1509"/>
                </a:cubicBezTo>
                <a:cubicBezTo>
                  <a:pt x="490" y="1497"/>
                  <a:pt x="489" y="1485"/>
                  <a:pt x="491" y="1473"/>
                </a:cubicBezTo>
                <a:cubicBezTo>
                  <a:pt x="492" y="1470"/>
                  <a:pt x="492" y="1445"/>
                  <a:pt x="492" y="1418"/>
                </a:cubicBezTo>
                <a:cubicBezTo>
                  <a:pt x="491" y="1399"/>
                  <a:pt x="493" y="1380"/>
                  <a:pt x="496" y="1361"/>
                </a:cubicBezTo>
                <a:cubicBezTo>
                  <a:pt x="499" y="1354"/>
                  <a:pt x="501" y="1347"/>
                  <a:pt x="501" y="1340"/>
                </a:cubicBezTo>
                <a:cubicBezTo>
                  <a:pt x="501" y="1327"/>
                  <a:pt x="504" y="1300"/>
                  <a:pt x="510" y="1226"/>
                </a:cubicBezTo>
                <a:cubicBezTo>
                  <a:pt x="511" y="1217"/>
                  <a:pt x="514" y="1194"/>
                  <a:pt x="517" y="1175"/>
                </a:cubicBezTo>
                <a:cubicBezTo>
                  <a:pt x="520" y="1155"/>
                  <a:pt x="523" y="1126"/>
                  <a:pt x="523" y="1109"/>
                </a:cubicBezTo>
                <a:cubicBezTo>
                  <a:pt x="523" y="1097"/>
                  <a:pt x="525" y="1084"/>
                  <a:pt x="528" y="1071"/>
                </a:cubicBezTo>
                <a:cubicBezTo>
                  <a:pt x="536" y="1058"/>
                  <a:pt x="535" y="1015"/>
                  <a:pt x="527" y="974"/>
                </a:cubicBezTo>
                <a:cubicBezTo>
                  <a:pt x="522" y="951"/>
                  <a:pt x="516" y="915"/>
                  <a:pt x="515" y="894"/>
                </a:cubicBezTo>
                <a:cubicBezTo>
                  <a:pt x="513" y="864"/>
                  <a:pt x="510" y="856"/>
                  <a:pt x="505" y="857"/>
                </a:cubicBezTo>
                <a:cubicBezTo>
                  <a:pt x="494" y="858"/>
                  <a:pt x="499" y="832"/>
                  <a:pt x="511" y="824"/>
                </a:cubicBezTo>
                <a:cubicBezTo>
                  <a:pt x="517" y="820"/>
                  <a:pt x="520" y="815"/>
                  <a:pt x="520" y="811"/>
                </a:cubicBezTo>
                <a:cubicBezTo>
                  <a:pt x="519" y="807"/>
                  <a:pt x="519" y="804"/>
                  <a:pt x="522" y="805"/>
                </a:cubicBezTo>
                <a:cubicBezTo>
                  <a:pt x="530" y="808"/>
                  <a:pt x="548" y="893"/>
                  <a:pt x="553" y="949"/>
                </a:cubicBezTo>
                <a:cubicBezTo>
                  <a:pt x="558" y="1015"/>
                  <a:pt x="562" y="1024"/>
                  <a:pt x="576" y="1014"/>
                </a:cubicBezTo>
                <a:cubicBezTo>
                  <a:pt x="584" y="1008"/>
                  <a:pt x="584" y="1009"/>
                  <a:pt x="583" y="1022"/>
                </a:cubicBezTo>
                <a:cubicBezTo>
                  <a:pt x="583" y="1029"/>
                  <a:pt x="580" y="1035"/>
                  <a:pt x="576" y="1042"/>
                </a:cubicBezTo>
                <a:cubicBezTo>
                  <a:pt x="570" y="1048"/>
                  <a:pt x="590" y="1177"/>
                  <a:pt x="599" y="1187"/>
                </a:cubicBezTo>
                <a:lnTo>
                  <a:pt x="606" y="1194"/>
                </a:lnTo>
                <a:lnTo>
                  <a:pt x="611" y="1183"/>
                </a:lnTo>
                <a:cubicBezTo>
                  <a:pt x="614" y="1163"/>
                  <a:pt x="615" y="1144"/>
                  <a:pt x="612" y="1125"/>
                </a:cubicBezTo>
                <a:cubicBezTo>
                  <a:pt x="606" y="1052"/>
                  <a:pt x="607" y="1019"/>
                  <a:pt x="617" y="1013"/>
                </a:cubicBezTo>
                <a:cubicBezTo>
                  <a:pt x="626" y="1007"/>
                  <a:pt x="625" y="990"/>
                  <a:pt x="616" y="995"/>
                </a:cubicBezTo>
                <a:cubicBezTo>
                  <a:pt x="607" y="1000"/>
                  <a:pt x="601" y="956"/>
                  <a:pt x="606" y="942"/>
                </a:cubicBezTo>
                <a:cubicBezTo>
                  <a:pt x="610" y="925"/>
                  <a:pt x="611" y="909"/>
                  <a:pt x="611" y="892"/>
                </a:cubicBezTo>
                <a:cubicBezTo>
                  <a:pt x="611" y="870"/>
                  <a:pt x="592" y="828"/>
                  <a:pt x="609" y="833"/>
                </a:cubicBezTo>
                <a:cubicBezTo>
                  <a:pt x="625" y="838"/>
                  <a:pt x="621" y="881"/>
                  <a:pt x="624" y="881"/>
                </a:cubicBezTo>
                <a:cubicBezTo>
                  <a:pt x="627" y="880"/>
                  <a:pt x="629" y="877"/>
                  <a:pt x="629" y="875"/>
                </a:cubicBezTo>
                <a:cubicBezTo>
                  <a:pt x="628" y="872"/>
                  <a:pt x="633" y="869"/>
                  <a:pt x="639" y="868"/>
                </a:cubicBezTo>
                <a:cubicBezTo>
                  <a:pt x="650" y="866"/>
                  <a:pt x="651" y="867"/>
                  <a:pt x="650" y="881"/>
                </a:cubicBezTo>
                <a:cubicBezTo>
                  <a:pt x="650" y="888"/>
                  <a:pt x="649" y="896"/>
                  <a:pt x="646" y="903"/>
                </a:cubicBezTo>
                <a:cubicBezTo>
                  <a:pt x="644" y="924"/>
                  <a:pt x="646" y="945"/>
                  <a:pt x="652" y="965"/>
                </a:cubicBezTo>
                <a:cubicBezTo>
                  <a:pt x="653" y="972"/>
                  <a:pt x="657" y="976"/>
                  <a:pt x="660" y="976"/>
                </a:cubicBezTo>
                <a:cubicBezTo>
                  <a:pt x="672" y="974"/>
                  <a:pt x="670" y="937"/>
                  <a:pt x="654" y="835"/>
                </a:cubicBezTo>
                <a:cubicBezTo>
                  <a:pt x="647" y="803"/>
                  <a:pt x="645" y="771"/>
                  <a:pt x="647" y="739"/>
                </a:cubicBezTo>
                <a:cubicBezTo>
                  <a:pt x="652" y="716"/>
                  <a:pt x="651" y="683"/>
                  <a:pt x="640" y="611"/>
                </a:cubicBezTo>
                <a:cubicBezTo>
                  <a:pt x="634" y="570"/>
                  <a:pt x="634" y="553"/>
                  <a:pt x="639" y="550"/>
                </a:cubicBezTo>
                <a:cubicBezTo>
                  <a:pt x="650" y="543"/>
                  <a:pt x="651" y="534"/>
                  <a:pt x="646" y="490"/>
                </a:cubicBezTo>
                <a:cubicBezTo>
                  <a:pt x="643" y="468"/>
                  <a:pt x="641" y="443"/>
                  <a:pt x="642" y="435"/>
                </a:cubicBezTo>
                <a:cubicBezTo>
                  <a:pt x="642" y="427"/>
                  <a:pt x="641" y="404"/>
                  <a:pt x="640" y="383"/>
                </a:cubicBezTo>
                <a:cubicBezTo>
                  <a:pt x="639" y="348"/>
                  <a:pt x="647" y="314"/>
                  <a:pt x="655" y="312"/>
                </a:cubicBezTo>
                <a:cubicBezTo>
                  <a:pt x="664" y="311"/>
                  <a:pt x="672" y="334"/>
                  <a:pt x="677" y="377"/>
                </a:cubicBezTo>
                <a:cubicBezTo>
                  <a:pt x="687" y="472"/>
                  <a:pt x="692" y="494"/>
                  <a:pt x="704" y="508"/>
                </a:cubicBezTo>
                <a:cubicBezTo>
                  <a:pt x="710" y="516"/>
                  <a:pt x="717" y="521"/>
                  <a:pt x="720" y="521"/>
                </a:cubicBezTo>
                <a:cubicBezTo>
                  <a:pt x="722" y="510"/>
                  <a:pt x="722" y="499"/>
                  <a:pt x="718" y="488"/>
                </a:cubicBezTo>
                <a:cubicBezTo>
                  <a:pt x="716" y="470"/>
                  <a:pt x="711" y="433"/>
                  <a:pt x="709" y="406"/>
                </a:cubicBezTo>
                <a:cubicBezTo>
                  <a:pt x="707" y="379"/>
                  <a:pt x="703" y="336"/>
                  <a:pt x="700" y="312"/>
                </a:cubicBezTo>
                <a:cubicBezTo>
                  <a:pt x="697" y="288"/>
                  <a:pt x="696" y="266"/>
                  <a:pt x="697" y="262"/>
                </a:cubicBezTo>
                <a:cubicBezTo>
                  <a:pt x="695" y="256"/>
                  <a:pt x="691" y="250"/>
                  <a:pt x="684" y="245"/>
                </a:cubicBezTo>
                <a:cubicBezTo>
                  <a:pt x="672" y="235"/>
                  <a:pt x="670" y="230"/>
                  <a:pt x="669" y="201"/>
                </a:cubicBezTo>
                <a:cubicBezTo>
                  <a:pt x="668" y="183"/>
                  <a:pt x="665" y="146"/>
                  <a:pt x="662" y="119"/>
                </a:cubicBezTo>
                <a:cubicBezTo>
                  <a:pt x="658" y="95"/>
                  <a:pt x="658" y="70"/>
                  <a:pt x="663" y="46"/>
                </a:cubicBezTo>
                <a:cubicBezTo>
                  <a:pt x="665" y="35"/>
                  <a:pt x="667" y="25"/>
                  <a:pt x="668" y="15"/>
                </a:cubicBezTo>
                <a:lnTo>
                  <a:pt x="668" y="0"/>
                </a:lnTo>
                <a:close/>
                <a:moveTo>
                  <a:pt x="612" y="0"/>
                </a:moveTo>
                <a:lnTo>
                  <a:pt x="626" y="0"/>
                </a:lnTo>
                <a:lnTo>
                  <a:pt x="625" y="4"/>
                </a:lnTo>
                <a:cubicBezTo>
                  <a:pt x="625" y="15"/>
                  <a:pt x="624" y="25"/>
                  <a:pt x="622" y="26"/>
                </a:cubicBezTo>
                <a:cubicBezTo>
                  <a:pt x="618" y="29"/>
                  <a:pt x="615" y="17"/>
                  <a:pt x="612" y="3"/>
                </a:cubicBezTo>
                <a:lnTo>
                  <a:pt x="612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accent1">
                <a:alpha val="5000"/>
              </a:schemeClr>
            </a:solidFill>
          </a:ln>
        </p:spPr>
      </p:pic>
      <p:sp>
        <p:nvSpPr>
          <p:cNvPr id="9" name="任意多边形: 形状 4531"/>
          <p:cNvSpPr/>
          <p:nvPr>
            <p:custDataLst>
              <p:tags r:id="rId4"/>
            </p:custDataLst>
          </p:nvPr>
        </p:nvSpPr>
        <p:spPr>
          <a:xfrm>
            <a:off x="751205" y="1615432"/>
            <a:ext cx="6713855" cy="397292"/>
          </a:xfrm>
          <a:custGeom>
            <a:avLst/>
            <a:gdLst>
              <a:gd name="connsiteX0" fmla="*/ 2086509 w 2500561"/>
              <a:gd name="connsiteY0" fmla="*/ 274326 h 353562"/>
              <a:gd name="connsiteX1" fmla="*/ 2089271 w 2500561"/>
              <a:gd name="connsiteY1" fmla="*/ 274802 h 353562"/>
              <a:gd name="connsiteX2" fmla="*/ 2086414 w 2500561"/>
              <a:gd name="connsiteY2" fmla="*/ 276898 h 353562"/>
              <a:gd name="connsiteX3" fmla="*/ 2082413 w 2500561"/>
              <a:gd name="connsiteY3" fmla="*/ 275564 h 353562"/>
              <a:gd name="connsiteX4" fmla="*/ 2086509 w 2500561"/>
              <a:gd name="connsiteY4" fmla="*/ 274326 h 353562"/>
              <a:gd name="connsiteX5" fmla="*/ 2118989 w 2500561"/>
              <a:gd name="connsiteY5" fmla="*/ 273660 h 353562"/>
              <a:gd name="connsiteX6" fmla="*/ 2123752 w 2500561"/>
              <a:gd name="connsiteY6" fmla="*/ 274517 h 353562"/>
              <a:gd name="connsiteX7" fmla="*/ 2120894 w 2500561"/>
              <a:gd name="connsiteY7" fmla="*/ 276041 h 353562"/>
              <a:gd name="connsiteX8" fmla="*/ 2116036 w 2500561"/>
              <a:gd name="connsiteY8" fmla="*/ 275184 h 353562"/>
              <a:gd name="connsiteX9" fmla="*/ 2118989 w 2500561"/>
              <a:gd name="connsiteY9" fmla="*/ 273660 h 353562"/>
              <a:gd name="connsiteX10" fmla="*/ 2361591 w 2500561"/>
              <a:gd name="connsiteY10" fmla="*/ 234036 h 353562"/>
              <a:gd name="connsiteX11" fmla="*/ 2417979 w 2500561"/>
              <a:gd name="connsiteY11" fmla="*/ 234036 h 353562"/>
              <a:gd name="connsiteX12" fmla="*/ 2377498 w 2500561"/>
              <a:gd name="connsiteY12" fmla="*/ 237846 h 353562"/>
              <a:gd name="connsiteX13" fmla="*/ 2361591 w 2500561"/>
              <a:gd name="connsiteY13" fmla="*/ 234036 h 353562"/>
              <a:gd name="connsiteX14" fmla="*/ 2497989 w 2500561"/>
              <a:gd name="connsiteY14" fmla="*/ 205556 h 353562"/>
              <a:gd name="connsiteX15" fmla="*/ 2500561 w 2500561"/>
              <a:gd name="connsiteY15" fmla="*/ 208223 h 353562"/>
              <a:gd name="connsiteX16" fmla="*/ 2483988 w 2500561"/>
              <a:gd name="connsiteY16" fmla="*/ 212128 h 353562"/>
              <a:gd name="connsiteX17" fmla="*/ 2480654 w 2500561"/>
              <a:gd name="connsiteY17" fmla="*/ 208699 h 353562"/>
              <a:gd name="connsiteX18" fmla="*/ 2437505 w 2500561"/>
              <a:gd name="connsiteY18" fmla="*/ 183553 h 353562"/>
              <a:gd name="connsiteX19" fmla="*/ 2446077 w 2500561"/>
              <a:gd name="connsiteY19" fmla="*/ 186315 h 353562"/>
              <a:gd name="connsiteX20" fmla="*/ 2435695 w 2500561"/>
              <a:gd name="connsiteY20" fmla="*/ 187363 h 353562"/>
              <a:gd name="connsiteX21" fmla="*/ 2432266 w 2500561"/>
              <a:gd name="connsiteY21" fmla="*/ 184410 h 353562"/>
              <a:gd name="connsiteX22" fmla="*/ 2437505 w 2500561"/>
              <a:gd name="connsiteY22" fmla="*/ 183553 h 353562"/>
              <a:gd name="connsiteX23" fmla="*/ 2251958 w 2500561"/>
              <a:gd name="connsiteY23" fmla="*/ 131260 h 353562"/>
              <a:gd name="connsiteX24" fmla="*/ 2256721 w 2500561"/>
              <a:gd name="connsiteY24" fmla="*/ 131831 h 353562"/>
              <a:gd name="connsiteX25" fmla="*/ 2254339 w 2500561"/>
              <a:gd name="connsiteY25" fmla="*/ 134213 h 353562"/>
              <a:gd name="connsiteX26" fmla="*/ 2248910 w 2500561"/>
              <a:gd name="connsiteY26" fmla="*/ 133546 h 353562"/>
              <a:gd name="connsiteX27" fmla="*/ 2251958 w 2500561"/>
              <a:gd name="connsiteY27" fmla="*/ 131260 h 353562"/>
              <a:gd name="connsiteX28" fmla="*/ 2188617 w 2500561"/>
              <a:gd name="connsiteY28" fmla="*/ 130403 h 353562"/>
              <a:gd name="connsiteX29" fmla="*/ 2238242 w 2500561"/>
              <a:gd name="connsiteY29" fmla="*/ 130403 h 353562"/>
              <a:gd name="connsiteX30" fmla="*/ 2202523 w 2500561"/>
              <a:gd name="connsiteY30" fmla="*/ 141547 h 353562"/>
              <a:gd name="connsiteX31" fmla="*/ 2277295 w 2500561"/>
              <a:gd name="connsiteY31" fmla="*/ 128974 h 353562"/>
              <a:gd name="connsiteX32" fmla="*/ 2285392 w 2500561"/>
              <a:gd name="connsiteY32" fmla="*/ 131546 h 353562"/>
              <a:gd name="connsiteX33" fmla="*/ 2279200 w 2500561"/>
              <a:gd name="connsiteY33" fmla="*/ 135451 h 353562"/>
              <a:gd name="connsiteX34" fmla="*/ 2272342 w 2500561"/>
              <a:gd name="connsiteY34" fmla="*/ 131260 h 353562"/>
              <a:gd name="connsiteX35" fmla="*/ 2277295 w 2500561"/>
              <a:gd name="connsiteY35" fmla="*/ 128974 h 353562"/>
              <a:gd name="connsiteX36" fmla="*/ 2338160 w 2500561"/>
              <a:gd name="connsiteY36" fmla="*/ 128689 h 353562"/>
              <a:gd name="connsiteX37" fmla="*/ 2338922 w 2500561"/>
              <a:gd name="connsiteY37" fmla="*/ 131832 h 353562"/>
              <a:gd name="connsiteX38" fmla="*/ 2325968 w 2500561"/>
              <a:gd name="connsiteY38" fmla="*/ 131832 h 353562"/>
              <a:gd name="connsiteX39" fmla="*/ 2325396 w 2500561"/>
              <a:gd name="connsiteY39" fmla="*/ 130117 h 353562"/>
              <a:gd name="connsiteX40" fmla="*/ 1988307 w 2500561"/>
              <a:gd name="connsiteY40" fmla="*/ 112878 h 353562"/>
              <a:gd name="connsiteX41" fmla="*/ 1982687 w 2500561"/>
              <a:gd name="connsiteY41" fmla="*/ 115926 h 353562"/>
              <a:gd name="connsiteX42" fmla="*/ 1990307 w 2500561"/>
              <a:gd name="connsiteY42" fmla="*/ 117259 h 353562"/>
              <a:gd name="connsiteX43" fmla="*/ 1997832 w 2500561"/>
              <a:gd name="connsiteY43" fmla="*/ 114973 h 353562"/>
              <a:gd name="connsiteX44" fmla="*/ 1997832 w 2500561"/>
              <a:gd name="connsiteY44" fmla="*/ 114782 h 353562"/>
              <a:gd name="connsiteX45" fmla="*/ 1988307 w 2500561"/>
              <a:gd name="connsiteY45" fmla="*/ 112878 h 353562"/>
              <a:gd name="connsiteX46" fmla="*/ 2079080 w 2500561"/>
              <a:gd name="connsiteY46" fmla="*/ 109353 h 353562"/>
              <a:gd name="connsiteX47" fmla="*/ 2084699 w 2500561"/>
              <a:gd name="connsiteY47" fmla="*/ 110400 h 353562"/>
              <a:gd name="connsiteX48" fmla="*/ 2082413 w 2500561"/>
              <a:gd name="connsiteY48" fmla="*/ 111353 h 353562"/>
              <a:gd name="connsiteX49" fmla="*/ 2076984 w 2500561"/>
              <a:gd name="connsiteY49" fmla="*/ 110400 h 353562"/>
              <a:gd name="connsiteX50" fmla="*/ 2079080 w 2500561"/>
              <a:gd name="connsiteY50" fmla="*/ 109353 h 353562"/>
              <a:gd name="connsiteX51" fmla="*/ 2174044 w 2500561"/>
              <a:gd name="connsiteY51" fmla="*/ 92970 h 353562"/>
              <a:gd name="connsiteX52" fmla="*/ 2205572 w 2500561"/>
              <a:gd name="connsiteY52" fmla="*/ 102495 h 353562"/>
              <a:gd name="connsiteX53" fmla="*/ 2174044 w 2500561"/>
              <a:gd name="connsiteY53" fmla="*/ 92970 h 353562"/>
              <a:gd name="connsiteX54" fmla="*/ 2011452 w 2500561"/>
              <a:gd name="connsiteY54" fmla="*/ 92303 h 353562"/>
              <a:gd name="connsiteX55" fmla="*/ 2005451 w 2500561"/>
              <a:gd name="connsiteY55" fmla="*/ 94113 h 353562"/>
              <a:gd name="connsiteX56" fmla="*/ 2010404 w 2500561"/>
              <a:gd name="connsiteY56" fmla="*/ 96685 h 353562"/>
              <a:gd name="connsiteX57" fmla="*/ 2022882 w 2500561"/>
              <a:gd name="connsiteY57" fmla="*/ 94780 h 353562"/>
              <a:gd name="connsiteX58" fmla="*/ 2022882 w 2500561"/>
              <a:gd name="connsiteY58" fmla="*/ 94589 h 353562"/>
              <a:gd name="connsiteX59" fmla="*/ 2011452 w 2500561"/>
              <a:gd name="connsiteY59" fmla="*/ 92303 h 353562"/>
              <a:gd name="connsiteX60" fmla="*/ 2112417 w 2500561"/>
              <a:gd name="connsiteY60" fmla="*/ 85731 h 353562"/>
              <a:gd name="connsiteX61" fmla="*/ 2130419 w 2500561"/>
              <a:gd name="connsiteY61" fmla="*/ 103066 h 353562"/>
              <a:gd name="connsiteX62" fmla="*/ 2118227 w 2500561"/>
              <a:gd name="connsiteY62" fmla="*/ 102495 h 353562"/>
              <a:gd name="connsiteX63" fmla="*/ 2112417 w 2500561"/>
              <a:gd name="connsiteY63" fmla="*/ 85731 h 353562"/>
              <a:gd name="connsiteX64" fmla="*/ 1979829 w 2500561"/>
              <a:gd name="connsiteY64" fmla="*/ 76968 h 353562"/>
              <a:gd name="connsiteX65" fmla="*/ 1964970 w 2500561"/>
              <a:gd name="connsiteY65" fmla="*/ 79159 h 353562"/>
              <a:gd name="connsiteX66" fmla="*/ 1966685 w 2500561"/>
              <a:gd name="connsiteY66" fmla="*/ 81636 h 353562"/>
              <a:gd name="connsiteX67" fmla="*/ 1981449 w 2500561"/>
              <a:gd name="connsiteY67" fmla="*/ 79350 h 353562"/>
              <a:gd name="connsiteX68" fmla="*/ 2145278 w 2500561"/>
              <a:gd name="connsiteY68" fmla="*/ 69253 h 353562"/>
              <a:gd name="connsiteX69" fmla="*/ 2148040 w 2500561"/>
              <a:gd name="connsiteY69" fmla="*/ 71062 h 353562"/>
              <a:gd name="connsiteX70" fmla="*/ 2144325 w 2500561"/>
              <a:gd name="connsiteY70" fmla="*/ 74777 h 353562"/>
              <a:gd name="connsiteX71" fmla="*/ 2139277 w 2500561"/>
              <a:gd name="connsiteY71" fmla="*/ 71729 h 353562"/>
              <a:gd name="connsiteX72" fmla="*/ 2145278 w 2500561"/>
              <a:gd name="connsiteY72" fmla="*/ 69253 h 353562"/>
              <a:gd name="connsiteX73" fmla="*/ 1993355 w 2500561"/>
              <a:gd name="connsiteY73" fmla="*/ 19151 h 353562"/>
              <a:gd name="connsiteX74" fmla="*/ 2021930 w 2500561"/>
              <a:gd name="connsiteY74" fmla="*/ 32581 h 353562"/>
              <a:gd name="connsiteX75" fmla="*/ 2081842 w 2500561"/>
              <a:gd name="connsiteY75" fmla="*/ 28295 h 353562"/>
              <a:gd name="connsiteX76" fmla="*/ 1965732 w 2500561"/>
              <a:gd name="connsiteY76" fmla="*/ 32867 h 353562"/>
              <a:gd name="connsiteX77" fmla="*/ 1993355 w 2500561"/>
              <a:gd name="connsiteY77" fmla="*/ 19151 h 353562"/>
              <a:gd name="connsiteX78" fmla="*/ 1007422 w 2500561"/>
              <a:gd name="connsiteY78" fmla="*/ 6 h 353562"/>
              <a:gd name="connsiteX79" fmla="*/ 1124008 w 2500561"/>
              <a:gd name="connsiteY79" fmla="*/ 2387 h 353562"/>
              <a:gd name="connsiteX80" fmla="*/ 1397852 w 2500561"/>
              <a:gd name="connsiteY80" fmla="*/ 8293 h 353562"/>
              <a:gd name="connsiteX81" fmla="*/ 1453954 w 2500561"/>
              <a:gd name="connsiteY81" fmla="*/ 10960 h 353562"/>
              <a:gd name="connsiteX82" fmla="*/ 1594924 w 2500561"/>
              <a:gd name="connsiteY82" fmla="*/ 10960 h 353562"/>
              <a:gd name="connsiteX83" fmla="*/ 1601210 w 2500561"/>
              <a:gd name="connsiteY83" fmla="*/ 10960 h 353562"/>
              <a:gd name="connsiteX84" fmla="*/ 1709224 w 2500561"/>
              <a:gd name="connsiteY84" fmla="*/ 15627 h 353562"/>
              <a:gd name="connsiteX85" fmla="*/ 1815142 w 2500561"/>
              <a:gd name="connsiteY85" fmla="*/ 14675 h 353562"/>
              <a:gd name="connsiteX86" fmla="*/ 1890675 w 2500561"/>
              <a:gd name="connsiteY86" fmla="*/ 15627 h 353562"/>
              <a:gd name="connsiteX87" fmla="*/ 1957350 w 2500561"/>
              <a:gd name="connsiteY87" fmla="*/ 18104 h 353562"/>
              <a:gd name="connsiteX88" fmla="*/ 1937955 w 2500561"/>
              <a:gd name="connsiteY88" fmla="*/ 21746 h 353562"/>
              <a:gd name="connsiteX89" fmla="*/ 1937729 w 2500561"/>
              <a:gd name="connsiteY89" fmla="*/ 21533 h 353562"/>
              <a:gd name="connsiteX90" fmla="*/ 1935829 w 2500561"/>
              <a:gd name="connsiteY90" fmla="*/ 21717 h 353562"/>
              <a:gd name="connsiteX91" fmla="*/ 1925156 w 2500561"/>
              <a:gd name="connsiteY91" fmla="*/ 20009 h 353562"/>
              <a:gd name="connsiteX92" fmla="*/ 1928870 w 2500561"/>
              <a:gd name="connsiteY92" fmla="*/ 22390 h 353562"/>
              <a:gd name="connsiteX93" fmla="*/ 1935829 w 2500561"/>
              <a:gd name="connsiteY93" fmla="*/ 21717 h 353562"/>
              <a:gd name="connsiteX94" fmla="*/ 1937062 w 2500561"/>
              <a:gd name="connsiteY94" fmla="*/ 21914 h 353562"/>
              <a:gd name="connsiteX95" fmla="*/ 1937955 w 2500561"/>
              <a:gd name="connsiteY95" fmla="*/ 21746 h 353562"/>
              <a:gd name="connsiteX96" fmla="*/ 1947825 w 2500561"/>
              <a:gd name="connsiteY96" fmla="*/ 31058 h 353562"/>
              <a:gd name="connsiteX97" fmla="*/ 1920965 w 2500561"/>
              <a:gd name="connsiteY97" fmla="*/ 35630 h 353562"/>
              <a:gd name="connsiteX98" fmla="*/ 2009547 w 2500561"/>
              <a:gd name="connsiteY98" fmla="*/ 44583 h 353562"/>
              <a:gd name="connsiteX99" fmla="*/ 2077175 w 2500561"/>
              <a:gd name="connsiteY99" fmla="*/ 46012 h 353562"/>
              <a:gd name="connsiteX100" fmla="*/ 2069269 w 2500561"/>
              <a:gd name="connsiteY100" fmla="*/ 51537 h 353562"/>
              <a:gd name="connsiteX101" fmla="*/ 2062697 w 2500561"/>
              <a:gd name="connsiteY101" fmla="*/ 56680 h 353562"/>
              <a:gd name="connsiteX102" fmla="*/ 2117846 w 2500561"/>
              <a:gd name="connsiteY102" fmla="*/ 58109 h 353562"/>
              <a:gd name="connsiteX103" fmla="*/ 2083747 w 2500561"/>
              <a:gd name="connsiteY103" fmla="*/ 64110 h 353562"/>
              <a:gd name="connsiteX104" fmla="*/ 2058601 w 2500561"/>
              <a:gd name="connsiteY104" fmla="*/ 69729 h 353562"/>
              <a:gd name="connsiteX105" fmla="*/ 2055077 w 2500561"/>
              <a:gd name="connsiteY105" fmla="*/ 50679 h 353562"/>
              <a:gd name="connsiteX106" fmla="*/ 2000689 w 2500561"/>
              <a:gd name="connsiteY106" fmla="*/ 50679 h 353562"/>
              <a:gd name="connsiteX107" fmla="*/ 2004690 w 2500561"/>
              <a:gd name="connsiteY107" fmla="*/ 60204 h 353562"/>
              <a:gd name="connsiteX108" fmla="*/ 1964303 w 2500561"/>
              <a:gd name="connsiteY108" fmla="*/ 61347 h 353562"/>
              <a:gd name="connsiteX109" fmla="*/ 2030978 w 2500561"/>
              <a:gd name="connsiteY109" fmla="*/ 57823 h 353562"/>
              <a:gd name="connsiteX110" fmla="*/ 2040980 w 2500561"/>
              <a:gd name="connsiteY110" fmla="*/ 68110 h 353562"/>
              <a:gd name="connsiteX111" fmla="*/ 1992878 w 2500561"/>
              <a:gd name="connsiteY111" fmla="*/ 72968 h 353562"/>
              <a:gd name="connsiteX112" fmla="*/ 2058601 w 2500561"/>
              <a:gd name="connsiteY112" fmla="*/ 92018 h 353562"/>
              <a:gd name="connsiteX113" fmla="*/ 2077651 w 2500561"/>
              <a:gd name="connsiteY113" fmla="*/ 86017 h 353562"/>
              <a:gd name="connsiteX114" fmla="*/ 2102702 w 2500561"/>
              <a:gd name="connsiteY114" fmla="*/ 100019 h 353562"/>
              <a:gd name="connsiteX115" fmla="*/ 2044790 w 2500561"/>
              <a:gd name="connsiteY115" fmla="*/ 102686 h 353562"/>
              <a:gd name="connsiteX116" fmla="*/ 2043647 w 2500561"/>
              <a:gd name="connsiteY116" fmla="*/ 104877 h 353562"/>
              <a:gd name="connsiteX117" fmla="*/ 2063935 w 2500561"/>
              <a:gd name="connsiteY117" fmla="*/ 108972 h 353562"/>
              <a:gd name="connsiteX118" fmla="*/ 2046123 w 2500561"/>
              <a:gd name="connsiteY118" fmla="*/ 123545 h 353562"/>
              <a:gd name="connsiteX119" fmla="*/ 2163757 w 2500561"/>
              <a:gd name="connsiteY119" fmla="*/ 127451 h 353562"/>
              <a:gd name="connsiteX120" fmla="*/ 2169186 w 2500561"/>
              <a:gd name="connsiteY120" fmla="*/ 150787 h 353562"/>
              <a:gd name="connsiteX121" fmla="*/ 2118704 w 2500561"/>
              <a:gd name="connsiteY121" fmla="*/ 146310 h 353562"/>
              <a:gd name="connsiteX122" fmla="*/ 2082128 w 2500561"/>
              <a:gd name="connsiteY122" fmla="*/ 143548 h 353562"/>
              <a:gd name="connsiteX123" fmla="*/ 2074412 w 2500561"/>
              <a:gd name="connsiteY123" fmla="*/ 151073 h 353562"/>
              <a:gd name="connsiteX124" fmla="*/ 2119847 w 2500561"/>
              <a:gd name="connsiteY124" fmla="*/ 161455 h 353562"/>
              <a:gd name="connsiteX125" fmla="*/ 2139659 w 2500561"/>
              <a:gd name="connsiteY125" fmla="*/ 155359 h 353562"/>
              <a:gd name="connsiteX126" fmla="*/ 2139659 w 2500561"/>
              <a:gd name="connsiteY126" fmla="*/ 166503 h 353562"/>
              <a:gd name="connsiteX127" fmla="*/ 2168234 w 2500561"/>
              <a:gd name="connsiteY127" fmla="*/ 165646 h 353562"/>
              <a:gd name="connsiteX128" fmla="*/ 2169282 w 2500561"/>
              <a:gd name="connsiteY128" fmla="*/ 175171 h 353562"/>
              <a:gd name="connsiteX129" fmla="*/ 2328635 w 2500561"/>
              <a:gd name="connsiteY129" fmla="*/ 184696 h 353562"/>
              <a:gd name="connsiteX130" fmla="*/ 2360639 w 2500561"/>
              <a:gd name="connsiteY130" fmla="*/ 179838 h 353562"/>
              <a:gd name="connsiteX131" fmla="*/ 2377498 w 2500561"/>
              <a:gd name="connsiteY131" fmla="*/ 192983 h 353562"/>
              <a:gd name="connsiteX132" fmla="*/ 2384070 w 2500561"/>
              <a:gd name="connsiteY132" fmla="*/ 188887 h 353562"/>
              <a:gd name="connsiteX133" fmla="*/ 2391881 w 2500561"/>
              <a:gd name="connsiteY133" fmla="*/ 181934 h 353562"/>
              <a:gd name="connsiteX134" fmla="*/ 2400072 w 2500561"/>
              <a:gd name="connsiteY134" fmla="*/ 188982 h 353562"/>
              <a:gd name="connsiteX135" fmla="*/ 2402453 w 2500561"/>
              <a:gd name="connsiteY135" fmla="*/ 192316 h 353562"/>
              <a:gd name="connsiteX136" fmla="*/ 2465223 w 2500561"/>
              <a:gd name="connsiteY136" fmla="*/ 204413 h 353562"/>
              <a:gd name="connsiteX137" fmla="*/ 2420742 w 2500561"/>
              <a:gd name="connsiteY137" fmla="*/ 208318 h 353562"/>
              <a:gd name="connsiteX138" fmla="*/ 2329492 w 2500561"/>
              <a:gd name="connsiteY138" fmla="*/ 223939 h 353562"/>
              <a:gd name="connsiteX139" fmla="*/ 2362068 w 2500561"/>
              <a:gd name="connsiteY139" fmla="*/ 233464 h 353562"/>
              <a:gd name="connsiteX140" fmla="*/ 2350733 w 2500561"/>
              <a:gd name="connsiteY140" fmla="*/ 239846 h 353562"/>
              <a:gd name="connsiteX141" fmla="*/ 2247577 w 2500561"/>
              <a:gd name="connsiteY141" fmla="*/ 249371 h 353562"/>
              <a:gd name="connsiteX142" fmla="*/ 2232337 w 2500561"/>
              <a:gd name="connsiteY142" fmla="*/ 250037 h 353562"/>
              <a:gd name="connsiteX143" fmla="*/ 2123466 w 2500561"/>
              <a:gd name="connsiteY143" fmla="*/ 255657 h 353562"/>
              <a:gd name="connsiteX144" fmla="*/ 2109084 w 2500561"/>
              <a:gd name="connsiteY144" fmla="*/ 257943 h 353562"/>
              <a:gd name="connsiteX145" fmla="*/ 2059363 w 2500561"/>
              <a:gd name="connsiteY145" fmla="*/ 260515 h 353562"/>
              <a:gd name="connsiteX146" fmla="*/ 2040313 w 2500561"/>
              <a:gd name="connsiteY146" fmla="*/ 261658 h 353562"/>
              <a:gd name="connsiteX147" fmla="*/ 2053076 w 2500561"/>
              <a:gd name="connsiteY147" fmla="*/ 273564 h 353562"/>
              <a:gd name="connsiteX148" fmla="*/ 1996403 w 2500561"/>
              <a:gd name="connsiteY148" fmla="*/ 285566 h 353562"/>
              <a:gd name="connsiteX149" fmla="*/ 1979258 w 2500561"/>
              <a:gd name="connsiteY149" fmla="*/ 284423 h 353562"/>
              <a:gd name="connsiteX150" fmla="*/ 1962208 w 2500561"/>
              <a:gd name="connsiteY150" fmla="*/ 278708 h 353562"/>
              <a:gd name="connsiteX151" fmla="*/ 1904201 w 2500561"/>
              <a:gd name="connsiteY151" fmla="*/ 282804 h 353562"/>
              <a:gd name="connsiteX152" fmla="*/ 1854671 w 2500561"/>
              <a:gd name="connsiteY152" fmla="*/ 287947 h 353562"/>
              <a:gd name="connsiteX153" fmla="*/ 1855052 w 2500561"/>
              <a:gd name="connsiteY153" fmla="*/ 288900 h 353562"/>
              <a:gd name="connsiteX154" fmla="*/ 1855049 w 2500561"/>
              <a:gd name="connsiteY154" fmla="*/ 288899 h 353562"/>
              <a:gd name="connsiteX155" fmla="*/ 1848193 w 2500561"/>
              <a:gd name="connsiteY155" fmla="*/ 289470 h 353562"/>
              <a:gd name="connsiteX156" fmla="*/ 1854289 w 2500561"/>
              <a:gd name="connsiteY156" fmla="*/ 288804 h 353562"/>
              <a:gd name="connsiteX157" fmla="*/ 1855047 w 2500561"/>
              <a:gd name="connsiteY157" fmla="*/ 288899 h 353562"/>
              <a:gd name="connsiteX158" fmla="*/ 1838655 w 2500561"/>
              <a:gd name="connsiteY158" fmla="*/ 283993 h 353562"/>
              <a:gd name="connsiteX159" fmla="*/ 1821714 w 2500561"/>
              <a:gd name="connsiteY159" fmla="*/ 286423 h 353562"/>
              <a:gd name="connsiteX160" fmla="*/ 1786853 w 2500561"/>
              <a:gd name="connsiteY160" fmla="*/ 290900 h 353562"/>
              <a:gd name="connsiteX161" fmla="*/ 1730846 w 2500561"/>
              <a:gd name="connsiteY161" fmla="*/ 294329 h 353562"/>
              <a:gd name="connsiteX162" fmla="*/ 1583399 w 2500561"/>
              <a:gd name="connsiteY162" fmla="*/ 300806 h 353562"/>
              <a:gd name="connsiteX163" fmla="*/ 1512342 w 2500561"/>
              <a:gd name="connsiteY163" fmla="*/ 304330 h 353562"/>
              <a:gd name="connsiteX164" fmla="*/ 1499865 w 2500561"/>
              <a:gd name="connsiteY164" fmla="*/ 304330 h 353562"/>
              <a:gd name="connsiteX165" fmla="*/ 1403852 w 2500561"/>
              <a:gd name="connsiteY165" fmla="*/ 304330 h 353562"/>
              <a:gd name="connsiteX166" fmla="*/ 1385660 w 2500561"/>
              <a:gd name="connsiteY166" fmla="*/ 305568 h 353562"/>
              <a:gd name="connsiteX167" fmla="*/ 1361561 w 2500561"/>
              <a:gd name="connsiteY167" fmla="*/ 307664 h 353562"/>
              <a:gd name="connsiteX168" fmla="*/ 1275265 w 2500561"/>
              <a:gd name="connsiteY168" fmla="*/ 308997 h 353562"/>
              <a:gd name="connsiteX169" fmla="*/ 1190397 w 2500561"/>
              <a:gd name="connsiteY169" fmla="*/ 310140 h 353562"/>
              <a:gd name="connsiteX170" fmla="*/ 1070573 w 2500561"/>
              <a:gd name="connsiteY170" fmla="*/ 316903 h 353562"/>
              <a:gd name="connsiteX171" fmla="*/ 948176 w 2500561"/>
              <a:gd name="connsiteY171" fmla="*/ 323475 h 353562"/>
              <a:gd name="connsiteX172" fmla="*/ 888169 w 2500561"/>
              <a:gd name="connsiteY172" fmla="*/ 328619 h 353562"/>
              <a:gd name="connsiteX173" fmla="*/ 797682 w 2500561"/>
              <a:gd name="connsiteY173" fmla="*/ 332619 h 353562"/>
              <a:gd name="connsiteX174" fmla="*/ 763868 w 2500561"/>
              <a:gd name="connsiteY174" fmla="*/ 334715 h 353562"/>
              <a:gd name="connsiteX175" fmla="*/ 676904 w 2500561"/>
              <a:gd name="connsiteY175" fmla="*/ 338811 h 353562"/>
              <a:gd name="connsiteX176" fmla="*/ 576606 w 2500561"/>
              <a:gd name="connsiteY176" fmla="*/ 346621 h 353562"/>
              <a:gd name="connsiteX177" fmla="*/ 486023 w 2500561"/>
              <a:gd name="connsiteY177" fmla="*/ 348431 h 353562"/>
              <a:gd name="connsiteX178" fmla="*/ 467926 w 2500561"/>
              <a:gd name="connsiteY178" fmla="*/ 348431 h 353562"/>
              <a:gd name="connsiteX179" fmla="*/ 357817 w 2500561"/>
              <a:gd name="connsiteY179" fmla="*/ 350145 h 353562"/>
              <a:gd name="connsiteX180" fmla="*/ 336100 w 2500561"/>
              <a:gd name="connsiteY180" fmla="*/ 348717 h 353562"/>
              <a:gd name="connsiteX181" fmla="*/ 230087 w 2500561"/>
              <a:gd name="connsiteY181" fmla="*/ 338429 h 353562"/>
              <a:gd name="connsiteX182" fmla="*/ 157220 w 2500561"/>
              <a:gd name="connsiteY182" fmla="*/ 329857 h 353562"/>
              <a:gd name="connsiteX183" fmla="*/ 129979 w 2500561"/>
              <a:gd name="connsiteY183" fmla="*/ 323380 h 353562"/>
              <a:gd name="connsiteX184" fmla="*/ 23394 w 2500561"/>
              <a:gd name="connsiteY184" fmla="*/ 249942 h 353562"/>
              <a:gd name="connsiteX185" fmla="*/ 15679 w 2500561"/>
              <a:gd name="connsiteY185" fmla="*/ 242037 h 353562"/>
              <a:gd name="connsiteX186" fmla="*/ 8249 w 2500561"/>
              <a:gd name="connsiteY186" fmla="*/ 199174 h 353562"/>
              <a:gd name="connsiteX187" fmla="*/ 15298 w 2500561"/>
              <a:gd name="connsiteY187" fmla="*/ 183458 h 353562"/>
              <a:gd name="connsiteX188" fmla="*/ 31395 w 2500561"/>
              <a:gd name="connsiteY188" fmla="*/ 152787 h 353562"/>
              <a:gd name="connsiteX189" fmla="*/ 27585 w 2500561"/>
              <a:gd name="connsiteY189" fmla="*/ 127641 h 353562"/>
              <a:gd name="connsiteX190" fmla="*/ 52160 w 2500561"/>
              <a:gd name="connsiteY190" fmla="*/ 70491 h 353562"/>
              <a:gd name="connsiteX191" fmla="*/ 98642 w 2500561"/>
              <a:gd name="connsiteY191" fmla="*/ 53632 h 353562"/>
              <a:gd name="connsiteX192" fmla="*/ 206941 w 2500561"/>
              <a:gd name="connsiteY192" fmla="*/ 34582 h 353562"/>
              <a:gd name="connsiteX193" fmla="*/ 247041 w 2500561"/>
              <a:gd name="connsiteY193" fmla="*/ 31534 h 353562"/>
              <a:gd name="connsiteX194" fmla="*/ 384011 w 2500561"/>
              <a:gd name="connsiteY194" fmla="*/ 22009 h 353562"/>
              <a:gd name="connsiteX195" fmla="*/ 558794 w 2500561"/>
              <a:gd name="connsiteY195" fmla="*/ 11151 h 353562"/>
              <a:gd name="connsiteX196" fmla="*/ 665189 w 2500561"/>
              <a:gd name="connsiteY196" fmla="*/ 7245 h 353562"/>
              <a:gd name="connsiteX197" fmla="*/ 674714 w 2500561"/>
              <a:gd name="connsiteY197" fmla="*/ 6388 h 353562"/>
              <a:gd name="connsiteX198" fmla="*/ 739293 w 2500561"/>
              <a:gd name="connsiteY198" fmla="*/ 3626 h 353562"/>
              <a:gd name="connsiteX199" fmla="*/ 780155 w 2500561"/>
              <a:gd name="connsiteY199" fmla="*/ 3626 h 353562"/>
              <a:gd name="connsiteX200" fmla="*/ 852736 w 2500561"/>
              <a:gd name="connsiteY200" fmla="*/ 1721 h 353562"/>
              <a:gd name="connsiteX201" fmla="*/ 1007422 w 2500561"/>
              <a:gd name="connsiteY201" fmla="*/ 6 h 353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</a:cxnLst>
            <a:rect l="l" t="t" r="r" b="b"/>
            <a:pathLst>
              <a:path w="2500561" h="353562">
                <a:moveTo>
                  <a:pt x="2086509" y="274326"/>
                </a:moveTo>
                <a:cubicBezTo>
                  <a:pt x="2087452" y="274317"/>
                  <a:pt x="2088385" y="274479"/>
                  <a:pt x="2089271" y="274802"/>
                </a:cubicBezTo>
                <a:lnTo>
                  <a:pt x="2086414" y="276898"/>
                </a:lnTo>
                <a:lnTo>
                  <a:pt x="2082413" y="275564"/>
                </a:lnTo>
                <a:cubicBezTo>
                  <a:pt x="2083842" y="275564"/>
                  <a:pt x="2085080" y="274612"/>
                  <a:pt x="2086509" y="274326"/>
                </a:cubicBezTo>
                <a:close/>
                <a:moveTo>
                  <a:pt x="2118989" y="273660"/>
                </a:moveTo>
                <a:cubicBezTo>
                  <a:pt x="2120599" y="273831"/>
                  <a:pt x="2122189" y="274117"/>
                  <a:pt x="2123752" y="274517"/>
                </a:cubicBezTo>
                <a:cubicBezTo>
                  <a:pt x="2122904" y="275203"/>
                  <a:pt x="2121932" y="275726"/>
                  <a:pt x="2120894" y="276041"/>
                </a:cubicBezTo>
                <a:cubicBezTo>
                  <a:pt x="2119256" y="275898"/>
                  <a:pt x="2117627" y="275612"/>
                  <a:pt x="2116036" y="275184"/>
                </a:cubicBezTo>
                <a:cubicBezTo>
                  <a:pt x="2116903" y="274479"/>
                  <a:pt x="2117913" y="273955"/>
                  <a:pt x="2118989" y="273660"/>
                </a:cubicBezTo>
                <a:close/>
                <a:moveTo>
                  <a:pt x="2361591" y="234036"/>
                </a:moveTo>
                <a:lnTo>
                  <a:pt x="2417979" y="234036"/>
                </a:lnTo>
                <a:cubicBezTo>
                  <a:pt x="2405558" y="240732"/>
                  <a:pt x="2390947" y="242113"/>
                  <a:pt x="2377498" y="237846"/>
                </a:cubicBezTo>
                <a:cubicBezTo>
                  <a:pt x="2372068" y="236703"/>
                  <a:pt x="2366830" y="235274"/>
                  <a:pt x="2361591" y="234036"/>
                </a:cubicBezTo>
                <a:close/>
                <a:moveTo>
                  <a:pt x="2497989" y="205556"/>
                </a:moveTo>
                <a:cubicBezTo>
                  <a:pt x="2498847" y="206413"/>
                  <a:pt x="2499609" y="207365"/>
                  <a:pt x="2500561" y="208223"/>
                </a:cubicBezTo>
                <a:lnTo>
                  <a:pt x="2483988" y="212128"/>
                </a:lnTo>
                <a:lnTo>
                  <a:pt x="2480654" y="208699"/>
                </a:lnTo>
                <a:close/>
                <a:moveTo>
                  <a:pt x="2437505" y="183553"/>
                </a:moveTo>
                <a:cubicBezTo>
                  <a:pt x="2440439" y="184229"/>
                  <a:pt x="2443305" y="185153"/>
                  <a:pt x="2446077" y="186315"/>
                </a:cubicBezTo>
                <a:cubicBezTo>
                  <a:pt x="2442648" y="186963"/>
                  <a:pt x="2439181" y="187306"/>
                  <a:pt x="2435695" y="187363"/>
                </a:cubicBezTo>
                <a:cubicBezTo>
                  <a:pt x="2434076" y="187363"/>
                  <a:pt x="2433409" y="185458"/>
                  <a:pt x="2432266" y="184410"/>
                </a:cubicBezTo>
                <a:cubicBezTo>
                  <a:pt x="2433952" y="183838"/>
                  <a:pt x="2435724" y="183553"/>
                  <a:pt x="2437505" y="183553"/>
                </a:cubicBezTo>
                <a:close/>
                <a:moveTo>
                  <a:pt x="2251958" y="131260"/>
                </a:moveTo>
                <a:cubicBezTo>
                  <a:pt x="2253568" y="131250"/>
                  <a:pt x="2255168" y="131441"/>
                  <a:pt x="2256721" y="131831"/>
                </a:cubicBezTo>
                <a:cubicBezTo>
                  <a:pt x="2255958" y="132689"/>
                  <a:pt x="2255578" y="133927"/>
                  <a:pt x="2254339" y="134213"/>
                </a:cubicBezTo>
                <a:cubicBezTo>
                  <a:pt x="2252510" y="134156"/>
                  <a:pt x="2250691" y="133937"/>
                  <a:pt x="2248910" y="133546"/>
                </a:cubicBezTo>
                <a:cubicBezTo>
                  <a:pt x="2249863" y="132689"/>
                  <a:pt x="2250434" y="131641"/>
                  <a:pt x="2251958" y="131260"/>
                </a:cubicBezTo>
                <a:close/>
                <a:moveTo>
                  <a:pt x="2188617" y="130403"/>
                </a:moveTo>
                <a:cubicBezTo>
                  <a:pt x="2204943" y="126603"/>
                  <a:pt x="2221916" y="126603"/>
                  <a:pt x="2238242" y="130403"/>
                </a:cubicBezTo>
                <a:lnTo>
                  <a:pt x="2202523" y="141547"/>
                </a:lnTo>
                <a:close/>
                <a:moveTo>
                  <a:pt x="2277295" y="128974"/>
                </a:moveTo>
                <a:cubicBezTo>
                  <a:pt x="2280057" y="129603"/>
                  <a:pt x="2282772" y="130460"/>
                  <a:pt x="2285392" y="131546"/>
                </a:cubicBezTo>
                <a:lnTo>
                  <a:pt x="2279200" y="135451"/>
                </a:lnTo>
                <a:cubicBezTo>
                  <a:pt x="2276762" y="134318"/>
                  <a:pt x="2274466" y="132908"/>
                  <a:pt x="2272342" y="131260"/>
                </a:cubicBezTo>
                <a:cubicBezTo>
                  <a:pt x="2272342" y="131260"/>
                  <a:pt x="2276152" y="128879"/>
                  <a:pt x="2277295" y="128974"/>
                </a:cubicBezTo>
                <a:close/>
                <a:moveTo>
                  <a:pt x="2338160" y="128689"/>
                </a:moveTo>
                <a:cubicBezTo>
                  <a:pt x="2338445" y="129736"/>
                  <a:pt x="2338731" y="130403"/>
                  <a:pt x="2338922" y="131832"/>
                </a:cubicBezTo>
                <a:lnTo>
                  <a:pt x="2325968" y="131832"/>
                </a:lnTo>
                <a:lnTo>
                  <a:pt x="2325396" y="130117"/>
                </a:lnTo>
                <a:close/>
                <a:moveTo>
                  <a:pt x="1988307" y="112878"/>
                </a:moveTo>
                <a:cubicBezTo>
                  <a:pt x="1986268" y="113544"/>
                  <a:pt x="1984363" y="114573"/>
                  <a:pt x="1982687" y="115926"/>
                </a:cubicBezTo>
                <a:cubicBezTo>
                  <a:pt x="1985173" y="116649"/>
                  <a:pt x="1987725" y="117097"/>
                  <a:pt x="1990307" y="117259"/>
                </a:cubicBezTo>
                <a:cubicBezTo>
                  <a:pt x="1992916" y="116869"/>
                  <a:pt x="1995450" y="116097"/>
                  <a:pt x="1997832" y="114973"/>
                </a:cubicBezTo>
                <a:lnTo>
                  <a:pt x="1997832" y="114782"/>
                </a:lnTo>
                <a:cubicBezTo>
                  <a:pt x="1994736" y="113792"/>
                  <a:pt x="1991545" y="113154"/>
                  <a:pt x="1988307" y="112878"/>
                </a:cubicBezTo>
                <a:close/>
                <a:moveTo>
                  <a:pt x="2079080" y="109353"/>
                </a:moveTo>
                <a:cubicBezTo>
                  <a:pt x="2079651" y="109353"/>
                  <a:pt x="2082699" y="110019"/>
                  <a:pt x="2084699" y="110400"/>
                </a:cubicBezTo>
                <a:cubicBezTo>
                  <a:pt x="2083985" y="110829"/>
                  <a:pt x="2083223" y="111153"/>
                  <a:pt x="2082413" y="111353"/>
                </a:cubicBezTo>
                <a:cubicBezTo>
                  <a:pt x="2080508" y="111353"/>
                  <a:pt x="2078794" y="110686"/>
                  <a:pt x="2076984" y="110400"/>
                </a:cubicBezTo>
                <a:cubicBezTo>
                  <a:pt x="2077651" y="110400"/>
                  <a:pt x="2078508" y="109353"/>
                  <a:pt x="2079080" y="109353"/>
                </a:cubicBezTo>
                <a:close/>
                <a:moveTo>
                  <a:pt x="2174044" y="92970"/>
                </a:moveTo>
                <a:cubicBezTo>
                  <a:pt x="2191189" y="92779"/>
                  <a:pt x="2201666" y="94399"/>
                  <a:pt x="2205572" y="102495"/>
                </a:cubicBezTo>
                <a:cubicBezTo>
                  <a:pt x="2194104" y="105524"/>
                  <a:pt x="2181912" y="101838"/>
                  <a:pt x="2174044" y="92970"/>
                </a:cubicBezTo>
                <a:close/>
                <a:moveTo>
                  <a:pt x="2011452" y="92303"/>
                </a:moveTo>
                <a:cubicBezTo>
                  <a:pt x="2009366" y="92570"/>
                  <a:pt x="2007337" y="93180"/>
                  <a:pt x="2005451" y="94113"/>
                </a:cubicBezTo>
                <a:cubicBezTo>
                  <a:pt x="2006956" y="95228"/>
                  <a:pt x="2008623" y="96104"/>
                  <a:pt x="2010404" y="96685"/>
                </a:cubicBezTo>
                <a:cubicBezTo>
                  <a:pt x="2014615" y="96418"/>
                  <a:pt x="2018786" y="95780"/>
                  <a:pt x="2022882" y="94780"/>
                </a:cubicBezTo>
                <a:lnTo>
                  <a:pt x="2022882" y="94589"/>
                </a:lnTo>
                <a:cubicBezTo>
                  <a:pt x="2019139" y="93504"/>
                  <a:pt x="2015319" y="92742"/>
                  <a:pt x="2011452" y="92303"/>
                </a:cubicBezTo>
                <a:close/>
                <a:moveTo>
                  <a:pt x="2112417" y="85731"/>
                </a:moveTo>
                <a:cubicBezTo>
                  <a:pt x="2135086" y="89350"/>
                  <a:pt x="2128324" y="96684"/>
                  <a:pt x="2130419" y="103066"/>
                </a:cubicBezTo>
                <a:cubicBezTo>
                  <a:pt x="2126342" y="103190"/>
                  <a:pt x="2122266" y="102999"/>
                  <a:pt x="2118227" y="102495"/>
                </a:cubicBezTo>
                <a:cubicBezTo>
                  <a:pt x="2115884" y="97056"/>
                  <a:pt x="2113950" y="91455"/>
                  <a:pt x="2112417" y="85731"/>
                </a:cubicBezTo>
                <a:close/>
                <a:moveTo>
                  <a:pt x="1979829" y="76968"/>
                </a:moveTo>
                <a:lnTo>
                  <a:pt x="1964970" y="79159"/>
                </a:lnTo>
                <a:lnTo>
                  <a:pt x="1966685" y="81636"/>
                </a:lnTo>
                <a:lnTo>
                  <a:pt x="1981449" y="79350"/>
                </a:lnTo>
                <a:close/>
                <a:moveTo>
                  <a:pt x="2145278" y="69253"/>
                </a:moveTo>
                <a:cubicBezTo>
                  <a:pt x="2146230" y="69824"/>
                  <a:pt x="2148326" y="70586"/>
                  <a:pt x="2148040" y="71062"/>
                </a:cubicBezTo>
                <a:cubicBezTo>
                  <a:pt x="2147754" y="71539"/>
                  <a:pt x="2145754" y="73253"/>
                  <a:pt x="2144325" y="74777"/>
                </a:cubicBezTo>
                <a:cubicBezTo>
                  <a:pt x="2142573" y="73891"/>
                  <a:pt x="2140877" y="72872"/>
                  <a:pt x="2139277" y="71729"/>
                </a:cubicBezTo>
                <a:cubicBezTo>
                  <a:pt x="2141230" y="70786"/>
                  <a:pt x="2143230" y="69967"/>
                  <a:pt x="2145278" y="69253"/>
                </a:cubicBezTo>
                <a:close/>
                <a:moveTo>
                  <a:pt x="1993355" y="19151"/>
                </a:moveTo>
                <a:cubicBezTo>
                  <a:pt x="2012881" y="18484"/>
                  <a:pt x="2013262" y="27438"/>
                  <a:pt x="2021930" y="32581"/>
                </a:cubicBezTo>
                <a:cubicBezTo>
                  <a:pt x="2041742" y="30771"/>
                  <a:pt x="2058791" y="19341"/>
                  <a:pt x="2081842" y="28295"/>
                </a:cubicBezTo>
                <a:cubicBezTo>
                  <a:pt x="2066602" y="35915"/>
                  <a:pt x="2048981" y="36677"/>
                  <a:pt x="1965732" y="32867"/>
                </a:cubicBezTo>
                <a:cubicBezTo>
                  <a:pt x="1977543" y="28390"/>
                  <a:pt x="1973828" y="19818"/>
                  <a:pt x="1993355" y="19151"/>
                </a:cubicBezTo>
                <a:close/>
                <a:moveTo>
                  <a:pt x="1007422" y="6"/>
                </a:moveTo>
                <a:cubicBezTo>
                  <a:pt x="1046284" y="6"/>
                  <a:pt x="1085146" y="1530"/>
                  <a:pt x="1124008" y="2387"/>
                </a:cubicBezTo>
                <a:cubicBezTo>
                  <a:pt x="1215353" y="4388"/>
                  <a:pt x="1306602" y="6197"/>
                  <a:pt x="1397852" y="8293"/>
                </a:cubicBezTo>
                <a:cubicBezTo>
                  <a:pt x="1416902" y="8769"/>
                  <a:pt x="1435190" y="10865"/>
                  <a:pt x="1453954" y="10960"/>
                </a:cubicBezTo>
                <a:cubicBezTo>
                  <a:pt x="1500912" y="10960"/>
                  <a:pt x="1547966" y="10960"/>
                  <a:pt x="1594924" y="10960"/>
                </a:cubicBezTo>
                <a:cubicBezTo>
                  <a:pt x="1597019" y="10770"/>
                  <a:pt x="1599115" y="10770"/>
                  <a:pt x="1601210" y="10960"/>
                </a:cubicBezTo>
                <a:cubicBezTo>
                  <a:pt x="1635596" y="19532"/>
                  <a:pt x="1673219" y="13055"/>
                  <a:pt x="1709224" y="15627"/>
                </a:cubicBezTo>
                <a:cubicBezTo>
                  <a:pt x="1743609" y="18009"/>
                  <a:pt x="1779709" y="14865"/>
                  <a:pt x="1815142" y="14675"/>
                </a:cubicBezTo>
                <a:cubicBezTo>
                  <a:pt x="1840288" y="14675"/>
                  <a:pt x="1865529" y="15437"/>
                  <a:pt x="1890675" y="15627"/>
                </a:cubicBezTo>
                <a:cubicBezTo>
                  <a:pt x="1912297" y="15627"/>
                  <a:pt x="1933919" y="15627"/>
                  <a:pt x="1957350" y="18104"/>
                </a:cubicBezTo>
                <a:lnTo>
                  <a:pt x="1937955" y="21746"/>
                </a:lnTo>
                <a:lnTo>
                  <a:pt x="1937729" y="21533"/>
                </a:lnTo>
                <a:lnTo>
                  <a:pt x="1935829" y="21717"/>
                </a:lnTo>
                <a:lnTo>
                  <a:pt x="1925156" y="20009"/>
                </a:lnTo>
                <a:cubicBezTo>
                  <a:pt x="1925784" y="21495"/>
                  <a:pt x="1927261" y="22438"/>
                  <a:pt x="1928870" y="22390"/>
                </a:cubicBezTo>
                <a:lnTo>
                  <a:pt x="1935829" y="21717"/>
                </a:lnTo>
                <a:lnTo>
                  <a:pt x="1937062" y="21914"/>
                </a:lnTo>
                <a:lnTo>
                  <a:pt x="1937955" y="21746"/>
                </a:lnTo>
                <a:lnTo>
                  <a:pt x="1947825" y="31058"/>
                </a:lnTo>
                <a:lnTo>
                  <a:pt x="1920965" y="35630"/>
                </a:lnTo>
                <a:cubicBezTo>
                  <a:pt x="1940682" y="44107"/>
                  <a:pt x="1977258" y="47822"/>
                  <a:pt x="2009547" y="44583"/>
                </a:cubicBezTo>
                <a:cubicBezTo>
                  <a:pt x="2032064" y="42250"/>
                  <a:pt x="2054781" y="42735"/>
                  <a:pt x="2077175" y="46012"/>
                </a:cubicBezTo>
                <a:lnTo>
                  <a:pt x="2069269" y="51537"/>
                </a:lnTo>
                <a:cubicBezTo>
                  <a:pt x="2067078" y="53156"/>
                  <a:pt x="2065078" y="54775"/>
                  <a:pt x="2062697" y="56680"/>
                </a:cubicBezTo>
                <a:cubicBezTo>
                  <a:pt x="2080508" y="64871"/>
                  <a:pt x="2098701" y="53061"/>
                  <a:pt x="2117846" y="58109"/>
                </a:cubicBezTo>
                <a:cubicBezTo>
                  <a:pt x="2108893" y="64586"/>
                  <a:pt x="2084795" y="60585"/>
                  <a:pt x="2083747" y="64110"/>
                </a:cubicBezTo>
                <a:cubicBezTo>
                  <a:pt x="2080985" y="73635"/>
                  <a:pt x="2069555" y="69253"/>
                  <a:pt x="2058601" y="69729"/>
                </a:cubicBezTo>
                <a:cubicBezTo>
                  <a:pt x="2057363" y="62967"/>
                  <a:pt x="2056125" y="56489"/>
                  <a:pt x="2055077" y="50679"/>
                </a:cubicBezTo>
                <a:lnTo>
                  <a:pt x="2000689" y="50679"/>
                </a:lnTo>
                <a:lnTo>
                  <a:pt x="2004690" y="60204"/>
                </a:lnTo>
                <a:lnTo>
                  <a:pt x="1964303" y="61347"/>
                </a:lnTo>
                <a:cubicBezTo>
                  <a:pt x="1990783" y="69920"/>
                  <a:pt x="2003927" y="68967"/>
                  <a:pt x="2030978" y="57823"/>
                </a:cubicBezTo>
                <a:lnTo>
                  <a:pt x="2040980" y="68110"/>
                </a:lnTo>
                <a:cubicBezTo>
                  <a:pt x="2029835" y="76492"/>
                  <a:pt x="2011357" y="72682"/>
                  <a:pt x="1992878" y="72968"/>
                </a:cubicBezTo>
                <a:cubicBezTo>
                  <a:pt x="2007547" y="87731"/>
                  <a:pt x="2050028" y="76873"/>
                  <a:pt x="2058601" y="92018"/>
                </a:cubicBezTo>
                <a:lnTo>
                  <a:pt x="2077651" y="86017"/>
                </a:lnTo>
                <a:lnTo>
                  <a:pt x="2102702" y="100019"/>
                </a:lnTo>
                <a:lnTo>
                  <a:pt x="2044790" y="102686"/>
                </a:lnTo>
                <a:lnTo>
                  <a:pt x="2043647" y="104877"/>
                </a:lnTo>
                <a:lnTo>
                  <a:pt x="2063935" y="108972"/>
                </a:lnTo>
                <a:lnTo>
                  <a:pt x="2046123" y="123545"/>
                </a:lnTo>
                <a:lnTo>
                  <a:pt x="2163757" y="127451"/>
                </a:lnTo>
                <a:cubicBezTo>
                  <a:pt x="2165567" y="135071"/>
                  <a:pt x="2167091" y="141643"/>
                  <a:pt x="2169186" y="150787"/>
                </a:cubicBezTo>
                <a:cubicBezTo>
                  <a:pt x="2153241" y="144034"/>
                  <a:pt x="2135582" y="142472"/>
                  <a:pt x="2118704" y="146310"/>
                </a:cubicBezTo>
                <a:cubicBezTo>
                  <a:pt x="2106778" y="151311"/>
                  <a:pt x="2093167" y="150282"/>
                  <a:pt x="2082128" y="143548"/>
                </a:cubicBezTo>
                <a:lnTo>
                  <a:pt x="2074412" y="151073"/>
                </a:lnTo>
                <a:lnTo>
                  <a:pt x="2119847" y="161455"/>
                </a:lnTo>
                <a:lnTo>
                  <a:pt x="2139659" y="155359"/>
                </a:lnTo>
                <a:lnTo>
                  <a:pt x="2139659" y="166503"/>
                </a:lnTo>
                <a:lnTo>
                  <a:pt x="2168234" y="165646"/>
                </a:lnTo>
                <a:cubicBezTo>
                  <a:pt x="2168234" y="168599"/>
                  <a:pt x="2168901" y="171361"/>
                  <a:pt x="2169282" y="175171"/>
                </a:cubicBezTo>
                <a:cubicBezTo>
                  <a:pt x="2222907" y="178505"/>
                  <a:pt x="2279200" y="171837"/>
                  <a:pt x="2328635" y="184696"/>
                </a:cubicBezTo>
                <a:cubicBezTo>
                  <a:pt x="2339084" y="181848"/>
                  <a:pt x="2349818" y="180219"/>
                  <a:pt x="2360639" y="179838"/>
                </a:cubicBezTo>
                <a:cubicBezTo>
                  <a:pt x="2367402" y="180505"/>
                  <a:pt x="2371211" y="187744"/>
                  <a:pt x="2377498" y="192983"/>
                </a:cubicBezTo>
                <a:cubicBezTo>
                  <a:pt x="2380070" y="191459"/>
                  <a:pt x="2384642" y="189744"/>
                  <a:pt x="2384070" y="188887"/>
                </a:cubicBezTo>
                <a:cubicBezTo>
                  <a:pt x="2381499" y="185077"/>
                  <a:pt x="2380070" y="181838"/>
                  <a:pt x="2391881" y="181934"/>
                </a:cubicBezTo>
                <a:cubicBezTo>
                  <a:pt x="2403692" y="182029"/>
                  <a:pt x="2403216" y="185077"/>
                  <a:pt x="2400072" y="188982"/>
                </a:cubicBezTo>
                <a:cubicBezTo>
                  <a:pt x="2399501" y="189649"/>
                  <a:pt x="2401215" y="190697"/>
                  <a:pt x="2402453" y="192316"/>
                </a:cubicBezTo>
                <a:cubicBezTo>
                  <a:pt x="2429314" y="189173"/>
                  <a:pt x="2444554" y="199650"/>
                  <a:pt x="2465223" y="204413"/>
                </a:cubicBezTo>
                <a:cubicBezTo>
                  <a:pt x="2449983" y="216033"/>
                  <a:pt x="2443125" y="216700"/>
                  <a:pt x="2420742" y="208318"/>
                </a:cubicBezTo>
                <a:cubicBezTo>
                  <a:pt x="2398358" y="221558"/>
                  <a:pt x="2363592" y="220701"/>
                  <a:pt x="2329492" y="223939"/>
                </a:cubicBezTo>
                <a:cubicBezTo>
                  <a:pt x="2339674" y="229092"/>
                  <a:pt x="2350714" y="232321"/>
                  <a:pt x="2362068" y="233464"/>
                </a:cubicBezTo>
                <a:cubicBezTo>
                  <a:pt x="2363973" y="237750"/>
                  <a:pt x="2360639" y="240227"/>
                  <a:pt x="2350733" y="239846"/>
                </a:cubicBezTo>
                <a:cubicBezTo>
                  <a:pt x="2316071" y="238122"/>
                  <a:pt x="2281334" y="241322"/>
                  <a:pt x="2247577" y="249371"/>
                </a:cubicBezTo>
                <a:cubicBezTo>
                  <a:pt x="2242519" y="249895"/>
                  <a:pt x="2237423" y="250114"/>
                  <a:pt x="2232337" y="250037"/>
                </a:cubicBezTo>
                <a:cubicBezTo>
                  <a:pt x="2196018" y="251819"/>
                  <a:pt x="2159728" y="253686"/>
                  <a:pt x="2123466" y="255657"/>
                </a:cubicBezTo>
                <a:cubicBezTo>
                  <a:pt x="2118599" y="255876"/>
                  <a:pt x="2113779" y="256648"/>
                  <a:pt x="2109084" y="257943"/>
                </a:cubicBezTo>
                <a:cubicBezTo>
                  <a:pt x="2093139" y="263744"/>
                  <a:pt x="2075822" y="264639"/>
                  <a:pt x="2059363" y="260515"/>
                </a:cubicBezTo>
                <a:cubicBezTo>
                  <a:pt x="2052991" y="260201"/>
                  <a:pt x="2046600" y="260582"/>
                  <a:pt x="2040313" y="261658"/>
                </a:cubicBezTo>
                <a:lnTo>
                  <a:pt x="2053076" y="273564"/>
                </a:lnTo>
                <a:cubicBezTo>
                  <a:pt x="2033169" y="277851"/>
                  <a:pt x="2014976" y="282137"/>
                  <a:pt x="1996403" y="285566"/>
                </a:cubicBezTo>
                <a:cubicBezTo>
                  <a:pt x="1990669" y="286252"/>
                  <a:pt x="1984849" y="285861"/>
                  <a:pt x="1979258" y="284423"/>
                </a:cubicBezTo>
                <a:cubicBezTo>
                  <a:pt x="1978210" y="279089"/>
                  <a:pt x="1971447" y="278231"/>
                  <a:pt x="1962208" y="278708"/>
                </a:cubicBezTo>
                <a:cubicBezTo>
                  <a:pt x="1942586" y="279755"/>
                  <a:pt x="1919060" y="278231"/>
                  <a:pt x="1904201" y="282804"/>
                </a:cubicBezTo>
                <a:cubicBezTo>
                  <a:pt x="1888151" y="287566"/>
                  <a:pt x="1871358" y="289309"/>
                  <a:pt x="1854671" y="287947"/>
                </a:cubicBezTo>
                <a:lnTo>
                  <a:pt x="1855052" y="288900"/>
                </a:lnTo>
                <a:lnTo>
                  <a:pt x="1855049" y="288899"/>
                </a:lnTo>
                <a:lnTo>
                  <a:pt x="1848193" y="289470"/>
                </a:lnTo>
                <a:lnTo>
                  <a:pt x="1854289" y="288804"/>
                </a:lnTo>
                <a:lnTo>
                  <a:pt x="1855047" y="288899"/>
                </a:lnTo>
                <a:lnTo>
                  <a:pt x="1838655" y="283993"/>
                </a:lnTo>
                <a:cubicBezTo>
                  <a:pt x="1832963" y="283571"/>
                  <a:pt x="1827181" y="284371"/>
                  <a:pt x="1821714" y="286423"/>
                </a:cubicBezTo>
                <a:cubicBezTo>
                  <a:pt x="1810446" y="289928"/>
                  <a:pt x="1798645" y="291452"/>
                  <a:pt x="1786853" y="290900"/>
                </a:cubicBezTo>
                <a:cubicBezTo>
                  <a:pt x="1767803" y="291757"/>
                  <a:pt x="1749610" y="293376"/>
                  <a:pt x="1730846" y="294329"/>
                </a:cubicBezTo>
                <a:cubicBezTo>
                  <a:pt x="1681792" y="296805"/>
                  <a:pt x="1632643" y="300329"/>
                  <a:pt x="1583399" y="300806"/>
                </a:cubicBezTo>
                <a:cubicBezTo>
                  <a:pt x="1559662" y="300434"/>
                  <a:pt x="1535926" y="301615"/>
                  <a:pt x="1512342" y="304330"/>
                </a:cubicBezTo>
                <a:cubicBezTo>
                  <a:pt x="1508199" y="304806"/>
                  <a:pt x="1504008" y="304806"/>
                  <a:pt x="1499865" y="304330"/>
                </a:cubicBezTo>
                <a:cubicBezTo>
                  <a:pt x="1467860" y="300711"/>
                  <a:pt x="1435857" y="304330"/>
                  <a:pt x="1403852" y="304330"/>
                </a:cubicBezTo>
                <a:cubicBezTo>
                  <a:pt x="1397766" y="304416"/>
                  <a:pt x="1391698" y="304825"/>
                  <a:pt x="1385660" y="305568"/>
                </a:cubicBezTo>
                <a:cubicBezTo>
                  <a:pt x="1377735" y="307216"/>
                  <a:pt x="1369648" y="307921"/>
                  <a:pt x="1361561" y="307664"/>
                </a:cubicBezTo>
                <a:cubicBezTo>
                  <a:pt x="1331843" y="301282"/>
                  <a:pt x="1304411" y="309283"/>
                  <a:pt x="1275265" y="308997"/>
                </a:cubicBezTo>
                <a:cubicBezTo>
                  <a:pt x="1246118" y="308712"/>
                  <a:pt x="1218115" y="311760"/>
                  <a:pt x="1190397" y="310140"/>
                </a:cubicBezTo>
                <a:cubicBezTo>
                  <a:pt x="1148678" y="307664"/>
                  <a:pt x="1111816" y="317475"/>
                  <a:pt x="1070573" y="316903"/>
                </a:cubicBezTo>
                <a:cubicBezTo>
                  <a:pt x="1029329" y="316331"/>
                  <a:pt x="988943" y="320808"/>
                  <a:pt x="948176" y="323475"/>
                </a:cubicBezTo>
                <a:cubicBezTo>
                  <a:pt x="928079" y="324713"/>
                  <a:pt x="907981" y="326523"/>
                  <a:pt x="888169" y="328619"/>
                </a:cubicBezTo>
                <a:cubicBezTo>
                  <a:pt x="858146" y="332162"/>
                  <a:pt x="827904" y="333495"/>
                  <a:pt x="797682" y="332619"/>
                </a:cubicBezTo>
                <a:cubicBezTo>
                  <a:pt x="786375" y="332362"/>
                  <a:pt x="775060" y="333057"/>
                  <a:pt x="763868" y="334715"/>
                </a:cubicBezTo>
                <a:cubicBezTo>
                  <a:pt x="735293" y="338620"/>
                  <a:pt x="705098" y="336429"/>
                  <a:pt x="676904" y="338811"/>
                </a:cubicBezTo>
                <a:cubicBezTo>
                  <a:pt x="643662" y="341668"/>
                  <a:pt x="610229" y="341478"/>
                  <a:pt x="576606" y="346621"/>
                </a:cubicBezTo>
                <a:cubicBezTo>
                  <a:pt x="548984" y="350907"/>
                  <a:pt x="516408" y="348145"/>
                  <a:pt x="486023" y="348431"/>
                </a:cubicBezTo>
                <a:cubicBezTo>
                  <a:pt x="480004" y="347878"/>
                  <a:pt x="473946" y="347878"/>
                  <a:pt x="467926" y="348431"/>
                </a:cubicBezTo>
                <a:cubicBezTo>
                  <a:pt x="431731" y="357956"/>
                  <a:pt x="394583" y="351574"/>
                  <a:pt x="357817" y="350145"/>
                </a:cubicBezTo>
                <a:cubicBezTo>
                  <a:pt x="350606" y="349297"/>
                  <a:pt x="343358" y="348821"/>
                  <a:pt x="336100" y="348717"/>
                </a:cubicBezTo>
                <a:cubicBezTo>
                  <a:pt x="298000" y="351384"/>
                  <a:pt x="264948" y="343002"/>
                  <a:pt x="230087" y="338429"/>
                </a:cubicBezTo>
                <a:cubicBezTo>
                  <a:pt x="205988" y="335286"/>
                  <a:pt x="181319" y="333095"/>
                  <a:pt x="157220" y="329857"/>
                </a:cubicBezTo>
                <a:cubicBezTo>
                  <a:pt x="147876" y="328990"/>
                  <a:pt x="138713" y="326809"/>
                  <a:pt x="129979" y="323380"/>
                </a:cubicBezTo>
                <a:cubicBezTo>
                  <a:pt x="87212" y="301187"/>
                  <a:pt x="40063" y="280327"/>
                  <a:pt x="23394" y="249942"/>
                </a:cubicBezTo>
                <a:cubicBezTo>
                  <a:pt x="21527" y="246704"/>
                  <a:pt x="18870" y="243989"/>
                  <a:pt x="15679" y="242037"/>
                </a:cubicBezTo>
                <a:cubicBezTo>
                  <a:pt x="-5943" y="228320"/>
                  <a:pt x="-1942" y="214033"/>
                  <a:pt x="8249" y="199174"/>
                </a:cubicBezTo>
                <a:cubicBezTo>
                  <a:pt x="11697" y="194497"/>
                  <a:pt x="14098" y="189144"/>
                  <a:pt x="15298" y="183458"/>
                </a:cubicBezTo>
                <a:cubicBezTo>
                  <a:pt x="16889" y="171656"/>
                  <a:pt x="22584" y="160798"/>
                  <a:pt x="31395" y="152787"/>
                </a:cubicBezTo>
                <a:cubicBezTo>
                  <a:pt x="38348" y="146215"/>
                  <a:pt x="31395" y="135928"/>
                  <a:pt x="27585" y="127641"/>
                </a:cubicBezTo>
                <a:cubicBezTo>
                  <a:pt x="17489" y="106781"/>
                  <a:pt x="27585" y="88112"/>
                  <a:pt x="52160" y="70491"/>
                </a:cubicBezTo>
                <a:cubicBezTo>
                  <a:pt x="66457" y="62004"/>
                  <a:pt x="82230" y="56289"/>
                  <a:pt x="98642" y="53632"/>
                </a:cubicBezTo>
                <a:cubicBezTo>
                  <a:pt x="134294" y="44945"/>
                  <a:pt x="170470" y="38582"/>
                  <a:pt x="206941" y="34582"/>
                </a:cubicBezTo>
                <a:cubicBezTo>
                  <a:pt x="220276" y="33344"/>
                  <a:pt x="233611" y="32487"/>
                  <a:pt x="247041" y="31534"/>
                </a:cubicBezTo>
                <a:cubicBezTo>
                  <a:pt x="292666" y="28295"/>
                  <a:pt x="338291" y="24962"/>
                  <a:pt x="384011" y="22009"/>
                </a:cubicBezTo>
                <a:cubicBezTo>
                  <a:pt x="442208" y="18199"/>
                  <a:pt x="500406" y="14389"/>
                  <a:pt x="558794" y="11151"/>
                </a:cubicBezTo>
                <a:cubicBezTo>
                  <a:pt x="594132" y="9245"/>
                  <a:pt x="629756" y="8484"/>
                  <a:pt x="665189" y="7245"/>
                </a:cubicBezTo>
                <a:cubicBezTo>
                  <a:pt x="668389" y="7398"/>
                  <a:pt x="671590" y="7112"/>
                  <a:pt x="674714" y="6388"/>
                </a:cubicBezTo>
                <a:cubicBezTo>
                  <a:pt x="694716" y="-3137"/>
                  <a:pt x="716528" y="1054"/>
                  <a:pt x="739293" y="3626"/>
                </a:cubicBezTo>
                <a:cubicBezTo>
                  <a:pt x="752904" y="4483"/>
                  <a:pt x="766544" y="4483"/>
                  <a:pt x="780155" y="3626"/>
                </a:cubicBezTo>
                <a:cubicBezTo>
                  <a:pt x="804349" y="3054"/>
                  <a:pt x="828542" y="2006"/>
                  <a:pt x="852736" y="1721"/>
                </a:cubicBezTo>
                <a:cubicBezTo>
                  <a:pt x="904266" y="863"/>
                  <a:pt x="955892" y="-89"/>
                  <a:pt x="1007422" y="6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  <a:alpha val="4000"/>
                </a:schemeClr>
              </a:gs>
              <a:gs pos="100000">
                <a:schemeClr val="accent1">
                  <a:lumMod val="40000"/>
                  <a:lumOff val="60000"/>
                  <a:alpha val="100000"/>
                </a:schemeClr>
              </a:gs>
            </a:gsLst>
            <a:lin ang="10800000" scaled="0"/>
          </a:gradFill>
        </p:spPr>
        <p:txBody>
          <a:bodyPr rot="0" spcFirstLastPara="0" vert="horz" wrap="square" lIns="252095" tIns="0" rIns="0" bIns="0" numCol="1" spcCol="0" rtlCol="0" fromWordArt="0" anchor="ctr" anchorCtr="0" forceAA="0" compatLnSpc="0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000" b="1" dirty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请添加标题</a:t>
            </a:r>
            <a:endParaRPr lang="zh-CN" altLang="en-US" sz="2000" b="1" dirty="0">
              <a:solidFill>
                <a:schemeClr val="tx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8" name="矩形 1"/>
          <p:cNvSpPr/>
          <p:nvPr>
            <p:custDataLst>
              <p:tags r:id="rId5"/>
            </p:custDataLst>
          </p:nvPr>
        </p:nvSpPr>
        <p:spPr>
          <a:xfrm>
            <a:off x="1021796" y="2110137"/>
            <a:ext cx="6443264" cy="97094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单击此处输入你的正文，文字是您思想的提炼，为了最终演示发布的良好效果，请尽量言简意赅的阐述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3" name="任意多边形: 形状 4531"/>
          <p:cNvSpPr/>
          <p:nvPr>
            <p:custDataLst>
              <p:tags r:id="rId6"/>
            </p:custDataLst>
          </p:nvPr>
        </p:nvSpPr>
        <p:spPr>
          <a:xfrm>
            <a:off x="751205" y="3163853"/>
            <a:ext cx="6713855" cy="397292"/>
          </a:xfrm>
          <a:custGeom>
            <a:avLst/>
            <a:gdLst>
              <a:gd name="connsiteX0" fmla="*/ 2086509 w 2500561"/>
              <a:gd name="connsiteY0" fmla="*/ 274326 h 353562"/>
              <a:gd name="connsiteX1" fmla="*/ 2089271 w 2500561"/>
              <a:gd name="connsiteY1" fmla="*/ 274802 h 353562"/>
              <a:gd name="connsiteX2" fmla="*/ 2086414 w 2500561"/>
              <a:gd name="connsiteY2" fmla="*/ 276898 h 353562"/>
              <a:gd name="connsiteX3" fmla="*/ 2082413 w 2500561"/>
              <a:gd name="connsiteY3" fmla="*/ 275564 h 353562"/>
              <a:gd name="connsiteX4" fmla="*/ 2086509 w 2500561"/>
              <a:gd name="connsiteY4" fmla="*/ 274326 h 353562"/>
              <a:gd name="connsiteX5" fmla="*/ 2118989 w 2500561"/>
              <a:gd name="connsiteY5" fmla="*/ 273660 h 353562"/>
              <a:gd name="connsiteX6" fmla="*/ 2123752 w 2500561"/>
              <a:gd name="connsiteY6" fmla="*/ 274517 h 353562"/>
              <a:gd name="connsiteX7" fmla="*/ 2120894 w 2500561"/>
              <a:gd name="connsiteY7" fmla="*/ 276041 h 353562"/>
              <a:gd name="connsiteX8" fmla="*/ 2116036 w 2500561"/>
              <a:gd name="connsiteY8" fmla="*/ 275184 h 353562"/>
              <a:gd name="connsiteX9" fmla="*/ 2118989 w 2500561"/>
              <a:gd name="connsiteY9" fmla="*/ 273660 h 353562"/>
              <a:gd name="connsiteX10" fmla="*/ 2361591 w 2500561"/>
              <a:gd name="connsiteY10" fmla="*/ 234036 h 353562"/>
              <a:gd name="connsiteX11" fmla="*/ 2417979 w 2500561"/>
              <a:gd name="connsiteY11" fmla="*/ 234036 h 353562"/>
              <a:gd name="connsiteX12" fmla="*/ 2377498 w 2500561"/>
              <a:gd name="connsiteY12" fmla="*/ 237846 h 353562"/>
              <a:gd name="connsiteX13" fmla="*/ 2361591 w 2500561"/>
              <a:gd name="connsiteY13" fmla="*/ 234036 h 353562"/>
              <a:gd name="connsiteX14" fmla="*/ 2497989 w 2500561"/>
              <a:gd name="connsiteY14" fmla="*/ 205556 h 353562"/>
              <a:gd name="connsiteX15" fmla="*/ 2500561 w 2500561"/>
              <a:gd name="connsiteY15" fmla="*/ 208223 h 353562"/>
              <a:gd name="connsiteX16" fmla="*/ 2483988 w 2500561"/>
              <a:gd name="connsiteY16" fmla="*/ 212128 h 353562"/>
              <a:gd name="connsiteX17" fmla="*/ 2480654 w 2500561"/>
              <a:gd name="connsiteY17" fmla="*/ 208699 h 353562"/>
              <a:gd name="connsiteX18" fmla="*/ 2437505 w 2500561"/>
              <a:gd name="connsiteY18" fmla="*/ 183553 h 353562"/>
              <a:gd name="connsiteX19" fmla="*/ 2446077 w 2500561"/>
              <a:gd name="connsiteY19" fmla="*/ 186315 h 353562"/>
              <a:gd name="connsiteX20" fmla="*/ 2435695 w 2500561"/>
              <a:gd name="connsiteY20" fmla="*/ 187363 h 353562"/>
              <a:gd name="connsiteX21" fmla="*/ 2432266 w 2500561"/>
              <a:gd name="connsiteY21" fmla="*/ 184410 h 353562"/>
              <a:gd name="connsiteX22" fmla="*/ 2437505 w 2500561"/>
              <a:gd name="connsiteY22" fmla="*/ 183553 h 353562"/>
              <a:gd name="connsiteX23" fmla="*/ 2251958 w 2500561"/>
              <a:gd name="connsiteY23" fmla="*/ 131260 h 353562"/>
              <a:gd name="connsiteX24" fmla="*/ 2256721 w 2500561"/>
              <a:gd name="connsiteY24" fmla="*/ 131831 h 353562"/>
              <a:gd name="connsiteX25" fmla="*/ 2254339 w 2500561"/>
              <a:gd name="connsiteY25" fmla="*/ 134213 h 353562"/>
              <a:gd name="connsiteX26" fmla="*/ 2248910 w 2500561"/>
              <a:gd name="connsiteY26" fmla="*/ 133546 h 353562"/>
              <a:gd name="connsiteX27" fmla="*/ 2251958 w 2500561"/>
              <a:gd name="connsiteY27" fmla="*/ 131260 h 353562"/>
              <a:gd name="connsiteX28" fmla="*/ 2188617 w 2500561"/>
              <a:gd name="connsiteY28" fmla="*/ 130403 h 353562"/>
              <a:gd name="connsiteX29" fmla="*/ 2238242 w 2500561"/>
              <a:gd name="connsiteY29" fmla="*/ 130403 h 353562"/>
              <a:gd name="connsiteX30" fmla="*/ 2202523 w 2500561"/>
              <a:gd name="connsiteY30" fmla="*/ 141547 h 353562"/>
              <a:gd name="connsiteX31" fmla="*/ 2277295 w 2500561"/>
              <a:gd name="connsiteY31" fmla="*/ 128974 h 353562"/>
              <a:gd name="connsiteX32" fmla="*/ 2285392 w 2500561"/>
              <a:gd name="connsiteY32" fmla="*/ 131546 h 353562"/>
              <a:gd name="connsiteX33" fmla="*/ 2279200 w 2500561"/>
              <a:gd name="connsiteY33" fmla="*/ 135451 h 353562"/>
              <a:gd name="connsiteX34" fmla="*/ 2272342 w 2500561"/>
              <a:gd name="connsiteY34" fmla="*/ 131260 h 353562"/>
              <a:gd name="connsiteX35" fmla="*/ 2277295 w 2500561"/>
              <a:gd name="connsiteY35" fmla="*/ 128974 h 353562"/>
              <a:gd name="connsiteX36" fmla="*/ 2338160 w 2500561"/>
              <a:gd name="connsiteY36" fmla="*/ 128689 h 353562"/>
              <a:gd name="connsiteX37" fmla="*/ 2338922 w 2500561"/>
              <a:gd name="connsiteY37" fmla="*/ 131832 h 353562"/>
              <a:gd name="connsiteX38" fmla="*/ 2325968 w 2500561"/>
              <a:gd name="connsiteY38" fmla="*/ 131832 h 353562"/>
              <a:gd name="connsiteX39" fmla="*/ 2325396 w 2500561"/>
              <a:gd name="connsiteY39" fmla="*/ 130117 h 353562"/>
              <a:gd name="connsiteX40" fmla="*/ 1988307 w 2500561"/>
              <a:gd name="connsiteY40" fmla="*/ 112878 h 353562"/>
              <a:gd name="connsiteX41" fmla="*/ 1982687 w 2500561"/>
              <a:gd name="connsiteY41" fmla="*/ 115926 h 353562"/>
              <a:gd name="connsiteX42" fmla="*/ 1990307 w 2500561"/>
              <a:gd name="connsiteY42" fmla="*/ 117259 h 353562"/>
              <a:gd name="connsiteX43" fmla="*/ 1997832 w 2500561"/>
              <a:gd name="connsiteY43" fmla="*/ 114973 h 353562"/>
              <a:gd name="connsiteX44" fmla="*/ 1997832 w 2500561"/>
              <a:gd name="connsiteY44" fmla="*/ 114782 h 353562"/>
              <a:gd name="connsiteX45" fmla="*/ 1988307 w 2500561"/>
              <a:gd name="connsiteY45" fmla="*/ 112878 h 353562"/>
              <a:gd name="connsiteX46" fmla="*/ 2079080 w 2500561"/>
              <a:gd name="connsiteY46" fmla="*/ 109353 h 353562"/>
              <a:gd name="connsiteX47" fmla="*/ 2084699 w 2500561"/>
              <a:gd name="connsiteY47" fmla="*/ 110400 h 353562"/>
              <a:gd name="connsiteX48" fmla="*/ 2082413 w 2500561"/>
              <a:gd name="connsiteY48" fmla="*/ 111353 h 353562"/>
              <a:gd name="connsiteX49" fmla="*/ 2076984 w 2500561"/>
              <a:gd name="connsiteY49" fmla="*/ 110400 h 353562"/>
              <a:gd name="connsiteX50" fmla="*/ 2079080 w 2500561"/>
              <a:gd name="connsiteY50" fmla="*/ 109353 h 353562"/>
              <a:gd name="connsiteX51" fmla="*/ 2174044 w 2500561"/>
              <a:gd name="connsiteY51" fmla="*/ 92970 h 353562"/>
              <a:gd name="connsiteX52" fmla="*/ 2205572 w 2500561"/>
              <a:gd name="connsiteY52" fmla="*/ 102495 h 353562"/>
              <a:gd name="connsiteX53" fmla="*/ 2174044 w 2500561"/>
              <a:gd name="connsiteY53" fmla="*/ 92970 h 353562"/>
              <a:gd name="connsiteX54" fmla="*/ 2011452 w 2500561"/>
              <a:gd name="connsiteY54" fmla="*/ 92303 h 353562"/>
              <a:gd name="connsiteX55" fmla="*/ 2005451 w 2500561"/>
              <a:gd name="connsiteY55" fmla="*/ 94113 h 353562"/>
              <a:gd name="connsiteX56" fmla="*/ 2010404 w 2500561"/>
              <a:gd name="connsiteY56" fmla="*/ 96685 h 353562"/>
              <a:gd name="connsiteX57" fmla="*/ 2022882 w 2500561"/>
              <a:gd name="connsiteY57" fmla="*/ 94780 h 353562"/>
              <a:gd name="connsiteX58" fmla="*/ 2022882 w 2500561"/>
              <a:gd name="connsiteY58" fmla="*/ 94589 h 353562"/>
              <a:gd name="connsiteX59" fmla="*/ 2011452 w 2500561"/>
              <a:gd name="connsiteY59" fmla="*/ 92303 h 353562"/>
              <a:gd name="connsiteX60" fmla="*/ 2112417 w 2500561"/>
              <a:gd name="connsiteY60" fmla="*/ 85731 h 353562"/>
              <a:gd name="connsiteX61" fmla="*/ 2130419 w 2500561"/>
              <a:gd name="connsiteY61" fmla="*/ 103066 h 353562"/>
              <a:gd name="connsiteX62" fmla="*/ 2118227 w 2500561"/>
              <a:gd name="connsiteY62" fmla="*/ 102495 h 353562"/>
              <a:gd name="connsiteX63" fmla="*/ 2112417 w 2500561"/>
              <a:gd name="connsiteY63" fmla="*/ 85731 h 353562"/>
              <a:gd name="connsiteX64" fmla="*/ 1979829 w 2500561"/>
              <a:gd name="connsiteY64" fmla="*/ 76968 h 353562"/>
              <a:gd name="connsiteX65" fmla="*/ 1964970 w 2500561"/>
              <a:gd name="connsiteY65" fmla="*/ 79159 h 353562"/>
              <a:gd name="connsiteX66" fmla="*/ 1966685 w 2500561"/>
              <a:gd name="connsiteY66" fmla="*/ 81636 h 353562"/>
              <a:gd name="connsiteX67" fmla="*/ 1981449 w 2500561"/>
              <a:gd name="connsiteY67" fmla="*/ 79350 h 353562"/>
              <a:gd name="connsiteX68" fmla="*/ 2145278 w 2500561"/>
              <a:gd name="connsiteY68" fmla="*/ 69253 h 353562"/>
              <a:gd name="connsiteX69" fmla="*/ 2148040 w 2500561"/>
              <a:gd name="connsiteY69" fmla="*/ 71062 h 353562"/>
              <a:gd name="connsiteX70" fmla="*/ 2144325 w 2500561"/>
              <a:gd name="connsiteY70" fmla="*/ 74777 h 353562"/>
              <a:gd name="connsiteX71" fmla="*/ 2139277 w 2500561"/>
              <a:gd name="connsiteY71" fmla="*/ 71729 h 353562"/>
              <a:gd name="connsiteX72" fmla="*/ 2145278 w 2500561"/>
              <a:gd name="connsiteY72" fmla="*/ 69253 h 353562"/>
              <a:gd name="connsiteX73" fmla="*/ 1993355 w 2500561"/>
              <a:gd name="connsiteY73" fmla="*/ 19151 h 353562"/>
              <a:gd name="connsiteX74" fmla="*/ 2021930 w 2500561"/>
              <a:gd name="connsiteY74" fmla="*/ 32581 h 353562"/>
              <a:gd name="connsiteX75" fmla="*/ 2081842 w 2500561"/>
              <a:gd name="connsiteY75" fmla="*/ 28295 h 353562"/>
              <a:gd name="connsiteX76" fmla="*/ 1965732 w 2500561"/>
              <a:gd name="connsiteY76" fmla="*/ 32867 h 353562"/>
              <a:gd name="connsiteX77" fmla="*/ 1993355 w 2500561"/>
              <a:gd name="connsiteY77" fmla="*/ 19151 h 353562"/>
              <a:gd name="connsiteX78" fmla="*/ 1007422 w 2500561"/>
              <a:gd name="connsiteY78" fmla="*/ 6 h 353562"/>
              <a:gd name="connsiteX79" fmla="*/ 1124008 w 2500561"/>
              <a:gd name="connsiteY79" fmla="*/ 2387 h 353562"/>
              <a:gd name="connsiteX80" fmla="*/ 1397852 w 2500561"/>
              <a:gd name="connsiteY80" fmla="*/ 8293 h 353562"/>
              <a:gd name="connsiteX81" fmla="*/ 1453954 w 2500561"/>
              <a:gd name="connsiteY81" fmla="*/ 10960 h 353562"/>
              <a:gd name="connsiteX82" fmla="*/ 1594924 w 2500561"/>
              <a:gd name="connsiteY82" fmla="*/ 10960 h 353562"/>
              <a:gd name="connsiteX83" fmla="*/ 1601210 w 2500561"/>
              <a:gd name="connsiteY83" fmla="*/ 10960 h 353562"/>
              <a:gd name="connsiteX84" fmla="*/ 1709224 w 2500561"/>
              <a:gd name="connsiteY84" fmla="*/ 15627 h 353562"/>
              <a:gd name="connsiteX85" fmla="*/ 1815142 w 2500561"/>
              <a:gd name="connsiteY85" fmla="*/ 14675 h 353562"/>
              <a:gd name="connsiteX86" fmla="*/ 1890675 w 2500561"/>
              <a:gd name="connsiteY86" fmla="*/ 15627 h 353562"/>
              <a:gd name="connsiteX87" fmla="*/ 1957350 w 2500561"/>
              <a:gd name="connsiteY87" fmla="*/ 18104 h 353562"/>
              <a:gd name="connsiteX88" fmla="*/ 1937955 w 2500561"/>
              <a:gd name="connsiteY88" fmla="*/ 21746 h 353562"/>
              <a:gd name="connsiteX89" fmla="*/ 1937729 w 2500561"/>
              <a:gd name="connsiteY89" fmla="*/ 21533 h 353562"/>
              <a:gd name="connsiteX90" fmla="*/ 1935829 w 2500561"/>
              <a:gd name="connsiteY90" fmla="*/ 21717 h 353562"/>
              <a:gd name="connsiteX91" fmla="*/ 1925156 w 2500561"/>
              <a:gd name="connsiteY91" fmla="*/ 20009 h 353562"/>
              <a:gd name="connsiteX92" fmla="*/ 1928870 w 2500561"/>
              <a:gd name="connsiteY92" fmla="*/ 22390 h 353562"/>
              <a:gd name="connsiteX93" fmla="*/ 1935829 w 2500561"/>
              <a:gd name="connsiteY93" fmla="*/ 21717 h 353562"/>
              <a:gd name="connsiteX94" fmla="*/ 1937062 w 2500561"/>
              <a:gd name="connsiteY94" fmla="*/ 21914 h 353562"/>
              <a:gd name="connsiteX95" fmla="*/ 1937955 w 2500561"/>
              <a:gd name="connsiteY95" fmla="*/ 21746 h 353562"/>
              <a:gd name="connsiteX96" fmla="*/ 1947825 w 2500561"/>
              <a:gd name="connsiteY96" fmla="*/ 31058 h 353562"/>
              <a:gd name="connsiteX97" fmla="*/ 1920965 w 2500561"/>
              <a:gd name="connsiteY97" fmla="*/ 35630 h 353562"/>
              <a:gd name="connsiteX98" fmla="*/ 2009547 w 2500561"/>
              <a:gd name="connsiteY98" fmla="*/ 44583 h 353562"/>
              <a:gd name="connsiteX99" fmla="*/ 2077175 w 2500561"/>
              <a:gd name="connsiteY99" fmla="*/ 46012 h 353562"/>
              <a:gd name="connsiteX100" fmla="*/ 2069269 w 2500561"/>
              <a:gd name="connsiteY100" fmla="*/ 51537 h 353562"/>
              <a:gd name="connsiteX101" fmla="*/ 2062697 w 2500561"/>
              <a:gd name="connsiteY101" fmla="*/ 56680 h 353562"/>
              <a:gd name="connsiteX102" fmla="*/ 2117846 w 2500561"/>
              <a:gd name="connsiteY102" fmla="*/ 58109 h 353562"/>
              <a:gd name="connsiteX103" fmla="*/ 2083747 w 2500561"/>
              <a:gd name="connsiteY103" fmla="*/ 64110 h 353562"/>
              <a:gd name="connsiteX104" fmla="*/ 2058601 w 2500561"/>
              <a:gd name="connsiteY104" fmla="*/ 69729 h 353562"/>
              <a:gd name="connsiteX105" fmla="*/ 2055077 w 2500561"/>
              <a:gd name="connsiteY105" fmla="*/ 50679 h 353562"/>
              <a:gd name="connsiteX106" fmla="*/ 2000689 w 2500561"/>
              <a:gd name="connsiteY106" fmla="*/ 50679 h 353562"/>
              <a:gd name="connsiteX107" fmla="*/ 2004690 w 2500561"/>
              <a:gd name="connsiteY107" fmla="*/ 60204 h 353562"/>
              <a:gd name="connsiteX108" fmla="*/ 1964303 w 2500561"/>
              <a:gd name="connsiteY108" fmla="*/ 61347 h 353562"/>
              <a:gd name="connsiteX109" fmla="*/ 2030978 w 2500561"/>
              <a:gd name="connsiteY109" fmla="*/ 57823 h 353562"/>
              <a:gd name="connsiteX110" fmla="*/ 2040980 w 2500561"/>
              <a:gd name="connsiteY110" fmla="*/ 68110 h 353562"/>
              <a:gd name="connsiteX111" fmla="*/ 1992878 w 2500561"/>
              <a:gd name="connsiteY111" fmla="*/ 72968 h 353562"/>
              <a:gd name="connsiteX112" fmla="*/ 2058601 w 2500561"/>
              <a:gd name="connsiteY112" fmla="*/ 92018 h 353562"/>
              <a:gd name="connsiteX113" fmla="*/ 2077651 w 2500561"/>
              <a:gd name="connsiteY113" fmla="*/ 86017 h 353562"/>
              <a:gd name="connsiteX114" fmla="*/ 2102702 w 2500561"/>
              <a:gd name="connsiteY114" fmla="*/ 100019 h 353562"/>
              <a:gd name="connsiteX115" fmla="*/ 2044790 w 2500561"/>
              <a:gd name="connsiteY115" fmla="*/ 102686 h 353562"/>
              <a:gd name="connsiteX116" fmla="*/ 2043647 w 2500561"/>
              <a:gd name="connsiteY116" fmla="*/ 104877 h 353562"/>
              <a:gd name="connsiteX117" fmla="*/ 2063935 w 2500561"/>
              <a:gd name="connsiteY117" fmla="*/ 108972 h 353562"/>
              <a:gd name="connsiteX118" fmla="*/ 2046123 w 2500561"/>
              <a:gd name="connsiteY118" fmla="*/ 123545 h 353562"/>
              <a:gd name="connsiteX119" fmla="*/ 2163757 w 2500561"/>
              <a:gd name="connsiteY119" fmla="*/ 127451 h 353562"/>
              <a:gd name="connsiteX120" fmla="*/ 2169186 w 2500561"/>
              <a:gd name="connsiteY120" fmla="*/ 150787 h 353562"/>
              <a:gd name="connsiteX121" fmla="*/ 2118704 w 2500561"/>
              <a:gd name="connsiteY121" fmla="*/ 146310 h 353562"/>
              <a:gd name="connsiteX122" fmla="*/ 2082128 w 2500561"/>
              <a:gd name="connsiteY122" fmla="*/ 143548 h 353562"/>
              <a:gd name="connsiteX123" fmla="*/ 2074412 w 2500561"/>
              <a:gd name="connsiteY123" fmla="*/ 151073 h 353562"/>
              <a:gd name="connsiteX124" fmla="*/ 2119847 w 2500561"/>
              <a:gd name="connsiteY124" fmla="*/ 161455 h 353562"/>
              <a:gd name="connsiteX125" fmla="*/ 2139659 w 2500561"/>
              <a:gd name="connsiteY125" fmla="*/ 155359 h 353562"/>
              <a:gd name="connsiteX126" fmla="*/ 2139659 w 2500561"/>
              <a:gd name="connsiteY126" fmla="*/ 166503 h 353562"/>
              <a:gd name="connsiteX127" fmla="*/ 2168234 w 2500561"/>
              <a:gd name="connsiteY127" fmla="*/ 165646 h 353562"/>
              <a:gd name="connsiteX128" fmla="*/ 2169282 w 2500561"/>
              <a:gd name="connsiteY128" fmla="*/ 175171 h 353562"/>
              <a:gd name="connsiteX129" fmla="*/ 2328635 w 2500561"/>
              <a:gd name="connsiteY129" fmla="*/ 184696 h 353562"/>
              <a:gd name="connsiteX130" fmla="*/ 2360639 w 2500561"/>
              <a:gd name="connsiteY130" fmla="*/ 179838 h 353562"/>
              <a:gd name="connsiteX131" fmla="*/ 2377498 w 2500561"/>
              <a:gd name="connsiteY131" fmla="*/ 192983 h 353562"/>
              <a:gd name="connsiteX132" fmla="*/ 2384070 w 2500561"/>
              <a:gd name="connsiteY132" fmla="*/ 188887 h 353562"/>
              <a:gd name="connsiteX133" fmla="*/ 2391881 w 2500561"/>
              <a:gd name="connsiteY133" fmla="*/ 181934 h 353562"/>
              <a:gd name="connsiteX134" fmla="*/ 2400072 w 2500561"/>
              <a:gd name="connsiteY134" fmla="*/ 188982 h 353562"/>
              <a:gd name="connsiteX135" fmla="*/ 2402453 w 2500561"/>
              <a:gd name="connsiteY135" fmla="*/ 192316 h 353562"/>
              <a:gd name="connsiteX136" fmla="*/ 2465223 w 2500561"/>
              <a:gd name="connsiteY136" fmla="*/ 204413 h 353562"/>
              <a:gd name="connsiteX137" fmla="*/ 2420742 w 2500561"/>
              <a:gd name="connsiteY137" fmla="*/ 208318 h 353562"/>
              <a:gd name="connsiteX138" fmla="*/ 2329492 w 2500561"/>
              <a:gd name="connsiteY138" fmla="*/ 223939 h 353562"/>
              <a:gd name="connsiteX139" fmla="*/ 2362068 w 2500561"/>
              <a:gd name="connsiteY139" fmla="*/ 233464 h 353562"/>
              <a:gd name="connsiteX140" fmla="*/ 2350733 w 2500561"/>
              <a:gd name="connsiteY140" fmla="*/ 239846 h 353562"/>
              <a:gd name="connsiteX141" fmla="*/ 2247577 w 2500561"/>
              <a:gd name="connsiteY141" fmla="*/ 249371 h 353562"/>
              <a:gd name="connsiteX142" fmla="*/ 2232337 w 2500561"/>
              <a:gd name="connsiteY142" fmla="*/ 250037 h 353562"/>
              <a:gd name="connsiteX143" fmla="*/ 2123466 w 2500561"/>
              <a:gd name="connsiteY143" fmla="*/ 255657 h 353562"/>
              <a:gd name="connsiteX144" fmla="*/ 2109084 w 2500561"/>
              <a:gd name="connsiteY144" fmla="*/ 257943 h 353562"/>
              <a:gd name="connsiteX145" fmla="*/ 2059363 w 2500561"/>
              <a:gd name="connsiteY145" fmla="*/ 260515 h 353562"/>
              <a:gd name="connsiteX146" fmla="*/ 2040313 w 2500561"/>
              <a:gd name="connsiteY146" fmla="*/ 261658 h 353562"/>
              <a:gd name="connsiteX147" fmla="*/ 2053076 w 2500561"/>
              <a:gd name="connsiteY147" fmla="*/ 273564 h 353562"/>
              <a:gd name="connsiteX148" fmla="*/ 1996403 w 2500561"/>
              <a:gd name="connsiteY148" fmla="*/ 285566 h 353562"/>
              <a:gd name="connsiteX149" fmla="*/ 1979258 w 2500561"/>
              <a:gd name="connsiteY149" fmla="*/ 284423 h 353562"/>
              <a:gd name="connsiteX150" fmla="*/ 1962208 w 2500561"/>
              <a:gd name="connsiteY150" fmla="*/ 278708 h 353562"/>
              <a:gd name="connsiteX151" fmla="*/ 1904201 w 2500561"/>
              <a:gd name="connsiteY151" fmla="*/ 282804 h 353562"/>
              <a:gd name="connsiteX152" fmla="*/ 1854671 w 2500561"/>
              <a:gd name="connsiteY152" fmla="*/ 287947 h 353562"/>
              <a:gd name="connsiteX153" fmla="*/ 1855052 w 2500561"/>
              <a:gd name="connsiteY153" fmla="*/ 288900 h 353562"/>
              <a:gd name="connsiteX154" fmla="*/ 1855049 w 2500561"/>
              <a:gd name="connsiteY154" fmla="*/ 288899 h 353562"/>
              <a:gd name="connsiteX155" fmla="*/ 1848193 w 2500561"/>
              <a:gd name="connsiteY155" fmla="*/ 289470 h 353562"/>
              <a:gd name="connsiteX156" fmla="*/ 1854289 w 2500561"/>
              <a:gd name="connsiteY156" fmla="*/ 288804 h 353562"/>
              <a:gd name="connsiteX157" fmla="*/ 1855047 w 2500561"/>
              <a:gd name="connsiteY157" fmla="*/ 288899 h 353562"/>
              <a:gd name="connsiteX158" fmla="*/ 1838655 w 2500561"/>
              <a:gd name="connsiteY158" fmla="*/ 283993 h 353562"/>
              <a:gd name="connsiteX159" fmla="*/ 1821714 w 2500561"/>
              <a:gd name="connsiteY159" fmla="*/ 286423 h 353562"/>
              <a:gd name="connsiteX160" fmla="*/ 1786853 w 2500561"/>
              <a:gd name="connsiteY160" fmla="*/ 290900 h 353562"/>
              <a:gd name="connsiteX161" fmla="*/ 1730846 w 2500561"/>
              <a:gd name="connsiteY161" fmla="*/ 294329 h 353562"/>
              <a:gd name="connsiteX162" fmla="*/ 1583399 w 2500561"/>
              <a:gd name="connsiteY162" fmla="*/ 300806 h 353562"/>
              <a:gd name="connsiteX163" fmla="*/ 1512342 w 2500561"/>
              <a:gd name="connsiteY163" fmla="*/ 304330 h 353562"/>
              <a:gd name="connsiteX164" fmla="*/ 1499865 w 2500561"/>
              <a:gd name="connsiteY164" fmla="*/ 304330 h 353562"/>
              <a:gd name="connsiteX165" fmla="*/ 1403852 w 2500561"/>
              <a:gd name="connsiteY165" fmla="*/ 304330 h 353562"/>
              <a:gd name="connsiteX166" fmla="*/ 1385660 w 2500561"/>
              <a:gd name="connsiteY166" fmla="*/ 305568 h 353562"/>
              <a:gd name="connsiteX167" fmla="*/ 1361561 w 2500561"/>
              <a:gd name="connsiteY167" fmla="*/ 307664 h 353562"/>
              <a:gd name="connsiteX168" fmla="*/ 1275265 w 2500561"/>
              <a:gd name="connsiteY168" fmla="*/ 308997 h 353562"/>
              <a:gd name="connsiteX169" fmla="*/ 1190397 w 2500561"/>
              <a:gd name="connsiteY169" fmla="*/ 310140 h 353562"/>
              <a:gd name="connsiteX170" fmla="*/ 1070573 w 2500561"/>
              <a:gd name="connsiteY170" fmla="*/ 316903 h 353562"/>
              <a:gd name="connsiteX171" fmla="*/ 948176 w 2500561"/>
              <a:gd name="connsiteY171" fmla="*/ 323475 h 353562"/>
              <a:gd name="connsiteX172" fmla="*/ 888169 w 2500561"/>
              <a:gd name="connsiteY172" fmla="*/ 328619 h 353562"/>
              <a:gd name="connsiteX173" fmla="*/ 797682 w 2500561"/>
              <a:gd name="connsiteY173" fmla="*/ 332619 h 353562"/>
              <a:gd name="connsiteX174" fmla="*/ 763868 w 2500561"/>
              <a:gd name="connsiteY174" fmla="*/ 334715 h 353562"/>
              <a:gd name="connsiteX175" fmla="*/ 676904 w 2500561"/>
              <a:gd name="connsiteY175" fmla="*/ 338811 h 353562"/>
              <a:gd name="connsiteX176" fmla="*/ 576606 w 2500561"/>
              <a:gd name="connsiteY176" fmla="*/ 346621 h 353562"/>
              <a:gd name="connsiteX177" fmla="*/ 486023 w 2500561"/>
              <a:gd name="connsiteY177" fmla="*/ 348431 h 353562"/>
              <a:gd name="connsiteX178" fmla="*/ 467926 w 2500561"/>
              <a:gd name="connsiteY178" fmla="*/ 348431 h 353562"/>
              <a:gd name="connsiteX179" fmla="*/ 357817 w 2500561"/>
              <a:gd name="connsiteY179" fmla="*/ 350145 h 353562"/>
              <a:gd name="connsiteX180" fmla="*/ 336100 w 2500561"/>
              <a:gd name="connsiteY180" fmla="*/ 348717 h 353562"/>
              <a:gd name="connsiteX181" fmla="*/ 230087 w 2500561"/>
              <a:gd name="connsiteY181" fmla="*/ 338429 h 353562"/>
              <a:gd name="connsiteX182" fmla="*/ 157220 w 2500561"/>
              <a:gd name="connsiteY182" fmla="*/ 329857 h 353562"/>
              <a:gd name="connsiteX183" fmla="*/ 129979 w 2500561"/>
              <a:gd name="connsiteY183" fmla="*/ 323380 h 353562"/>
              <a:gd name="connsiteX184" fmla="*/ 23394 w 2500561"/>
              <a:gd name="connsiteY184" fmla="*/ 249942 h 353562"/>
              <a:gd name="connsiteX185" fmla="*/ 15679 w 2500561"/>
              <a:gd name="connsiteY185" fmla="*/ 242037 h 353562"/>
              <a:gd name="connsiteX186" fmla="*/ 8249 w 2500561"/>
              <a:gd name="connsiteY186" fmla="*/ 199174 h 353562"/>
              <a:gd name="connsiteX187" fmla="*/ 15298 w 2500561"/>
              <a:gd name="connsiteY187" fmla="*/ 183458 h 353562"/>
              <a:gd name="connsiteX188" fmla="*/ 31395 w 2500561"/>
              <a:gd name="connsiteY188" fmla="*/ 152787 h 353562"/>
              <a:gd name="connsiteX189" fmla="*/ 27585 w 2500561"/>
              <a:gd name="connsiteY189" fmla="*/ 127641 h 353562"/>
              <a:gd name="connsiteX190" fmla="*/ 52160 w 2500561"/>
              <a:gd name="connsiteY190" fmla="*/ 70491 h 353562"/>
              <a:gd name="connsiteX191" fmla="*/ 98642 w 2500561"/>
              <a:gd name="connsiteY191" fmla="*/ 53632 h 353562"/>
              <a:gd name="connsiteX192" fmla="*/ 206941 w 2500561"/>
              <a:gd name="connsiteY192" fmla="*/ 34582 h 353562"/>
              <a:gd name="connsiteX193" fmla="*/ 247041 w 2500561"/>
              <a:gd name="connsiteY193" fmla="*/ 31534 h 353562"/>
              <a:gd name="connsiteX194" fmla="*/ 384011 w 2500561"/>
              <a:gd name="connsiteY194" fmla="*/ 22009 h 353562"/>
              <a:gd name="connsiteX195" fmla="*/ 558794 w 2500561"/>
              <a:gd name="connsiteY195" fmla="*/ 11151 h 353562"/>
              <a:gd name="connsiteX196" fmla="*/ 665189 w 2500561"/>
              <a:gd name="connsiteY196" fmla="*/ 7245 h 353562"/>
              <a:gd name="connsiteX197" fmla="*/ 674714 w 2500561"/>
              <a:gd name="connsiteY197" fmla="*/ 6388 h 353562"/>
              <a:gd name="connsiteX198" fmla="*/ 739293 w 2500561"/>
              <a:gd name="connsiteY198" fmla="*/ 3626 h 353562"/>
              <a:gd name="connsiteX199" fmla="*/ 780155 w 2500561"/>
              <a:gd name="connsiteY199" fmla="*/ 3626 h 353562"/>
              <a:gd name="connsiteX200" fmla="*/ 852736 w 2500561"/>
              <a:gd name="connsiteY200" fmla="*/ 1721 h 353562"/>
              <a:gd name="connsiteX201" fmla="*/ 1007422 w 2500561"/>
              <a:gd name="connsiteY201" fmla="*/ 6 h 353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</a:cxnLst>
            <a:rect l="l" t="t" r="r" b="b"/>
            <a:pathLst>
              <a:path w="2500561" h="353562">
                <a:moveTo>
                  <a:pt x="2086509" y="274326"/>
                </a:moveTo>
                <a:cubicBezTo>
                  <a:pt x="2087452" y="274317"/>
                  <a:pt x="2088385" y="274479"/>
                  <a:pt x="2089271" y="274802"/>
                </a:cubicBezTo>
                <a:lnTo>
                  <a:pt x="2086414" y="276898"/>
                </a:lnTo>
                <a:lnTo>
                  <a:pt x="2082413" y="275564"/>
                </a:lnTo>
                <a:cubicBezTo>
                  <a:pt x="2083842" y="275564"/>
                  <a:pt x="2085080" y="274612"/>
                  <a:pt x="2086509" y="274326"/>
                </a:cubicBezTo>
                <a:close/>
                <a:moveTo>
                  <a:pt x="2118989" y="273660"/>
                </a:moveTo>
                <a:cubicBezTo>
                  <a:pt x="2120599" y="273831"/>
                  <a:pt x="2122189" y="274117"/>
                  <a:pt x="2123752" y="274517"/>
                </a:cubicBezTo>
                <a:cubicBezTo>
                  <a:pt x="2122904" y="275203"/>
                  <a:pt x="2121932" y="275726"/>
                  <a:pt x="2120894" y="276041"/>
                </a:cubicBezTo>
                <a:cubicBezTo>
                  <a:pt x="2119256" y="275898"/>
                  <a:pt x="2117627" y="275612"/>
                  <a:pt x="2116036" y="275184"/>
                </a:cubicBezTo>
                <a:cubicBezTo>
                  <a:pt x="2116903" y="274479"/>
                  <a:pt x="2117913" y="273955"/>
                  <a:pt x="2118989" y="273660"/>
                </a:cubicBezTo>
                <a:close/>
                <a:moveTo>
                  <a:pt x="2361591" y="234036"/>
                </a:moveTo>
                <a:lnTo>
                  <a:pt x="2417979" y="234036"/>
                </a:lnTo>
                <a:cubicBezTo>
                  <a:pt x="2405558" y="240732"/>
                  <a:pt x="2390947" y="242113"/>
                  <a:pt x="2377498" y="237846"/>
                </a:cubicBezTo>
                <a:cubicBezTo>
                  <a:pt x="2372068" y="236703"/>
                  <a:pt x="2366830" y="235274"/>
                  <a:pt x="2361591" y="234036"/>
                </a:cubicBezTo>
                <a:close/>
                <a:moveTo>
                  <a:pt x="2497989" y="205556"/>
                </a:moveTo>
                <a:cubicBezTo>
                  <a:pt x="2498847" y="206413"/>
                  <a:pt x="2499609" y="207365"/>
                  <a:pt x="2500561" y="208223"/>
                </a:cubicBezTo>
                <a:lnTo>
                  <a:pt x="2483988" y="212128"/>
                </a:lnTo>
                <a:lnTo>
                  <a:pt x="2480654" y="208699"/>
                </a:lnTo>
                <a:close/>
                <a:moveTo>
                  <a:pt x="2437505" y="183553"/>
                </a:moveTo>
                <a:cubicBezTo>
                  <a:pt x="2440439" y="184229"/>
                  <a:pt x="2443305" y="185153"/>
                  <a:pt x="2446077" y="186315"/>
                </a:cubicBezTo>
                <a:cubicBezTo>
                  <a:pt x="2442648" y="186963"/>
                  <a:pt x="2439181" y="187306"/>
                  <a:pt x="2435695" y="187363"/>
                </a:cubicBezTo>
                <a:cubicBezTo>
                  <a:pt x="2434076" y="187363"/>
                  <a:pt x="2433409" y="185458"/>
                  <a:pt x="2432266" y="184410"/>
                </a:cubicBezTo>
                <a:cubicBezTo>
                  <a:pt x="2433952" y="183838"/>
                  <a:pt x="2435724" y="183553"/>
                  <a:pt x="2437505" y="183553"/>
                </a:cubicBezTo>
                <a:close/>
                <a:moveTo>
                  <a:pt x="2251958" y="131260"/>
                </a:moveTo>
                <a:cubicBezTo>
                  <a:pt x="2253568" y="131250"/>
                  <a:pt x="2255168" y="131441"/>
                  <a:pt x="2256721" y="131831"/>
                </a:cubicBezTo>
                <a:cubicBezTo>
                  <a:pt x="2255958" y="132689"/>
                  <a:pt x="2255578" y="133927"/>
                  <a:pt x="2254339" y="134213"/>
                </a:cubicBezTo>
                <a:cubicBezTo>
                  <a:pt x="2252510" y="134156"/>
                  <a:pt x="2250691" y="133937"/>
                  <a:pt x="2248910" y="133546"/>
                </a:cubicBezTo>
                <a:cubicBezTo>
                  <a:pt x="2249863" y="132689"/>
                  <a:pt x="2250434" y="131641"/>
                  <a:pt x="2251958" y="131260"/>
                </a:cubicBezTo>
                <a:close/>
                <a:moveTo>
                  <a:pt x="2188617" y="130403"/>
                </a:moveTo>
                <a:cubicBezTo>
                  <a:pt x="2204943" y="126603"/>
                  <a:pt x="2221916" y="126603"/>
                  <a:pt x="2238242" y="130403"/>
                </a:cubicBezTo>
                <a:lnTo>
                  <a:pt x="2202523" y="141547"/>
                </a:lnTo>
                <a:close/>
                <a:moveTo>
                  <a:pt x="2277295" y="128974"/>
                </a:moveTo>
                <a:cubicBezTo>
                  <a:pt x="2280057" y="129603"/>
                  <a:pt x="2282772" y="130460"/>
                  <a:pt x="2285392" y="131546"/>
                </a:cubicBezTo>
                <a:lnTo>
                  <a:pt x="2279200" y="135451"/>
                </a:lnTo>
                <a:cubicBezTo>
                  <a:pt x="2276762" y="134318"/>
                  <a:pt x="2274466" y="132908"/>
                  <a:pt x="2272342" y="131260"/>
                </a:cubicBezTo>
                <a:cubicBezTo>
                  <a:pt x="2272342" y="131260"/>
                  <a:pt x="2276152" y="128879"/>
                  <a:pt x="2277295" y="128974"/>
                </a:cubicBezTo>
                <a:close/>
                <a:moveTo>
                  <a:pt x="2338160" y="128689"/>
                </a:moveTo>
                <a:cubicBezTo>
                  <a:pt x="2338445" y="129736"/>
                  <a:pt x="2338731" y="130403"/>
                  <a:pt x="2338922" y="131832"/>
                </a:cubicBezTo>
                <a:lnTo>
                  <a:pt x="2325968" y="131832"/>
                </a:lnTo>
                <a:lnTo>
                  <a:pt x="2325396" y="130117"/>
                </a:lnTo>
                <a:close/>
                <a:moveTo>
                  <a:pt x="1988307" y="112878"/>
                </a:moveTo>
                <a:cubicBezTo>
                  <a:pt x="1986268" y="113544"/>
                  <a:pt x="1984363" y="114573"/>
                  <a:pt x="1982687" y="115926"/>
                </a:cubicBezTo>
                <a:cubicBezTo>
                  <a:pt x="1985173" y="116649"/>
                  <a:pt x="1987725" y="117097"/>
                  <a:pt x="1990307" y="117259"/>
                </a:cubicBezTo>
                <a:cubicBezTo>
                  <a:pt x="1992916" y="116869"/>
                  <a:pt x="1995450" y="116097"/>
                  <a:pt x="1997832" y="114973"/>
                </a:cubicBezTo>
                <a:lnTo>
                  <a:pt x="1997832" y="114782"/>
                </a:lnTo>
                <a:cubicBezTo>
                  <a:pt x="1994736" y="113792"/>
                  <a:pt x="1991545" y="113154"/>
                  <a:pt x="1988307" y="112878"/>
                </a:cubicBezTo>
                <a:close/>
                <a:moveTo>
                  <a:pt x="2079080" y="109353"/>
                </a:moveTo>
                <a:cubicBezTo>
                  <a:pt x="2079651" y="109353"/>
                  <a:pt x="2082699" y="110019"/>
                  <a:pt x="2084699" y="110400"/>
                </a:cubicBezTo>
                <a:cubicBezTo>
                  <a:pt x="2083985" y="110829"/>
                  <a:pt x="2083223" y="111153"/>
                  <a:pt x="2082413" y="111353"/>
                </a:cubicBezTo>
                <a:cubicBezTo>
                  <a:pt x="2080508" y="111353"/>
                  <a:pt x="2078794" y="110686"/>
                  <a:pt x="2076984" y="110400"/>
                </a:cubicBezTo>
                <a:cubicBezTo>
                  <a:pt x="2077651" y="110400"/>
                  <a:pt x="2078508" y="109353"/>
                  <a:pt x="2079080" y="109353"/>
                </a:cubicBezTo>
                <a:close/>
                <a:moveTo>
                  <a:pt x="2174044" y="92970"/>
                </a:moveTo>
                <a:cubicBezTo>
                  <a:pt x="2191189" y="92779"/>
                  <a:pt x="2201666" y="94399"/>
                  <a:pt x="2205572" y="102495"/>
                </a:cubicBezTo>
                <a:cubicBezTo>
                  <a:pt x="2194104" y="105524"/>
                  <a:pt x="2181912" y="101838"/>
                  <a:pt x="2174044" y="92970"/>
                </a:cubicBezTo>
                <a:close/>
                <a:moveTo>
                  <a:pt x="2011452" y="92303"/>
                </a:moveTo>
                <a:cubicBezTo>
                  <a:pt x="2009366" y="92570"/>
                  <a:pt x="2007337" y="93180"/>
                  <a:pt x="2005451" y="94113"/>
                </a:cubicBezTo>
                <a:cubicBezTo>
                  <a:pt x="2006956" y="95228"/>
                  <a:pt x="2008623" y="96104"/>
                  <a:pt x="2010404" y="96685"/>
                </a:cubicBezTo>
                <a:cubicBezTo>
                  <a:pt x="2014615" y="96418"/>
                  <a:pt x="2018786" y="95780"/>
                  <a:pt x="2022882" y="94780"/>
                </a:cubicBezTo>
                <a:lnTo>
                  <a:pt x="2022882" y="94589"/>
                </a:lnTo>
                <a:cubicBezTo>
                  <a:pt x="2019139" y="93504"/>
                  <a:pt x="2015319" y="92742"/>
                  <a:pt x="2011452" y="92303"/>
                </a:cubicBezTo>
                <a:close/>
                <a:moveTo>
                  <a:pt x="2112417" y="85731"/>
                </a:moveTo>
                <a:cubicBezTo>
                  <a:pt x="2135086" y="89350"/>
                  <a:pt x="2128324" y="96684"/>
                  <a:pt x="2130419" y="103066"/>
                </a:cubicBezTo>
                <a:cubicBezTo>
                  <a:pt x="2126342" y="103190"/>
                  <a:pt x="2122266" y="102999"/>
                  <a:pt x="2118227" y="102495"/>
                </a:cubicBezTo>
                <a:cubicBezTo>
                  <a:pt x="2115884" y="97056"/>
                  <a:pt x="2113950" y="91455"/>
                  <a:pt x="2112417" y="85731"/>
                </a:cubicBezTo>
                <a:close/>
                <a:moveTo>
                  <a:pt x="1979829" y="76968"/>
                </a:moveTo>
                <a:lnTo>
                  <a:pt x="1964970" y="79159"/>
                </a:lnTo>
                <a:lnTo>
                  <a:pt x="1966685" y="81636"/>
                </a:lnTo>
                <a:lnTo>
                  <a:pt x="1981449" y="79350"/>
                </a:lnTo>
                <a:close/>
                <a:moveTo>
                  <a:pt x="2145278" y="69253"/>
                </a:moveTo>
                <a:cubicBezTo>
                  <a:pt x="2146230" y="69824"/>
                  <a:pt x="2148326" y="70586"/>
                  <a:pt x="2148040" y="71062"/>
                </a:cubicBezTo>
                <a:cubicBezTo>
                  <a:pt x="2147754" y="71539"/>
                  <a:pt x="2145754" y="73253"/>
                  <a:pt x="2144325" y="74777"/>
                </a:cubicBezTo>
                <a:cubicBezTo>
                  <a:pt x="2142573" y="73891"/>
                  <a:pt x="2140877" y="72872"/>
                  <a:pt x="2139277" y="71729"/>
                </a:cubicBezTo>
                <a:cubicBezTo>
                  <a:pt x="2141230" y="70786"/>
                  <a:pt x="2143230" y="69967"/>
                  <a:pt x="2145278" y="69253"/>
                </a:cubicBezTo>
                <a:close/>
                <a:moveTo>
                  <a:pt x="1993355" y="19151"/>
                </a:moveTo>
                <a:cubicBezTo>
                  <a:pt x="2012881" y="18484"/>
                  <a:pt x="2013262" y="27438"/>
                  <a:pt x="2021930" y="32581"/>
                </a:cubicBezTo>
                <a:cubicBezTo>
                  <a:pt x="2041742" y="30771"/>
                  <a:pt x="2058791" y="19341"/>
                  <a:pt x="2081842" y="28295"/>
                </a:cubicBezTo>
                <a:cubicBezTo>
                  <a:pt x="2066602" y="35915"/>
                  <a:pt x="2048981" y="36677"/>
                  <a:pt x="1965732" y="32867"/>
                </a:cubicBezTo>
                <a:cubicBezTo>
                  <a:pt x="1977543" y="28390"/>
                  <a:pt x="1973828" y="19818"/>
                  <a:pt x="1993355" y="19151"/>
                </a:cubicBezTo>
                <a:close/>
                <a:moveTo>
                  <a:pt x="1007422" y="6"/>
                </a:moveTo>
                <a:cubicBezTo>
                  <a:pt x="1046284" y="6"/>
                  <a:pt x="1085146" y="1530"/>
                  <a:pt x="1124008" y="2387"/>
                </a:cubicBezTo>
                <a:cubicBezTo>
                  <a:pt x="1215353" y="4388"/>
                  <a:pt x="1306602" y="6197"/>
                  <a:pt x="1397852" y="8293"/>
                </a:cubicBezTo>
                <a:cubicBezTo>
                  <a:pt x="1416902" y="8769"/>
                  <a:pt x="1435190" y="10865"/>
                  <a:pt x="1453954" y="10960"/>
                </a:cubicBezTo>
                <a:cubicBezTo>
                  <a:pt x="1500912" y="10960"/>
                  <a:pt x="1547966" y="10960"/>
                  <a:pt x="1594924" y="10960"/>
                </a:cubicBezTo>
                <a:cubicBezTo>
                  <a:pt x="1597019" y="10770"/>
                  <a:pt x="1599115" y="10770"/>
                  <a:pt x="1601210" y="10960"/>
                </a:cubicBezTo>
                <a:cubicBezTo>
                  <a:pt x="1635596" y="19532"/>
                  <a:pt x="1673219" y="13055"/>
                  <a:pt x="1709224" y="15627"/>
                </a:cubicBezTo>
                <a:cubicBezTo>
                  <a:pt x="1743609" y="18009"/>
                  <a:pt x="1779709" y="14865"/>
                  <a:pt x="1815142" y="14675"/>
                </a:cubicBezTo>
                <a:cubicBezTo>
                  <a:pt x="1840288" y="14675"/>
                  <a:pt x="1865529" y="15437"/>
                  <a:pt x="1890675" y="15627"/>
                </a:cubicBezTo>
                <a:cubicBezTo>
                  <a:pt x="1912297" y="15627"/>
                  <a:pt x="1933919" y="15627"/>
                  <a:pt x="1957350" y="18104"/>
                </a:cubicBezTo>
                <a:lnTo>
                  <a:pt x="1937955" y="21746"/>
                </a:lnTo>
                <a:lnTo>
                  <a:pt x="1937729" y="21533"/>
                </a:lnTo>
                <a:lnTo>
                  <a:pt x="1935829" y="21717"/>
                </a:lnTo>
                <a:lnTo>
                  <a:pt x="1925156" y="20009"/>
                </a:lnTo>
                <a:cubicBezTo>
                  <a:pt x="1925784" y="21495"/>
                  <a:pt x="1927261" y="22438"/>
                  <a:pt x="1928870" y="22390"/>
                </a:cubicBezTo>
                <a:lnTo>
                  <a:pt x="1935829" y="21717"/>
                </a:lnTo>
                <a:lnTo>
                  <a:pt x="1937062" y="21914"/>
                </a:lnTo>
                <a:lnTo>
                  <a:pt x="1937955" y="21746"/>
                </a:lnTo>
                <a:lnTo>
                  <a:pt x="1947825" y="31058"/>
                </a:lnTo>
                <a:lnTo>
                  <a:pt x="1920965" y="35630"/>
                </a:lnTo>
                <a:cubicBezTo>
                  <a:pt x="1940682" y="44107"/>
                  <a:pt x="1977258" y="47822"/>
                  <a:pt x="2009547" y="44583"/>
                </a:cubicBezTo>
                <a:cubicBezTo>
                  <a:pt x="2032064" y="42250"/>
                  <a:pt x="2054781" y="42735"/>
                  <a:pt x="2077175" y="46012"/>
                </a:cubicBezTo>
                <a:lnTo>
                  <a:pt x="2069269" y="51537"/>
                </a:lnTo>
                <a:cubicBezTo>
                  <a:pt x="2067078" y="53156"/>
                  <a:pt x="2065078" y="54775"/>
                  <a:pt x="2062697" y="56680"/>
                </a:cubicBezTo>
                <a:cubicBezTo>
                  <a:pt x="2080508" y="64871"/>
                  <a:pt x="2098701" y="53061"/>
                  <a:pt x="2117846" y="58109"/>
                </a:cubicBezTo>
                <a:cubicBezTo>
                  <a:pt x="2108893" y="64586"/>
                  <a:pt x="2084795" y="60585"/>
                  <a:pt x="2083747" y="64110"/>
                </a:cubicBezTo>
                <a:cubicBezTo>
                  <a:pt x="2080985" y="73635"/>
                  <a:pt x="2069555" y="69253"/>
                  <a:pt x="2058601" y="69729"/>
                </a:cubicBezTo>
                <a:cubicBezTo>
                  <a:pt x="2057363" y="62967"/>
                  <a:pt x="2056125" y="56489"/>
                  <a:pt x="2055077" y="50679"/>
                </a:cubicBezTo>
                <a:lnTo>
                  <a:pt x="2000689" y="50679"/>
                </a:lnTo>
                <a:lnTo>
                  <a:pt x="2004690" y="60204"/>
                </a:lnTo>
                <a:lnTo>
                  <a:pt x="1964303" y="61347"/>
                </a:lnTo>
                <a:cubicBezTo>
                  <a:pt x="1990783" y="69920"/>
                  <a:pt x="2003927" y="68967"/>
                  <a:pt x="2030978" y="57823"/>
                </a:cubicBezTo>
                <a:lnTo>
                  <a:pt x="2040980" y="68110"/>
                </a:lnTo>
                <a:cubicBezTo>
                  <a:pt x="2029835" y="76492"/>
                  <a:pt x="2011357" y="72682"/>
                  <a:pt x="1992878" y="72968"/>
                </a:cubicBezTo>
                <a:cubicBezTo>
                  <a:pt x="2007547" y="87731"/>
                  <a:pt x="2050028" y="76873"/>
                  <a:pt x="2058601" y="92018"/>
                </a:cubicBezTo>
                <a:lnTo>
                  <a:pt x="2077651" y="86017"/>
                </a:lnTo>
                <a:lnTo>
                  <a:pt x="2102702" y="100019"/>
                </a:lnTo>
                <a:lnTo>
                  <a:pt x="2044790" y="102686"/>
                </a:lnTo>
                <a:lnTo>
                  <a:pt x="2043647" y="104877"/>
                </a:lnTo>
                <a:lnTo>
                  <a:pt x="2063935" y="108972"/>
                </a:lnTo>
                <a:lnTo>
                  <a:pt x="2046123" y="123545"/>
                </a:lnTo>
                <a:lnTo>
                  <a:pt x="2163757" y="127451"/>
                </a:lnTo>
                <a:cubicBezTo>
                  <a:pt x="2165567" y="135071"/>
                  <a:pt x="2167091" y="141643"/>
                  <a:pt x="2169186" y="150787"/>
                </a:cubicBezTo>
                <a:cubicBezTo>
                  <a:pt x="2153241" y="144034"/>
                  <a:pt x="2135582" y="142472"/>
                  <a:pt x="2118704" y="146310"/>
                </a:cubicBezTo>
                <a:cubicBezTo>
                  <a:pt x="2106778" y="151311"/>
                  <a:pt x="2093167" y="150282"/>
                  <a:pt x="2082128" y="143548"/>
                </a:cubicBezTo>
                <a:lnTo>
                  <a:pt x="2074412" y="151073"/>
                </a:lnTo>
                <a:lnTo>
                  <a:pt x="2119847" y="161455"/>
                </a:lnTo>
                <a:lnTo>
                  <a:pt x="2139659" y="155359"/>
                </a:lnTo>
                <a:lnTo>
                  <a:pt x="2139659" y="166503"/>
                </a:lnTo>
                <a:lnTo>
                  <a:pt x="2168234" y="165646"/>
                </a:lnTo>
                <a:cubicBezTo>
                  <a:pt x="2168234" y="168599"/>
                  <a:pt x="2168901" y="171361"/>
                  <a:pt x="2169282" y="175171"/>
                </a:cubicBezTo>
                <a:cubicBezTo>
                  <a:pt x="2222907" y="178505"/>
                  <a:pt x="2279200" y="171837"/>
                  <a:pt x="2328635" y="184696"/>
                </a:cubicBezTo>
                <a:cubicBezTo>
                  <a:pt x="2339084" y="181848"/>
                  <a:pt x="2349818" y="180219"/>
                  <a:pt x="2360639" y="179838"/>
                </a:cubicBezTo>
                <a:cubicBezTo>
                  <a:pt x="2367402" y="180505"/>
                  <a:pt x="2371211" y="187744"/>
                  <a:pt x="2377498" y="192983"/>
                </a:cubicBezTo>
                <a:cubicBezTo>
                  <a:pt x="2380070" y="191459"/>
                  <a:pt x="2384642" y="189744"/>
                  <a:pt x="2384070" y="188887"/>
                </a:cubicBezTo>
                <a:cubicBezTo>
                  <a:pt x="2381499" y="185077"/>
                  <a:pt x="2380070" y="181838"/>
                  <a:pt x="2391881" y="181934"/>
                </a:cubicBezTo>
                <a:cubicBezTo>
                  <a:pt x="2403692" y="182029"/>
                  <a:pt x="2403216" y="185077"/>
                  <a:pt x="2400072" y="188982"/>
                </a:cubicBezTo>
                <a:cubicBezTo>
                  <a:pt x="2399501" y="189649"/>
                  <a:pt x="2401215" y="190697"/>
                  <a:pt x="2402453" y="192316"/>
                </a:cubicBezTo>
                <a:cubicBezTo>
                  <a:pt x="2429314" y="189173"/>
                  <a:pt x="2444554" y="199650"/>
                  <a:pt x="2465223" y="204413"/>
                </a:cubicBezTo>
                <a:cubicBezTo>
                  <a:pt x="2449983" y="216033"/>
                  <a:pt x="2443125" y="216700"/>
                  <a:pt x="2420742" y="208318"/>
                </a:cubicBezTo>
                <a:cubicBezTo>
                  <a:pt x="2398358" y="221558"/>
                  <a:pt x="2363592" y="220701"/>
                  <a:pt x="2329492" y="223939"/>
                </a:cubicBezTo>
                <a:cubicBezTo>
                  <a:pt x="2339674" y="229092"/>
                  <a:pt x="2350714" y="232321"/>
                  <a:pt x="2362068" y="233464"/>
                </a:cubicBezTo>
                <a:cubicBezTo>
                  <a:pt x="2363973" y="237750"/>
                  <a:pt x="2360639" y="240227"/>
                  <a:pt x="2350733" y="239846"/>
                </a:cubicBezTo>
                <a:cubicBezTo>
                  <a:pt x="2316071" y="238122"/>
                  <a:pt x="2281334" y="241322"/>
                  <a:pt x="2247577" y="249371"/>
                </a:cubicBezTo>
                <a:cubicBezTo>
                  <a:pt x="2242519" y="249895"/>
                  <a:pt x="2237423" y="250114"/>
                  <a:pt x="2232337" y="250037"/>
                </a:cubicBezTo>
                <a:cubicBezTo>
                  <a:pt x="2196018" y="251819"/>
                  <a:pt x="2159728" y="253686"/>
                  <a:pt x="2123466" y="255657"/>
                </a:cubicBezTo>
                <a:cubicBezTo>
                  <a:pt x="2118599" y="255876"/>
                  <a:pt x="2113779" y="256648"/>
                  <a:pt x="2109084" y="257943"/>
                </a:cubicBezTo>
                <a:cubicBezTo>
                  <a:pt x="2093139" y="263744"/>
                  <a:pt x="2075822" y="264639"/>
                  <a:pt x="2059363" y="260515"/>
                </a:cubicBezTo>
                <a:cubicBezTo>
                  <a:pt x="2052991" y="260201"/>
                  <a:pt x="2046600" y="260582"/>
                  <a:pt x="2040313" y="261658"/>
                </a:cubicBezTo>
                <a:lnTo>
                  <a:pt x="2053076" y="273564"/>
                </a:lnTo>
                <a:cubicBezTo>
                  <a:pt x="2033169" y="277851"/>
                  <a:pt x="2014976" y="282137"/>
                  <a:pt x="1996403" y="285566"/>
                </a:cubicBezTo>
                <a:cubicBezTo>
                  <a:pt x="1990669" y="286252"/>
                  <a:pt x="1984849" y="285861"/>
                  <a:pt x="1979258" y="284423"/>
                </a:cubicBezTo>
                <a:cubicBezTo>
                  <a:pt x="1978210" y="279089"/>
                  <a:pt x="1971447" y="278231"/>
                  <a:pt x="1962208" y="278708"/>
                </a:cubicBezTo>
                <a:cubicBezTo>
                  <a:pt x="1942586" y="279755"/>
                  <a:pt x="1919060" y="278231"/>
                  <a:pt x="1904201" y="282804"/>
                </a:cubicBezTo>
                <a:cubicBezTo>
                  <a:pt x="1888151" y="287566"/>
                  <a:pt x="1871358" y="289309"/>
                  <a:pt x="1854671" y="287947"/>
                </a:cubicBezTo>
                <a:lnTo>
                  <a:pt x="1855052" y="288900"/>
                </a:lnTo>
                <a:lnTo>
                  <a:pt x="1855049" y="288899"/>
                </a:lnTo>
                <a:lnTo>
                  <a:pt x="1848193" y="289470"/>
                </a:lnTo>
                <a:lnTo>
                  <a:pt x="1854289" y="288804"/>
                </a:lnTo>
                <a:lnTo>
                  <a:pt x="1855047" y="288899"/>
                </a:lnTo>
                <a:lnTo>
                  <a:pt x="1838655" y="283993"/>
                </a:lnTo>
                <a:cubicBezTo>
                  <a:pt x="1832963" y="283571"/>
                  <a:pt x="1827181" y="284371"/>
                  <a:pt x="1821714" y="286423"/>
                </a:cubicBezTo>
                <a:cubicBezTo>
                  <a:pt x="1810446" y="289928"/>
                  <a:pt x="1798645" y="291452"/>
                  <a:pt x="1786853" y="290900"/>
                </a:cubicBezTo>
                <a:cubicBezTo>
                  <a:pt x="1767803" y="291757"/>
                  <a:pt x="1749610" y="293376"/>
                  <a:pt x="1730846" y="294329"/>
                </a:cubicBezTo>
                <a:cubicBezTo>
                  <a:pt x="1681792" y="296805"/>
                  <a:pt x="1632643" y="300329"/>
                  <a:pt x="1583399" y="300806"/>
                </a:cubicBezTo>
                <a:cubicBezTo>
                  <a:pt x="1559662" y="300434"/>
                  <a:pt x="1535926" y="301615"/>
                  <a:pt x="1512342" y="304330"/>
                </a:cubicBezTo>
                <a:cubicBezTo>
                  <a:pt x="1508199" y="304806"/>
                  <a:pt x="1504008" y="304806"/>
                  <a:pt x="1499865" y="304330"/>
                </a:cubicBezTo>
                <a:cubicBezTo>
                  <a:pt x="1467860" y="300711"/>
                  <a:pt x="1435857" y="304330"/>
                  <a:pt x="1403852" y="304330"/>
                </a:cubicBezTo>
                <a:cubicBezTo>
                  <a:pt x="1397766" y="304416"/>
                  <a:pt x="1391698" y="304825"/>
                  <a:pt x="1385660" y="305568"/>
                </a:cubicBezTo>
                <a:cubicBezTo>
                  <a:pt x="1377735" y="307216"/>
                  <a:pt x="1369648" y="307921"/>
                  <a:pt x="1361561" y="307664"/>
                </a:cubicBezTo>
                <a:cubicBezTo>
                  <a:pt x="1331843" y="301282"/>
                  <a:pt x="1304411" y="309283"/>
                  <a:pt x="1275265" y="308997"/>
                </a:cubicBezTo>
                <a:cubicBezTo>
                  <a:pt x="1246118" y="308712"/>
                  <a:pt x="1218115" y="311760"/>
                  <a:pt x="1190397" y="310140"/>
                </a:cubicBezTo>
                <a:cubicBezTo>
                  <a:pt x="1148678" y="307664"/>
                  <a:pt x="1111816" y="317475"/>
                  <a:pt x="1070573" y="316903"/>
                </a:cubicBezTo>
                <a:cubicBezTo>
                  <a:pt x="1029329" y="316331"/>
                  <a:pt x="988943" y="320808"/>
                  <a:pt x="948176" y="323475"/>
                </a:cubicBezTo>
                <a:cubicBezTo>
                  <a:pt x="928079" y="324713"/>
                  <a:pt x="907981" y="326523"/>
                  <a:pt x="888169" y="328619"/>
                </a:cubicBezTo>
                <a:cubicBezTo>
                  <a:pt x="858146" y="332162"/>
                  <a:pt x="827904" y="333495"/>
                  <a:pt x="797682" y="332619"/>
                </a:cubicBezTo>
                <a:cubicBezTo>
                  <a:pt x="786375" y="332362"/>
                  <a:pt x="775060" y="333057"/>
                  <a:pt x="763868" y="334715"/>
                </a:cubicBezTo>
                <a:cubicBezTo>
                  <a:pt x="735293" y="338620"/>
                  <a:pt x="705098" y="336429"/>
                  <a:pt x="676904" y="338811"/>
                </a:cubicBezTo>
                <a:cubicBezTo>
                  <a:pt x="643662" y="341668"/>
                  <a:pt x="610229" y="341478"/>
                  <a:pt x="576606" y="346621"/>
                </a:cubicBezTo>
                <a:cubicBezTo>
                  <a:pt x="548984" y="350907"/>
                  <a:pt x="516408" y="348145"/>
                  <a:pt x="486023" y="348431"/>
                </a:cubicBezTo>
                <a:cubicBezTo>
                  <a:pt x="480004" y="347878"/>
                  <a:pt x="473946" y="347878"/>
                  <a:pt x="467926" y="348431"/>
                </a:cubicBezTo>
                <a:cubicBezTo>
                  <a:pt x="431731" y="357956"/>
                  <a:pt x="394583" y="351574"/>
                  <a:pt x="357817" y="350145"/>
                </a:cubicBezTo>
                <a:cubicBezTo>
                  <a:pt x="350606" y="349297"/>
                  <a:pt x="343358" y="348821"/>
                  <a:pt x="336100" y="348717"/>
                </a:cubicBezTo>
                <a:cubicBezTo>
                  <a:pt x="298000" y="351384"/>
                  <a:pt x="264948" y="343002"/>
                  <a:pt x="230087" y="338429"/>
                </a:cubicBezTo>
                <a:cubicBezTo>
                  <a:pt x="205988" y="335286"/>
                  <a:pt x="181319" y="333095"/>
                  <a:pt x="157220" y="329857"/>
                </a:cubicBezTo>
                <a:cubicBezTo>
                  <a:pt x="147876" y="328990"/>
                  <a:pt x="138713" y="326809"/>
                  <a:pt x="129979" y="323380"/>
                </a:cubicBezTo>
                <a:cubicBezTo>
                  <a:pt x="87212" y="301187"/>
                  <a:pt x="40063" y="280327"/>
                  <a:pt x="23394" y="249942"/>
                </a:cubicBezTo>
                <a:cubicBezTo>
                  <a:pt x="21527" y="246704"/>
                  <a:pt x="18870" y="243989"/>
                  <a:pt x="15679" y="242037"/>
                </a:cubicBezTo>
                <a:cubicBezTo>
                  <a:pt x="-5943" y="228320"/>
                  <a:pt x="-1942" y="214033"/>
                  <a:pt x="8249" y="199174"/>
                </a:cubicBezTo>
                <a:cubicBezTo>
                  <a:pt x="11697" y="194497"/>
                  <a:pt x="14098" y="189144"/>
                  <a:pt x="15298" y="183458"/>
                </a:cubicBezTo>
                <a:cubicBezTo>
                  <a:pt x="16889" y="171656"/>
                  <a:pt x="22584" y="160798"/>
                  <a:pt x="31395" y="152787"/>
                </a:cubicBezTo>
                <a:cubicBezTo>
                  <a:pt x="38348" y="146215"/>
                  <a:pt x="31395" y="135928"/>
                  <a:pt x="27585" y="127641"/>
                </a:cubicBezTo>
                <a:cubicBezTo>
                  <a:pt x="17489" y="106781"/>
                  <a:pt x="27585" y="88112"/>
                  <a:pt x="52160" y="70491"/>
                </a:cubicBezTo>
                <a:cubicBezTo>
                  <a:pt x="66457" y="62004"/>
                  <a:pt x="82230" y="56289"/>
                  <a:pt x="98642" y="53632"/>
                </a:cubicBezTo>
                <a:cubicBezTo>
                  <a:pt x="134294" y="44945"/>
                  <a:pt x="170470" y="38582"/>
                  <a:pt x="206941" y="34582"/>
                </a:cubicBezTo>
                <a:cubicBezTo>
                  <a:pt x="220276" y="33344"/>
                  <a:pt x="233611" y="32487"/>
                  <a:pt x="247041" y="31534"/>
                </a:cubicBezTo>
                <a:cubicBezTo>
                  <a:pt x="292666" y="28295"/>
                  <a:pt x="338291" y="24962"/>
                  <a:pt x="384011" y="22009"/>
                </a:cubicBezTo>
                <a:cubicBezTo>
                  <a:pt x="442208" y="18199"/>
                  <a:pt x="500406" y="14389"/>
                  <a:pt x="558794" y="11151"/>
                </a:cubicBezTo>
                <a:cubicBezTo>
                  <a:pt x="594132" y="9245"/>
                  <a:pt x="629756" y="8484"/>
                  <a:pt x="665189" y="7245"/>
                </a:cubicBezTo>
                <a:cubicBezTo>
                  <a:pt x="668389" y="7398"/>
                  <a:pt x="671590" y="7112"/>
                  <a:pt x="674714" y="6388"/>
                </a:cubicBezTo>
                <a:cubicBezTo>
                  <a:pt x="694716" y="-3137"/>
                  <a:pt x="716528" y="1054"/>
                  <a:pt x="739293" y="3626"/>
                </a:cubicBezTo>
                <a:cubicBezTo>
                  <a:pt x="752904" y="4483"/>
                  <a:pt x="766544" y="4483"/>
                  <a:pt x="780155" y="3626"/>
                </a:cubicBezTo>
                <a:cubicBezTo>
                  <a:pt x="804349" y="3054"/>
                  <a:pt x="828542" y="2006"/>
                  <a:pt x="852736" y="1721"/>
                </a:cubicBezTo>
                <a:cubicBezTo>
                  <a:pt x="904266" y="863"/>
                  <a:pt x="955892" y="-89"/>
                  <a:pt x="1007422" y="6"/>
                </a:cubicBezTo>
                <a:close/>
              </a:path>
            </a:pathLst>
          </a:custGeom>
          <a:gradFill>
            <a:gsLst>
              <a:gs pos="0">
                <a:schemeClr val="accent2">
                  <a:lumMod val="20000"/>
                  <a:lumOff val="80000"/>
                  <a:alpha val="4000"/>
                </a:schemeClr>
              </a:gs>
              <a:gs pos="100000">
                <a:schemeClr val="accent2">
                  <a:lumMod val="40000"/>
                  <a:lumOff val="60000"/>
                  <a:alpha val="100000"/>
                </a:schemeClr>
              </a:gs>
            </a:gsLst>
            <a:lin ang="10800000" scaled="0"/>
          </a:gradFill>
        </p:spPr>
        <p:txBody>
          <a:bodyPr rot="0" spcFirstLastPara="0" vert="horz" wrap="square" lIns="252095" tIns="0" rIns="0" bIns="0" numCol="1" spcCol="0" rtlCol="0" fromWordArt="0" anchor="ctr" anchorCtr="0" forceAA="0" compatLnSpc="0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000" b="1" dirty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请添加标题</a:t>
            </a:r>
            <a:endParaRPr lang="zh-CN" altLang="en-US" sz="2000" b="1" dirty="0">
              <a:solidFill>
                <a:schemeClr val="tx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4" name="矩形 13"/>
          <p:cNvSpPr/>
          <p:nvPr>
            <p:custDataLst>
              <p:tags r:id="rId7"/>
            </p:custDataLst>
          </p:nvPr>
        </p:nvSpPr>
        <p:spPr>
          <a:xfrm>
            <a:off x="1021796" y="3658558"/>
            <a:ext cx="6443264" cy="97094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单击此处输入你的正文，文字是您思想的提炼，为了最终演示发布的良好效果，请尽量言简意赅的阐述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6" name="任意多边形: 形状 4531"/>
          <p:cNvSpPr/>
          <p:nvPr>
            <p:custDataLst>
              <p:tags r:id="rId8"/>
            </p:custDataLst>
          </p:nvPr>
        </p:nvSpPr>
        <p:spPr>
          <a:xfrm>
            <a:off x="751205" y="4712273"/>
            <a:ext cx="6713855" cy="397292"/>
          </a:xfrm>
          <a:custGeom>
            <a:avLst/>
            <a:gdLst>
              <a:gd name="connsiteX0" fmla="*/ 2086509 w 2500561"/>
              <a:gd name="connsiteY0" fmla="*/ 274326 h 353562"/>
              <a:gd name="connsiteX1" fmla="*/ 2089271 w 2500561"/>
              <a:gd name="connsiteY1" fmla="*/ 274802 h 353562"/>
              <a:gd name="connsiteX2" fmla="*/ 2086414 w 2500561"/>
              <a:gd name="connsiteY2" fmla="*/ 276898 h 353562"/>
              <a:gd name="connsiteX3" fmla="*/ 2082413 w 2500561"/>
              <a:gd name="connsiteY3" fmla="*/ 275564 h 353562"/>
              <a:gd name="connsiteX4" fmla="*/ 2086509 w 2500561"/>
              <a:gd name="connsiteY4" fmla="*/ 274326 h 353562"/>
              <a:gd name="connsiteX5" fmla="*/ 2118989 w 2500561"/>
              <a:gd name="connsiteY5" fmla="*/ 273660 h 353562"/>
              <a:gd name="connsiteX6" fmla="*/ 2123752 w 2500561"/>
              <a:gd name="connsiteY6" fmla="*/ 274517 h 353562"/>
              <a:gd name="connsiteX7" fmla="*/ 2120894 w 2500561"/>
              <a:gd name="connsiteY7" fmla="*/ 276041 h 353562"/>
              <a:gd name="connsiteX8" fmla="*/ 2116036 w 2500561"/>
              <a:gd name="connsiteY8" fmla="*/ 275184 h 353562"/>
              <a:gd name="connsiteX9" fmla="*/ 2118989 w 2500561"/>
              <a:gd name="connsiteY9" fmla="*/ 273660 h 353562"/>
              <a:gd name="connsiteX10" fmla="*/ 2361591 w 2500561"/>
              <a:gd name="connsiteY10" fmla="*/ 234036 h 353562"/>
              <a:gd name="connsiteX11" fmla="*/ 2417979 w 2500561"/>
              <a:gd name="connsiteY11" fmla="*/ 234036 h 353562"/>
              <a:gd name="connsiteX12" fmla="*/ 2377498 w 2500561"/>
              <a:gd name="connsiteY12" fmla="*/ 237846 h 353562"/>
              <a:gd name="connsiteX13" fmla="*/ 2361591 w 2500561"/>
              <a:gd name="connsiteY13" fmla="*/ 234036 h 353562"/>
              <a:gd name="connsiteX14" fmla="*/ 2497989 w 2500561"/>
              <a:gd name="connsiteY14" fmla="*/ 205556 h 353562"/>
              <a:gd name="connsiteX15" fmla="*/ 2500561 w 2500561"/>
              <a:gd name="connsiteY15" fmla="*/ 208223 h 353562"/>
              <a:gd name="connsiteX16" fmla="*/ 2483988 w 2500561"/>
              <a:gd name="connsiteY16" fmla="*/ 212128 h 353562"/>
              <a:gd name="connsiteX17" fmla="*/ 2480654 w 2500561"/>
              <a:gd name="connsiteY17" fmla="*/ 208699 h 353562"/>
              <a:gd name="connsiteX18" fmla="*/ 2437505 w 2500561"/>
              <a:gd name="connsiteY18" fmla="*/ 183553 h 353562"/>
              <a:gd name="connsiteX19" fmla="*/ 2446077 w 2500561"/>
              <a:gd name="connsiteY19" fmla="*/ 186315 h 353562"/>
              <a:gd name="connsiteX20" fmla="*/ 2435695 w 2500561"/>
              <a:gd name="connsiteY20" fmla="*/ 187363 h 353562"/>
              <a:gd name="connsiteX21" fmla="*/ 2432266 w 2500561"/>
              <a:gd name="connsiteY21" fmla="*/ 184410 h 353562"/>
              <a:gd name="connsiteX22" fmla="*/ 2437505 w 2500561"/>
              <a:gd name="connsiteY22" fmla="*/ 183553 h 353562"/>
              <a:gd name="connsiteX23" fmla="*/ 2251958 w 2500561"/>
              <a:gd name="connsiteY23" fmla="*/ 131260 h 353562"/>
              <a:gd name="connsiteX24" fmla="*/ 2256721 w 2500561"/>
              <a:gd name="connsiteY24" fmla="*/ 131831 h 353562"/>
              <a:gd name="connsiteX25" fmla="*/ 2254339 w 2500561"/>
              <a:gd name="connsiteY25" fmla="*/ 134213 h 353562"/>
              <a:gd name="connsiteX26" fmla="*/ 2248910 w 2500561"/>
              <a:gd name="connsiteY26" fmla="*/ 133546 h 353562"/>
              <a:gd name="connsiteX27" fmla="*/ 2251958 w 2500561"/>
              <a:gd name="connsiteY27" fmla="*/ 131260 h 353562"/>
              <a:gd name="connsiteX28" fmla="*/ 2188617 w 2500561"/>
              <a:gd name="connsiteY28" fmla="*/ 130403 h 353562"/>
              <a:gd name="connsiteX29" fmla="*/ 2238242 w 2500561"/>
              <a:gd name="connsiteY29" fmla="*/ 130403 h 353562"/>
              <a:gd name="connsiteX30" fmla="*/ 2202523 w 2500561"/>
              <a:gd name="connsiteY30" fmla="*/ 141547 h 353562"/>
              <a:gd name="connsiteX31" fmla="*/ 2277295 w 2500561"/>
              <a:gd name="connsiteY31" fmla="*/ 128974 h 353562"/>
              <a:gd name="connsiteX32" fmla="*/ 2285392 w 2500561"/>
              <a:gd name="connsiteY32" fmla="*/ 131546 h 353562"/>
              <a:gd name="connsiteX33" fmla="*/ 2279200 w 2500561"/>
              <a:gd name="connsiteY33" fmla="*/ 135451 h 353562"/>
              <a:gd name="connsiteX34" fmla="*/ 2272342 w 2500561"/>
              <a:gd name="connsiteY34" fmla="*/ 131260 h 353562"/>
              <a:gd name="connsiteX35" fmla="*/ 2277295 w 2500561"/>
              <a:gd name="connsiteY35" fmla="*/ 128974 h 353562"/>
              <a:gd name="connsiteX36" fmla="*/ 2338160 w 2500561"/>
              <a:gd name="connsiteY36" fmla="*/ 128689 h 353562"/>
              <a:gd name="connsiteX37" fmla="*/ 2338922 w 2500561"/>
              <a:gd name="connsiteY37" fmla="*/ 131832 h 353562"/>
              <a:gd name="connsiteX38" fmla="*/ 2325968 w 2500561"/>
              <a:gd name="connsiteY38" fmla="*/ 131832 h 353562"/>
              <a:gd name="connsiteX39" fmla="*/ 2325396 w 2500561"/>
              <a:gd name="connsiteY39" fmla="*/ 130117 h 353562"/>
              <a:gd name="connsiteX40" fmla="*/ 1988307 w 2500561"/>
              <a:gd name="connsiteY40" fmla="*/ 112878 h 353562"/>
              <a:gd name="connsiteX41" fmla="*/ 1982687 w 2500561"/>
              <a:gd name="connsiteY41" fmla="*/ 115926 h 353562"/>
              <a:gd name="connsiteX42" fmla="*/ 1990307 w 2500561"/>
              <a:gd name="connsiteY42" fmla="*/ 117259 h 353562"/>
              <a:gd name="connsiteX43" fmla="*/ 1997832 w 2500561"/>
              <a:gd name="connsiteY43" fmla="*/ 114973 h 353562"/>
              <a:gd name="connsiteX44" fmla="*/ 1997832 w 2500561"/>
              <a:gd name="connsiteY44" fmla="*/ 114782 h 353562"/>
              <a:gd name="connsiteX45" fmla="*/ 1988307 w 2500561"/>
              <a:gd name="connsiteY45" fmla="*/ 112878 h 353562"/>
              <a:gd name="connsiteX46" fmla="*/ 2079080 w 2500561"/>
              <a:gd name="connsiteY46" fmla="*/ 109353 h 353562"/>
              <a:gd name="connsiteX47" fmla="*/ 2084699 w 2500561"/>
              <a:gd name="connsiteY47" fmla="*/ 110400 h 353562"/>
              <a:gd name="connsiteX48" fmla="*/ 2082413 w 2500561"/>
              <a:gd name="connsiteY48" fmla="*/ 111353 h 353562"/>
              <a:gd name="connsiteX49" fmla="*/ 2076984 w 2500561"/>
              <a:gd name="connsiteY49" fmla="*/ 110400 h 353562"/>
              <a:gd name="connsiteX50" fmla="*/ 2079080 w 2500561"/>
              <a:gd name="connsiteY50" fmla="*/ 109353 h 353562"/>
              <a:gd name="connsiteX51" fmla="*/ 2174044 w 2500561"/>
              <a:gd name="connsiteY51" fmla="*/ 92970 h 353562"/>
              <a:gd name="connsiteX52" fmla="*/ 2205572 w 2500561"/>
              <a:gd name="connsiteY52" fmla="*/ 102495 h 353562"/>
              <a:gd name="connsiteX53" fmla="*/ 2174044 w 2500561"/>
              <a:gd name="connsiteY53" fmla="*/ 92970 h 353562"/>
              <a:gd name="connsiteX54" fmla="*/ 2011452 w 2500561"/>
              <a:gd name="connsiteY54" fmla="*/ 92303 h 353562"/>
              <a:gd name="connsiteX55" fmla="*/ 2005451 w 2500561"/>
              <a:gd name="connsiteY55" fmla="*/ 94113 h 353562"/>
              <a:gd name="connsiteX56" fmla="*/ 2010404 w 2500561"/>
              <a:gd name="connsiteY56" fmla="*/ 96685 h 353562"/>
              <a:gd name="connsiteX57" fmla="*/ 2022882 w 2500561"/>
              <a:gd name="connsiteY57" fmla="*/ 94780 h 353562"/>
              <a:gd name="connsiteX58" fmla="*/ 2022882 w 2500561"/>
              <a:gd name="connsiteY58" fmla="*/ 94589 h 353562"/>
              <a:gd name="connsiteX59" fmla="*/ 2011452 w 2500561"/>
              <a:gd name="connsiteY59" fmla="*/ 92303 h 353562"/>
              <a:gd name="connsiteX60" fmla="*/ 2112417 w 2500561"/>
              <a:gd name="connsiteY60" fmla="*/ 85731 h 353562"/>
              <a:gd name="connsiteX61" fmla="*/ 2130419 w 2500561"/>
              <a:gd name="connsiteY61" fmla="*/ 103066 h 353562"/>
              <a:gd name="connsiteX62" fmla="*/ 2118227 w 2500561"/>
              <a:gd name="connsiteY62" fmla="*/ 102495 h 353562"/>
              <a:gd name="connsiteX63" fmla="*/ 2112417 w 2500561"/>
              <a:gd name="connsiteY63" fmla="*/ 85731 h 353562"/>
              <a:gd name="connsiteX64" fmla="*/ 1979829 w 2500561"/>
              <a:gd name="connsiteY64" fmla="*/ 76968 h 353562"/>
              <a:gd name="connsiteX65" fmla="*/ 1964970 w 2500561"/>
              <a:gd name="connsiteY65" fmla="*/ 79159 h 353562"/>
              <a:gd name="connsiteX66" fmla="*/ 1966685 w 2500561"/>
              <a:gd name="connsiteY66" fmla="*/ 81636 h 353562"/>
              <a:gd name="connsiteX67" fmla="*/ 1981449 w 2500561"/>
              <a:gd name="connsiteY67" fmla="*/ 79350 h 353562"/>
              <a:gd name="connsiteX68" fmla="*/ 2145278 w 2500561"/>
              <a:gd name="connsiteY68" fmla="*/ 69253 h 353562"/>
              <a:gd name="connsiteX69" fmla="*/ 2148040 w 2500561"/>
              <a:gd name="connsiteY69" fmla="*/ 71062 h 353562"/>
              <a:gd name="connsiteX70" fmla="*/ 2144325 w 2500561"/>
              <a:gd name="connsiteY70" fmla="*/ 74777 h 353562"/>
              <a:gd name="connsiteX71" fmla="*/ 2139277 w 2500561"/>
              <a:gd name="connsiteY71" fmla="*/ 71729 h 353562"/>
              <a:gd name="connsiteX72" fmla="*/ 2145278 w 2500561"/>
              <a:gd name="connsiteY72" fmla="*/ 69253 h 353562"/>
              <a:gd name="connsiteX73" fmla="*/ 1993355 w 2500561"/>
              <a:gd name="connsiteY73" fmla="*/ 19151 h 353562"/>
              <a:gd name="connsiteX74" fmla="*/ 2021930 w 2500561"/>
              <a:gd name="connsiteY74" fmla="*/ 32581 h 353562"/>
              <a:gd name="connsiteX75" fmla="*/ 2081842 w 2500561"/>
              <a:gd name="connsiteY75" fmla="*/ 28295 h 353562"/>
              <a:gd name="connsiteX76" fmla="*/ 1965732 w 2500561"/>
              <a:gd name="connsiteY76" fmla="*/ 32867 h 353562"/>
              <a:gd name="connsiteX77" fmla="*/ 1993355 w 2500561"/>
              <a:gd name="connsiteY77" fmla="*/ 19151 h 353562"/>
              <a:gd name="connsiteX78" fmla="*/ 1007422 w 2500561"/>
              <a:gd name="connsiteY78" fmla="*/ 6 h 353562"/>
              <a:gd name="connsiteX79" fmla="*/ 1124008 w 2500561"/>
              <a:gd name="connsiteY79" fmla="*/ 2387 h 353562"/>
              <a:gd name="connsiteX80" fmla="*/ 1397852 w 2500561"/>
              <a:gd name="connsiteY80" fmla="*/ 8293 h 353562"/>
              <a:gd name="connsiteX81" fmla="*/ 1453954 w 2500561"/>
              <a:gd name="connsiteY81" fmla="*/ 10960 h 353562"/>
              <a:gd name="connsiteX82" fmla="*/ 1594924 w 2500561"/>
              <a:gd name="connsiteY82" fmla="*/ 10960 h 353562"/>
              <a:gd name="connsiteX83" fmla="*/ 1601210 w 2500561"/>
              <a:gd name="connsiteY83" fmla="*/ 10960 h 353562"/>
              <a:gd name="connsiteX84" fmla="*/ 1709224 w 2500561"/>
              <a:gd name="connsiteY84" fmla="*/ 15627 h 353562"/>
              <a:gd name="connsiteX85" fmla="*/ 1815142 w 2500561"/>
              <a:gd name="connsiteY85" fmla="*/ 14675 h 353562"/>
              <a:gd name="connsiteX86" fmla="*/ 1890675 w 2500561"/>
              <a:gd name="connsiteY86" fmla="*/ 15627 h 353562"/>
              <a:gd name="connsiteX87" fmla="*/ 1957350 w 2500561"/>
              <a:gd name="connsiteY87" fmla="*/ 18104 h 353562"/>
              <a:gd name="connsiteX88" fmla="*/ 1937955 w 2500561"/>
              <a:gd name="connsiteY88" fmla="*/ 21746 h 353562"/>
              <a:gd name="connsiteX89" fmla="*/ 1937729 w 2500561"/>
              <a:gd name="connsiteY89" fmla="*/ 21533 h 353562"/>
              <a:gd name="connsiteX90" fmla="*/ 1935829 w 2500561"/>
              <a:gd name="connsiteY90" fmla="*/ 21717 h 353562"/>
              <a:gd name="connsiteX91" fmla="*/ 1925156 w 2500561"/>
              <a:gd name="connsiteY91" fmla="*/ 20009 h 353562"/>
              <a:gd name="connsiteX92" fmla="*/ 1928870 w 2500561"/>
              <a:gd name="connsiteY92" fmla="*/ 22390 h 353562"/>
              <a:gd name="connsiteX93" fmla="*/ 1935829 w 2500561"/>
              <a:gd name="connsiteY93" fmla="*/ 21717 h 353562"/>
              <a:gd name="connsiteX94" fmla="*/ 1937062 w 2500561"/>
              <a:gd name="connsiteY94" fmla="*/ 21914 h 353562"/>
              <a:gd name="connsiteX95" fmla="*/ 1937955 w 2500561"/>
              <a:gd name="connsiteY95" fmla="*/ 21746 h 353562"/>
              <a:gd name="connsiteX96" fmla="*/ 1947825 w 2500561"/>
              <a:gd name="connsiteY96" fmla="*/ 31058 h 353562"/>
              <a:gd name="connsiteX97" fmla="*/ 1920965 w 2500561"/>
              <a:gd name="connsiteY97" fmla="*/ 35630 h 353562"/>
              <a:gd name="connsiteX98" fmla="*/ 2009547 w 2500561"/>
              <a:gd name="connsiteY98" fmla="*/ 44583 h 353562"/>
              <a:gd name="connsiteX99" fmla="*/ 2077175 w 2500561"/>
              <a:gd name="connsiteY99" fmla="*/ 46012 h 353562"/>
              <a:gd name="connsiteX100" fmla="*/ 2069269 w 2500561"/>
              <a:gd name="connsiteY100" fmla="*/ 51537 h 353562"/>
              <a:gd name="connsiteX101" fmla="*/ 2062697 w 2500561"/>
              <a:gd name="connsiteY101" fmla="*/ 56680 h 353562"/>
              <a:gd name="connsiteX102" fmla="*/ 2117846 w 2500561"/>
              <a:gd name="connsiteY102" fmla="*/ 58109 h 353562"/>
              <a:gd name="connsiteX103" fmla="*/ 2083747 w 2500561"/>
              <a:gd name="connsiteY103" fmla="*/ 64110 h 353562"/>
              <a:gd name="connsiteX104" fmla="*/ 2058601 w 2500561"/>
              <a:gd name="connsiteY104" fmla="*/ 69729 h 353562"/>
              <a:gd name="connsiteX105" fmla="*/ 2055077 w 2500561"/>
              <a:gd name="connsiteY105" fmla="*/ 50679 h 353562"/>
              <a:gd name="connsiteX106" fmla="*/ 2000689 w 2500561"/>
              <a:gd name="connsiteY106" fmla="*/ 50679 h 353562"/>
              <a:gd name="connsiteX107" fmla="*/ 2004690 w 2500561"/>
              <a:gd name="connsiteY107" fmla="*/ 60204 h 353562"/>
              <a:gd name="connsiteX108" fmla="*/ 1964303 w 2500561"/>
              <a:gd name="connsiteY108" fmla="*/ 61347 h 353562"/>
              <a:gd name="connsiteX109" fmla="*/ 2030978 w 2500561"/>
              <a:gd name="connsiteY109" fmla="*/ 57823 h 353562"/>
              <a:gd name="connsiteX110" fmla="*/ 2040980 w 2500561"/>
              <a:gd name="connsiteY110" fmla="*/ 68110 h 353562"/>
              <a:gd name="connsiteX111" fmla="*/ 1992878 w 2500561"/>
              <a:gd name="connsiteY111" fmla="*/ 72968 h 353562"/>
              <a:gd name="connsiteX112" fmla="*/ 2058601 w 2500561"/>
              <a:gd name="connsiteY112" fmla="*/ 92018 h 353562"/>
              <a:gd name="connsiteX113" fmla="*/ 2077651 w 2500561"/>
              <a:gd name="connsiteY113" fmla="*/ 86017 h 353562"/>
              <a:gd name="connsiteX114" fmla="*/ 2102702 w 2500561"/>
              <a:gd name="connsiteY114" fmla="*/ 100019 h 353562"/>
              <a:gd name="connsiteX115" fmla="*/ 2044790 w 2500561"/>
              <a:gd name="connsiteY115" fmla="*/ 102686 h 353562"/>
              <a:gd name="connsiteX116" fmla="*/ 2043647 w 2500561"/>
              <a:gd name="connsiteY116" fmla="*/ 104877 h 353562"/>
              <a:gd name="connsiteX117" fmla="*/ 2063935 w 2500561"/>
              <a:gd name="connsiteY117" fmla="*/ 108972 h 353562"/>
              <a:gd name="connsiteX118" fmla="*/ 2046123 w 2500561"/>
              <a:gd name="connsiteY118" fmla="*/ 123545 h 353562"/>
              <a:gd name="connsiteX119" fmla="*/ 2163757 w 2500561"/>
              <a:gd name="connsiteY119" fmla="*/ 127451 h 353562"/>
              <a:gd name="connsiteX120" fmla="*/ 2169186 w 2500561"/>
              <a:gd name="connsiteY120" fmla="*/ 150787 h 353562"/>
              <a:gd name="connsiteX121" fmla="*/ 2118704 w 2500561"/>
              <a:gd name="connsiteY121" fmla="*/ 146310 h 353562"/>
              <a:gd name="connsiteX122" fmla="*/ 2082128 w 2500561"/>
              <a:gd name="connsiteY122" fmla="*/ 143548 h 353562"/>
              <a:gd name="connsiteX123" fmla="*/ 2074412 w 2500561"/>
              <a:gd name="connsiteY123" fmla="*/ 151073 h 353562"/>
              <a:gd name="connsiteX124" fmla="*/ 2119847 w 2500561"/>
              <a:gd name="connsiteY124" fmla="*/ 161455 h 353562"/>
              <a:gd name="connsiteX125" fmla="*/ 2139659 w 2500561"/>
              <a:gd name="connsiteY125" fmla="*/ 155359 h 353562"/>
              <a:gd name="connsiteX126" fmla="*/ 2139659 w 2500561"/>
              <a:gd name="connsiteY126" fmla="*/ 166503 h 353562"/>
              <a:gd name="connsiteX127" fmla="*/ 2168234 w 2500561"/>
              <a:gd name="connsiteY127" fmla="*/ 165646 h 353562"/>
              <a:gd name="connsiteX128" fmla="*/ 2169282 w 2500561"/>
              <a:gd name="connsiteY128" fmla="*/ 175171 h 353562"/>
              <a:gd name="connsiteX129" fmla="*/ 2328635 w 2500561"/>
              <a:gd name="connsiteY129" fmla="*/ 184696 h 353562"/>
              <a:gd name="connsiteX130" fmla="*/ 2360639 w 2500561"/>
              <a:gd name="connsiteY130" fmla="*/ 179838 h 353562"/>
              <a:gd name="connsiteX131" fmla="*/ 2377498 w 2500561"/>
              <a:gd name="connsiteY131" fmla="*/ 192983 h 353562"/>
              <a:gd name="connsiteX132" fmla="*/ 2384070 w 2500561"/>
              <a:gd name="connsiteY132" fmla="*/ 188887 h 353562"/>
              <a:gd name="connsiteX133" fmla="*/ 2391881 w 2500561"/>
              <a:gd name="connsiteY133" fmla="*/ 181934 h 353562"/>
              <a:gd name="connsiteX134" fmla="*/ 2400072 w 2500561"/>
              <a:gd name="connsiteY134" fmla="*/ 188982 h 353562"/>
              <a:gd name="connsiteX135" fmla="*/ 2402453 w 2500561"/>
              <a:gd name="connsiteY135" fmla="*/ 192316 h 353562"/>
              <a:gd name="connsiteX136" fmla="*/ 2465223 w 2500561"/>
              <a:gd name="connsiteY136" fmla="*/ 204413 h 353562"/>
              <a:gd name="connsiteX137" fmla="*/ 2420742 w 2500561"/>
              <a:gd name="connsiteY137" fmla="*/ 208318 h 353562"/>
              <a:gd name="connsiteX138" fmla="*/ 2329492 w 2500561"/>
              <a:gd name="connsiteY138" fmla="*/ 223939 h 353562"/>
              <a:gd name="connsiteX139" fmla="*/ 2362068 w 2500561"/>
              <a:gd name="connsiteY139" fmla="*/ 233464 h 353562"/>
              <a:gd name="connsiteX140" fmla="*/ 2350733 w 2500561"/>
              <a:gd name="connsiteY140" fmla="*/ 239846 h 353562"/>
              <a:gd name="connsiteX141" fmla="*/ 2247577 w 2500561"/>
              <a:gd name="connsiteY141" fmla="*/ 249371 h 353562"/>
              <a:gd name="connsiteX142" fmla="*/ 2232337 w 2500561"/>
              <a:gd name="connsiteY142" fmla="*/ 250037 h 353562"/>
              <a:gd name="connsiteX143" fmla="*/ 2123466 w 2500561"/>
              <a:gd name="connsiteY143" fmla="*/ 255657 h 353562"/>
              <a:gd name="connsiteX144" fmla="*/ 2109084 w 2500561"/>
              <a:gd name="connsiteY144" fmla="*/ 257943 h 353562"/>
              <a:gd name="connsiteX145" fmla="*/ 2059363 w 2500561"/>
              <a:gd name="connsiteY145" fmla="*/ 260515 h 353562"/>
              <a:gd name="connsiteX146" fmla="*/ 2040313 w 2500561"/>
              <a:gd name="connsiteY146" fmla="*/ 261658 h 353562"/>
              <a:gd name="connsiteX147" fmla="*/ 2053076 w 2500561"/>
              <a:gd name="connsiteY147" fmla="*/ 273564 h 353562"/>
              <a:gd name="connsiteX148" fmla="*/ 1996403 w 2500561"/>
              <a:gd name="connsiteY148" fmla="*/ 285566 h 353562"/>
              <a:gd name="connsiteX149" fmla="*/ 1979258 w 2500561"/>
              <a:gd name="connsiteY149" fmla="*/ 284423 h 353562"/>
              <a:gd name="connsiteX150" fmla="*/ 1962208 w 2500561"/>
              <a:gd name="connsiteY150" fmla="*/ 278708 h 353562"/>
              <a:gd name="connsiteX151" fmla="*/ 1904201 w 2500561"/>
              <a:gd name="connsiteY151" fmla="*/ 282804 h 353562"/>
              <a:gd name="connsiteX152" fmla="*/ 1854671 w 2500561"/>
              <a:gd name="connsiteY152" fmla="*/ 287947 h 353562"/>
              <a:gd name="connsiteX153" fmla="*/ 1855052 w 2500561"/>
              <a:gd name="connsiteY153" fmla="*/ 288900 h 353562"/>
              <a:gd name="connsiteX154" fmla="*/ 1855049 w 2500561"/>
              <a:gd name="connsiteY154" fmla="*/ 288899 h 353562"/>
              <a:gd name="connsiteX155" fmla="*/ 1848193 w 2500561"/>
              <a:gd name="connsiteY155" fmla="*/ 289470 h 353562"/>
              <a:gd name="connsiteX156" fmla="*/ 1854289 w 2500561"/>
              <a:gd name="connsiteY156" fmla="*/ 288804 h 353562"/>
              <a:gd name="connsiteX157" fmla="*/ 1855047 w 2500561"/>
              <a:gd name="connsiteY157" fmla="*/ 288899 h 353562"/>
              <a:gd name="connsiteX158" fmla="*/ 1838655 w 2500561"/>
              <a:gd name="connsiteY158" fmla="*/ 283993 h 353562"/>
              <a:gd name="connsiteX159" fmla="*/ 1821714 w 2500561"/>
              <a:gd name="connsiteY159" fmla="*/ 286423 h 353562"/>
              <a:gd name="connsiteX160" fmla="*/ 1786853 w 2500561"/>
              <a:gd name="connsiteY160" fmla="*/ 290900 h 353562"/>
              <a:gd name="connsiteX161" fmla="*/ 1730846 w 2500561"/>
              <a:gd name="connsiteY161" fmla="*/ 294329 h 353562"/>
              <a:gd name="connsiteX162" fmla="*/ 1583399 w 2500561"/>
              <a:gd name="connsiteY162" fmla="*/ 300806 h 353562"/>
              <a:gd name="connsiteX163" fmla="*/ 1512342 w 2500561"/>
              <a:gd name="connsiteY163" fmla="*/ 304330 h 353562"/>
              <a:gd name="connsiteX164" fmla="*/ 1499865 w 2500561"/>
              <a:gd name="connsiteY164" fmla="*/ 304330 h 353562"/>
              <a:gd name="connsiteX165" fmla="*/ 1403852 w 2500561"/>
              <a:gd name="connsiteY165" fmla="*/ 304330 h 353562"/>
              <a:gd name="connsiteX166" fmla="*/ 1385660 w 2500561"/>
              <a:gd name="connsiteY166" fmla="*/ 305568 h 353562"/>
              <a:gd name="connsiteX167" fmla="*/ 1361561 w 2500561"/>
              <a:gd name="connsiteY167" fmla="*/ 307664 h 353562"/>
              <a:gd name="connsiteX168" fmla="*/ 1275265 w 2500561"/>
              <a:gd name="connsiteY168" fmla="*/ 308997 h 353562"/>
              <a:gd name="connsiteX169" fmla="*/ 1190397 w 2500561"/>
              <a:gd name="connsiteY169" fmla="*/ 310140 h 353562"/>
              <a:gd name="connsiteX170" fmla="*/ 1070573 w 2500561"/>
              <a:gd name="connsiteY170" fmla="*/ 316903 h 353562"/>
              <a:gd name="connsiteX171" fmla="*/ 948176 w 2500561"/>
              <a:gd name="connsiteY171" fmla="*/ 323475 h 353562"/>
              <a:gd name="connsiteX172" fmla="*/ 888169 w 2500561"/>
              <a:gd name="connsiteY172" fmla="*/ 328619 h 353562"/>
              <a:gd name="connsiteX173" fmla="*/ 797682 w 2500561"/>
              <a:gd name="connsiteY173" fmla="*/ 332619 h 353562"/>
              <a:gd name="connsiteX174" fmla="*/ 763868 w 2500561"/>
              <a:gd name="connsiteY174" fmla="*/ 334715 h 353562"/>
              <a:gd name="connsiteX175" fmla="*/ 676904 w 2500561"/>
              <a:gd name="connsiteY175" fmla="*/ 338811 h 353562"/>
              <a:gd name="connsiteX176" fmla="*/ 576606 w 2500561"/>
              <a:gd name="connsiteY176" fmla="*/ 346621 h 353562"/>
              <a:gd name="connsiteX177" fmla="*/ 486023 w 2500561"/>
              <a:gd name="connsiteY177" fmla="*/ 348431 h 353562"/>
              <a:gd name="connsiteX178" fmla="*/ 467926 w 2500561"/>
              <a:gd name="connsiteY178" fmla="*/ 348431 h 353562"/>
              <a:gd name="connsiteX179" fmla="*/ 357817 w 2500561"/>
              <a:gd name="connsiteY179" fmla="*/ 350145 h 353562"/>
              <a:gd name="connsiteX180" fmla="*/ 336100 w 2500561"/>
              <a:gd name="connsiteY180" fmla="*/ 348717 h 353562"/>
              <a:gd name="connsiteX181" fmla="*/ 230087 w 2500561"/>
              <a:gd name="connsiteY181" fmla="*/ 338429 h 353562"/>
              <a:gd name="connsiteX182" fmla="*/ 157220 w 2500561"/>
              <a:gd name="connsiteY182" fmla="*/ 329857 h 353562"/>
              <a:gd name="connsiteX183" fmla="*/ 129979 w 2500561"/>
              <a:gd name="connsiteY183" fmla="*/ 323380 h 353562"/>
              <a:gd name="connsiteX184" fmla="*/ 23394 w 2500561"/>
              <a:gd name="connsiteY184" fmla="*/ 249942 h 353562"/>
              <a:gd name="connsiteX185" fmla="*/ 15679 w 2500561"/>
              <a:gd name="connsiteY185" fmla="*/ 242037 h 353562"/>
              <a:gd name="connsiteX186" fmla="*/ 8249 w 2500561"/>
              <a:gd name="connsiteY186" fmla="*/ 199174 h 353562"/>
              <a:gd name="connsiteX187" fmla="*/ 15298 w 2500561"/>
              <a:gd name="connsiteY187" fmla="*/ 183458 h 353562"/>
              <a:gd name="connsiteX188" fmla="*/ 31395 w 2500561"/>
              <a:gd name="connsiteY188" fmla="*/ 152787 h 353562"/>
              <a:gd name="connsiteX189" fmla="*/ 27585 w 2500561"/>
              <a:gd name="connsiteY189" fmla="*/ 127641 h 353562"/>
              <a:gd name="connsiteX190" fmla="*/ 52160 w 2500561"/>
              <a:gd name="connsiteY190" fmla="*/ 70491 h 353562"/>
              <a:gd name="connsiteX191" fmla="*/ 98642 w 2500561"/>
              <a:gd name="connsiteY191" fmla="*/ 53632 h 353562"/>
              <a:gd name="connsiteX192" fmla="*/ 206941 w 2500561"/>
              <a:gd name="connsiteY192" fmla="*/ 34582 h 353562"/>
              <a:gd name="connsiteX193" fmla="*/ 247041 w 2500561"/>
              <a:gd name="connsiteY193" fmla="*/ 31534 h 353562"/>
              <a:gd name="connsiteX194" fmla="*/ 384011 w 2500561"/>
              <a:gd name="connsiteY194" fmla="*/ 22009 h 353562"/>
              <a:gd name="connsiteX195" fmla="*/ 558794 w 2500561"/>
              <a:gd name="connsiteY195" fmla="*/ 11151 h 353562"/>
              <a:gd name="connsiteX196" fmla="*/ 665189 w 2500561"/>
              <a:gd name="connsiteY196" fmla="*/ 7245 h 353562"/>
              <a:gd name="connsiteX197" fmla="*/ 674714 w 2500561"/>
              <a:gd name="connsiteY197" fmla="*/ 6388 h 353562"/>
              <a:gd name="connsiteX198" fmla="*/ 739293 w 2500561"/>
              <a:gd name="connsiteY198" fmla="*/ 3626 h 353562"/>
              <a:gd name="connsiteX199" fmla="*/ 780155 w 2500561"/>
              <a:gd name="connsiteY199" fmla="*/ 3626 h 353562"/>
              <a:gd name="connsiteX200" fmla="*/ 852736 w 2500561"/>
              <a:gd name="connsiteY200" fmla="*/ 1721 h 353562"/>
              <a:gd name="connsiteX201" fmla="*/ 1007422 w 2500561"/>
              <a:gd name="connsiteY201" fmla="*/ 6 h 353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</a:cxnLst>
            <a:rect l="l" t="t" r="r" b="b"/>
            <a:pathLst>
              <a:path w="2500561" h="353562">
                <a:moveTo>
                  <a:pt x="2086509" y="274326"/>
                </a:moveTo>
                <a:cubicBezTo>
                  <a:pt x="2087452" y="274317"/>
                  <a:pt x="2088385" y="274479"/>
                  <a:pt x="2089271" y="274802"/>
                </a:cubicBezTo>
                <a:lnTo>
                  <a:pt x="2086414" y="276898"/>
                </a:lnTo>
                <a:lnTo>
                  <a:pt x="2082413" y="275564"/>
                </a:lnTo>
                <a:cubicBezTo>
                  <a:pt x="2083842" y="275564"/>
                  <a:pt x="2085080" y="274612"/>
                  <a:pt x="2086509" y="274326"/>
                </a:cubicBezTo>
                <a:close/>
                <a:moveTo>
                  <a:pt x="2118989" y="273660"/>
                </a:moveTo>
                <a:cubicBezTo>
                  <a:pt x="2120599" y="273831"/>
                  <a:pt x="2122189" y="274117"/>
                  <a:pt x="2123752" y="274517"/>
                </a:cubicBezTo>
                <a:cubicBezTo>
                  <a:pt x="2122904" y="275203"/>
                  <a:pt x="2121932" y="275726"/>
                  <a:pt x="2120894" y="276041"/>
                </a:cubicBezTo>
                <a:cubicBezTo>
                  <a:pt x="2119256" y="275898"/>
                  <a:pt x="2117627" y="275612"/>
                  <a:pt x="2116036" y="275184"/>
                </a:cubicBezTo>
                <a:cubicBezTo>
                  <a:pt x="2116903" y="274479"/>
                  <a:pt x="2117913" y="273955"/>
                  <a:pt x="2118989" y="273660"/>
                </a:cubicBezTo>
                <a:close/>
                <a:moveTo>
                  <a:pt x="2361591" y="234036"/>
                </a:moveTo>
                <a:lnTo>
                  <a:pt x="2417979" y="234036"/>
                </a:lnTo>
                <a:cubicBezTo>
                  <a:pt x="2405558" y="240732"/>
                  <a:pt x="2390947" y="242113"/>
                  <a:pt x="2377498" y="237846"/>
                </a:cubicBezTo>
                <a:cubicBezTo>
                  <a:pt x="2372068" y="236703"/>
                  <a:pt x="2366830" y="235274"/>
                  <a:pt x="2361591" y="234036"/>
                </a:cubicBezTo>
                <a:close/>
                <a:moveTo>
                  <a:pt x="2497989" y="205556"/>
                </a:moveTo>
                <a:cubicBezTo>
                  <a:pt x="2498847" y="206413"/>
                  <a:pt x="2499609" y="207365"/>
                  <a:pt x="2500561" y="208223"/>
                </a:cubicBezTo>
                <a:lnTo>
                  <a:pt x="2483988" y="212128"/>
                </a:lnTo>
                <a:lnTo>
                  <a:pt x="2480654" y="208699"/>
                </a:lnTo>
                <a:close/>
                <a:moveTo>
                  <a:pt x="2437505" y="183553"/>
                </a:moveTo>
                <a:cubicBezTo>
                  <a:pt x="2440439" y="184229"/>
                  <a:pt x="2443305" y="185153"/>
                  <a:pt x="2446077" y="186315"/>
                </a:cubicBezTo>
                <a:cubicBezTo>
                  <a:pt x="2442648" y="186963"/>
                  <a:pt x="2439181" y="187306"/>
                  <a:pt x="2435695" y="187363"/>
                </a:cubicBezTo>
                <a:cubicBezTo>
                  <a:pt x="2434076" y="187363"/>
                  <a:pt x="2433409" y="185458"/>
                  <a:pt x="2432266" y="184410"/>
                </a:cubicBezTo>
                <a:cubicBezTo>
                  <a:pt x="2433952" y="183838"/>
                  <a:pt x="2435724" y="183553"/>
                  <a:pt x="2437505" y="183553"/>
                </a:cubicBezTo>
                <a:close/>
                <a:moveTo>
                  <a:pt x="2251958" y="131260"/>
                </a:moveTo>
                <a:cubicBezTo>
                  <a:pt x="2253568" y="131250"/>
                  <a:pt x="2255168" y="131441"/>
                  <a:pt x="2256721" y="131831"/>
                </a:cubicBezTo>
                <a:cubicBezTo>
                  <a:pt x="2255958" y="132689"/>
                  <a:pt x="2255578" y="133927"/>
                  <a:pt x="2254339" y="134213"/>
                </a:cubicBezTo>
                <a:cubicBezTo>
                  <a:pt x="2252510" y="134156"/>
                  <a:pt x="2250691" y="133937"/>
                  <a:pt x="2248910" y="133546"/>
                </a:cubicBezTo>
                <a:cubicBezTo>
                  <a:pt x="2249863" y="132689"/>
                  <a:pt x="2250434" y="131641"/>
                  <a:pt x="2251958" y="131260"/>
                </a:cubicBezTo>
                <a:close/>
                <a:moveTo>
                  <a:pt x="2188617" y="130403"/>
                </a:moveTo>
                <a:cubicBezTo>
                  <a:pt x="2204943" y="126603"/>
                  <a:pt x="2221916" y="126603"/>
                  <a:pt x="2238242" y="130403"/>
                </a:cubicBezTo>
                <a:lnTo>
                  <a:pt x="2202523" y="141547"/>
                </a:lnTo>
                <a:close/>
                <a:moveTo>
                  <a:pt x="2277295" y="128974"/>
                </a:moveTo>
                <a:cubicBezTo>
                  <a:pt x="2280057" y="129603"/>
                  <a:pt x="2282772" y="130460"/>
                  <a:pt x="2285392" y="131546"/>
                </a:cubicBezTo>
                <a:lnTo>
                  <a:pt x="2279200" y="135451"/>
                </a:lnTo>
                <a:cubicBezTo>
                  <a:pt x="2276762" y="134318"/>
                  <a:pt x="2274466" y="132908"/>
                  <a:pt x="2272342" y="131260"/>
                </a:cubicBezTo>
                <a:cubicBezTo>
                  <a:pt x="2272342" y="131260"/>
                  <a:pt x="2276152" y="128879"/>
                  <a:pt x="2277295" y="128974"/>
                </a:cubicBezTo>
                <a:close/>
                <a:moveTo>
                  <a:pt x="2338160" y="128689"/>
                </a:moveTo>
                <a:cubicBezTo>
                  <a:pt x="2338445" y="129736"/>
                  <a:pt x="2338731" y="130403"/>
                  <a:pt x="2338922" y="131832"/>
                </a:cubicBezTo>
                <a:lnTo>
                  <a:pt x="2325968" y="131832"/>
                </a:lnTo>
                <a:lnTo>
                  <a:pt x="2325396" y="130117"/>
                </a:lnTo>
                <a:close/>
                <a:moveTo>
                  <a:pt x="1988307" y="112878"/>
                </a:moveTo>
                <a:cubicBezTo>
                  <a:pt x="1986268" y="113544"/>
                  <a:pt x="1984363" y="114573"/>
                  <a:pt x="1982687" y="115926"/>
                </a:cubicBezTo>
                <a:cubicBezTo>
                  <a:pt x="1985173" y="116649"/>
                  <a:pt x="1987725" y="117097"/>
                  <a:pt x="1990307" y="117259"/>
                </a:cubicBezTo>
                <a:cubicBezTo>
                  <a:pt x="1992916" y="116869"/>
                  <a:pt x="1995450" y="116097"/>
                  <a:pt x="1997832" y="114973"/>
                </a:cubicBezTo>
                <a:lnTo>
                  <a:pt x="1997832" y="114782"/>
                </a:lnTo>
                <a:cubicBezTo>
                  <a:pt x="1994736" y="113792"/>
                  <a:pt x="1991545" y="113154"/>
                  <a:pt x="1988307" y="112878"/>
                </a:cubicBezTo>
                <a:close/>
                <a:moveTo>
                  <a:pt x="2079080" y="109353"/>
                </a:moveTo>
                <a:cubicBezTo>
                  <a:pt x="2079651" y="109353"/>
                  <a:pt x="2082699" y="110019"/>
                  <a:pt x="2084699" y="110400"/>
                </a:cubicBezTo>
                <a:cubicBezTo>
                  <a:pt x="2083985" y="110829"/>
                  <a:pt x="2083223" y="111153"/>
                  <a:pt x="2082413" y="111353"/>
                </a:cubicBezTo>
                <a:cubicBezTo>
                  <a:pt x="2080508" y="111353"/>
                  <a:pt x="2078794" y="110686"/>
                  <a:pt x="2076984" y="110400"/>
                </a:cubicBezTo>
                <a:cubicBezTo>
                  <a:pt x="2077651" y="110400"/>
                  <a:pt x="2078508" y="109353"/>
                  <a:pt x="2079080" y="109353"/>
                </a:cubicBezTo>
                <a:close/>
                <a:moveTo>
                  <a:pt x="2174044" y="92970"/>
                </a:moveTo>
                <a:cubicBezTo>
                  <a:pt x="2191189" y="92779"/>
                  <a:pt x="2201666" y="94399"/>
                  <a:pt x="2205572" y="102495"/>
                </a:cubicBezTo>
                <a:cubicBezTo>
                  <a:pt x="2194104" y="105524"/>
                  <a:pt x="2181912" y="101838"/>
                  <a:pt x="2174044" y="92970"/>
                </a:cubicBezTo>
                <a:close/>
                <a:moveTo>
                  <a:pt x="2011452" y="92303"/>
                </a:moveTo>
                <a:cubicBezTo>
                  <a:pt x="2009366" y="92570"/>
                  <a:pt x="2007337" y="93180"/>
                  <a:pt x="2005451" y="94113"/>
                </a:cubicBezTo>
                <a:cubicBezTo>
                  <a:pt x="2006956" y="95228"/>
                  <a:pt x="2008623" y="96104"/>
                  <a:pt x="2010404" y="96685"/>
                </a:cubicBezTo>
                <a:cubicBezTo>
                  <a:pt x="2014615" y="96418"/>
                  <a:pt x="2018786" y="95780"/>
                  <a:pt x="2022882" y="94780"/>
                </a:cubicBezTo>
                <a:lnTo>
                  <a:pt x="2022882" y="94589"/>
                </a:lnTo>
                <a:cubicBezTo>
                  <a:pt x="2019139" y="93504"/>
                  <a:pt x="2015319" y="92742"/>
                  <a:pt x="2011452" y="92303"/>
                </a:cubicBezTo>
                <a:close/>
                <a:moveTo>
                  <a:pt x="2112417" y="85731"/>
                </a:moveTo>
                <a:cubicBezTo>
                  <a:pt x="2135086" y="89350"/>
                  <a:pt x="2128324" y="96684"/>
                  <a:pt x="2130419" y="103066"/>
                </a:cubicBezTo>
                <a:cubicBezTo>
                  <a:pt x="2126342" y="103190"/>
                  <a:pt x="2122266" y="102999"/>
                  <a:pt x="2118227" y="102495"/>
                </a:cubicBezTo>
                <a:cubicBezTo>
                  <a:pt x="2115884" y="97056"/>
                  <a:pt x="2113950" y="91455"/>
                  <a:pt x="2112417" y="85731"/>
                </a:cubicBezTo>
                <a:close/>
                <a:moveTo>
                  <a:pt x="1979829" y="76968"/>
                </a:moveTo>
                <a:lnTo>
                  <a:pt x="1964970" y="79159"/>
                </a:lnTo>
                <a:lnTo>
                  <a:pt x="1966685" y="81636"/>
                </a:lnTo>
                <a:lnTo>
                  <a:pt x="1981449" y="79350"/>
                </a:lnTo>
                <a:close/>
                <a:moveTo>
                  <a:pt x="2145278" y="69253"/>
                </a:moveTo>
                <a:cubicBezTo>
                  <a:pt x="2146230" y="69824"/>
                  <a:pt x="2148326" y="70586"/>
                  <a:pt x="2148040" y="71062"/>
                </a:cubicBezTo>
                <a:cubicBezTo>
                  <a:pt x="2147754" y="71539"/>
                  <a:pt x="2145754" y="73253"/>
                  <a:pt x="2144325" y="74777"/>
                </a:cubicBezTo>
                <a:cubicBezTo>
                  <a:pt x="2142573" y="73891"/>
                  <a:pt x="2140877" y="72872"/>
                  <a:pt x="2139277" y="71729"/>
                </a:cubicBezTo>
                <a:cubicBezTo>
                  <a:pt x="2141230" y="70786"/>
                  <a:pt x="2143230" y="69967"/>
                  <a:pt x="2145278" y="69253"/>
                </a:cubicBezTo>
                <a:close/>
                <a:moveTo>
                  <a:pt x="1993355" y="19151"/>
                </a:moveTo>
                <a:cubicBezTo>
                  <a:pt x="2012881" y="18484"/>
                  <a:pt x="2013262" y="27438"/>
                  <a:pt x="2021930" y="32581"/>
                </a:cubicBezTo>
                <a:cubicBezTo>
                  <a:pt x="2041742" y="30771"/>
                  <a:pt x="2058791" y="19341"/>
                  <a:pt x="2081842" y="28295"/>
                </a:cubicBezTo>
                <a:cubicBezTo>
                  <a:pt x="2066602" y="35915"/>
                  <a:pt x="2048981" y="36677"/>
                  <a:pt x="1965732" y="32867"/>
                </a:cubicBezTo>
                <a:cubicBezTo>
                  <a:pt x="1977543" y="28390"/>
                  <a:pt x="1973828" y="19818"/>
                  <a:pt x="1993355" y="19151"/>
                </a:cubicBezTo>
                <a:close/>
                <a:moveTo>
                  <a:pt x="1007422" y="6"/>
                </a:moveTo>
                <a:cubicBezTo>
                  <a:pt x="1046284" y="6"/>
                  <a:pt x="1085146" y="1530"/>
                  <a:pt x="1124008" y="2387"/>
                </a:cubicBezTo>
                <a:cubicBezTo>
                  <a:pt x="1215353" y="4388"/>
                  <a:pt x="1306602" y="6197"/>
                  <a:pt x="1397852" y="8293"/>
                </a:cubicBezTo>
                <a:cubicBezTo>
                  <a:pt x="1416902" y="8769"/>
                  <a:pt x="1435190" y="10865"/>
                  <a:pt x="1453954" y="10960"/>
                </a:cubicBezTo>
                <a:cubicBezTo>
                  <a:pt x="1500912" y="10960"/>
                  <a:pt x="1547966" y="10960"/>
                  <a:pt x="1594924" y="10960"/>
                </a:cubicBezTo>
                <a:cubicBezTo>
                  <a:pt x="1597019" y="10770"/>
                  <a:pt x="1599115" y="10770"/>
                  <a:pt x="1601210" y="10960"/>
                </a:cubicBezTo>
                <a:cubicBezTo>
                  <a:pt x="1635596" y="19532"/>
                  <a:pt x="1673219" y="13055"/>
                  <a:pt x="1709224" y="15627"/>
                </a:cubicBezTo>
                <a:cubicBezTo>
                  <a:pt x="1743609" y="18009"/>
                  <a:pt x="1779709" y="14865"/>
                  <a:pt x="1815142" y="14675"/>
                </a:cubicBezTo>
                <a:cubicBezTo>
                  <a:pt x="1840288" y="14675"/>
                  <a:pt x="1865529" y="15437"/>
                  <a:pt x="1890675" y="15627"/>
                </a:cubicBezTo>
                <a:cubicBezTo>
                  <a:pt x="1912297" y="15627"/>
                  <a:pt x="1933919" y="15627"/>
                  <a:pt x="1957350" y="18104"/>
                </a:cubicBezTo>
                <a:lnTo>
                  <a:pt x="1937955" y="21746"/>
                </a:lnTo>
                <a:lnTo>
                  <a:pt x="1937729" y="21533"/>
                </a:lnTo>
                <a:lnTo>
                  <a:pt x="1935829" y="21717"/>
                </a:lnTo>
                <a:lnTo>
                  <a:pt x="1925156" y="20009"/>
                </a:lnTo>
                <a:cubicBezTo>
                  <a:pt x="1925784" y="21495"/>
                  <a:pt x="1927261" y="22438"/>
                  <a:pt x="1928870" y="22390"/>
                </a:cubicBezTo>
                <a:lnTo>
                  <a:pt x="1935829" y="21717"/>
                </a:lnTo>
                <a:lnTo>
                  <a:pt x="1937062" y="21914"/>
                </a:lnTo>
                <a:lnTo>
                  <a:pt x="1937955" y="21746"/>
                </a:lnTo>
                <a:lnTo>
                  <a:pt x="1947825" y="31058"/>
                </a:lnTo>
                <a:lnTo>
                  <a:pt x="1920965" y="35630"/>
                </a:lnTo>
                <a:cubicBezTo>
                  <a:pt x="1940682" y="44107"/>
                  <a:pt x="1977258" y="47822"/>
                  <a:pt x="2009547" y="44583"/>
                </a:cubicBezTo>
                <a:cubicBezTo>
                  <a:pt x="2032064" y="42250"/>
                  <a:pt x="2054781" y="42735"/>
                  <a:pt x="2077175" y="46012"/>
                </a:cubicBezTo>
                <a:lnTo>
                  <a:pt x="2069269" y="51537"/>
                </a:lnTo>
                <a:cubicBezTo>
                  <a:pt x="2067078" y="53156"/>
                  <a:pt x="2065078" y="54775"/>
                  <a:pt x="2062697" y="56680"/>
                </a:cubicBezTo>
                <a:cubicBezTo>
                  <a:pt x="2080508" y="64871"/>
                  <a:pt x="2098701" y="53061"/>
                  <a:pt x="2117846" y="58109"/>
                </a:cubicBezTo>
                <a:cubicBezTo>
                  <a:pt x="2108893" y="64586"/>
                  <a:pt x="2084795" y="60585"/>
                  <a:pt x="2083747" y="64110"/>
                </a:cubicBezTo>
                <a:cubicBezTo>
                  <a:pt x="2080985" y="73635"/>
                  <a:pt x="2069555" y="69253"/>
                  <a:pt x="2058601" y="69729"/>
                </a:cubicBezTo>
                <a:cubicBezTo>
                  <a:pt x="2057363" y="62967"/>
                  <a:pt x="2056125" y="56489"/>
                  <a:pt x="2055077" y="50679"/>
                </a:cubicBezTo>
                <a:lnTo>
                  <a:pt x="2000689" y="50679"/>
                </a:lnTo>
                <a:lnTo>
                  <a:pt x="2004690" y="60204"/>
                </a:lnTo>
                <a:lnTo>
                  <a:pt x="1964303" y="61347"/>
                </a:lnTo>
                <a:cubicBezTo>
                  <a:pt x="1990783" y="69920"/>
                  <a:pt x="2003927" y="68967"/>
                  <a:pt x="2030978" y="57823"/>
                </a:cubicBezTo>
                <a:lnTo>
                  <a:pt x="2040980" y="68110"/>
                </a:lnTo>
                <a:cubicBezTo>
                  <a:pt x="2029835" y="76492"/>
                  <a:pt x="2011357" y="72682"/>
                  <a:pt x="1992878" y="72968"/>
                </a:cubicBezTo>
                <a:cubicBezTo>
                  <a:pt x="2007547" y="87731"/>
                  <a:pt x="2050028" y="76873"/>
                  <a:pt x="2058601" y="92018"/>
                </a:cubicBezTo>
                <a:lnTo>
                  <a:pt x="2077651" y="86017"/>
                </a:lnTo>
                <a:lnTo>
                  <a:pt x="2102702" y="100019"/>
                </a:lnTo>
                <a:lnTo>
                  <a:pt x="2044790" y="102686"/>
                </a:lnTo>
                <a:lnTo>
                  <a:pt x="2043647" y="104877"/>
                </a:lnTo>
                <a:lnTo>
                  <a:pt x="2063935" y="108972"/>
                </a:lnTo>
                <a:lnTo>
                  <a:pt x="2046123" y="123545"/>
                </a:lnTo>
                <a:lnTo>
                  <a:pt x="2163757" y="127451"/>
                </a:lnTo>
                <a:cubicBezTo>
                  <a:pt x="2165567" y="135071"/>
                  <a:pt x="2167091" y="141643"/>
                  <a:pt x="2169186" y="150787"/>
                </a:cubicBezTo>
                <a:cubicBezTo>
                  <a:pt x="2153241" y="144034"/>
                  <a:pt x="2135582" y="142472"/>
                  <a:pt x="2118704" y="146310"/>
                </a:cubicBezTo>
                <a:cubicBezTo>
                  <a:pt x="2106778" y="151311"/>
                  <a:pt x="2093167" y="150282"/>
                  <a:pt x="2082128" y="143548"/>
                </a:cubicBezTo>
                <a:lnTo>
                  <a:pt x="2074412" y="151073"/>
                </a:lnTo>
                <a:lnTo>
                  <a:pt x="2119847" y="161455"/>
                </a:lnTo>
                <a:lnTo>
                  <a:pt x="2139659" y="155359"/>
                </a:lnTo>
                <a:lnTo>
                  <a:pt x="2139659" y="166503"/>
                </a:lnTo>
                <a:lnTo>
                  <a:pt x="2168234" y="165646"/>
                </a:lnTo>
                <a:cubicBezTo>
                  <a:pt x="2168234" y="168599"/>
                  <a:pt x="2168901" y="171361"/>
                  <a:pt x="2169282" y="175171"/>
                </a:cubicBezTo>
                <a:cubicBezTo>
                  <a:pt x="2222907" y="178505"/>
                  <a:pt x="2279200" y="171837"/>
                  <a:pt x="2328635" y="184696"/>
                </a:cubicBezTo>
                <a:cubicBezTo>
                  <a:pt x="2339084" y="181848"/>
                  <a:pt x="2349818" y="180219"/>
                  <a:pt x="2360639" y="179838"/>
                </a:cubicBezTo>
                <a:cubicBezTo>
                  <a:pt x="2367402" y="180505"/>
                  <a:pt x="2371211" y="187744"/>
                  <a:pt x="2377498" y="192983"/>
                </a:cubicBezTo>
                <a:cubicBezTo>
                  <a:pt x="2380070" y="191459"/>
                  <a:pt x="2384642" y="189744"/>
                  <a:pt x="2384070" y="188887"/>
                </a:cubicBezTo>
                <a:cubicBezTo>
                  <a:pt x="2381499" y="185077"/>
                  <a:pt x="2380070" y="181838"/>
                  <a:pt x="2391881" y="181934"/>
                </a:cubicBezTo>
                <a:cubicBezTo>
                  <a:pt x="2403692" y="182029"/>
                  <a:pt x="2403216" y="185077"/>
                  <a:pt x="2400072" y="188982"/>
                </a:cubicBezTo>
                <a:cubicBezTo>
                  <a:pt x="2399501" y="189649"/>
                  <a:pt x="2401215" y="190697"/>
                  <a:pt x="2402453" y="192316"/>
                </a:cubicBezTo>
                <a:cubicBezTo>
                  <a:pt x="2429314" y="189173"/>
                  <a:pt x="2444554" y="199650"/>
                  <a:pt x="2465223" y="204413"/>
                </a:cubicBezTo>
                <a:cubicBezTo>
                  <a:pt x="2449983" y="216033"/>
                  <a:pt x="2443125" y="216700"/>
                  <a:pt x="2420742" y="208318"/>
                </a:cubicBezTo>
                <a:cubicBezTo>
                  <a:pt x="2398358" y="221558"/>
                  <a:pt x="2363592" y="220701"/>
                  <a:pt x="2329492" y="223939"/>
                </a:cubicBezTo>
                <a:cubicBezTo>
                  <a:pt x="2339674" y="229092"/>
                  <a:pt x="2350714" y="232321"/>
                  <a:pt x="2362068" y="233464"/>
                </a:cubicBezTo>
                <a:cubicBezTo>
                  <a:pt x="2363973" y="237750"/>
                  <a:pt x="2360639" y="240227"/>
                  <a:pt x="2350733" y="239846"/>
                </a:cubicBezTo>
                <a:cubicBezTo>
                  <a:pt x="2316071" y="238122"/>
                  <a:pt x="2281334" y="241322"/>
                  <a:pt x="2247577" y="249371"/>
                </a:cubicBezTo>
                <a:cubicBezTo>
                  <a:pt x="2242519" y="249895"/>
                  <a:pt x="2237423" y="250114"/>
                  <a:pt x="2232337" y="250037"/>
                </a:cubicBezTo>
                <a:cubicBezTo>
                  <a:pt x="2196018" y="251819"/>
                  <a:pt x="2159728" y="253686"/>
                  <a:pt x="2123466" y="255657"/>
                </a:cubicBezTo>
                <a:cubicBezTo>
                  <a:pt x="2118599" y="255876"/>
                  <a:pt x="2113779" y="256648"/>
                  <a:pt x="2109084" y="257943"/>
                </a:cubicBezTo>
                <a:cubicBezTo>
                  <a:pt x="2093139" y="263744"/>
                  <a:pt x="2075822" y="264639"/>
                  <a:pt x="2059363" y="260515"/>
                </a:cubicBezTo>
                <a:cubicBezTo>
                  <a:pt x="2052991" y="260201"/>
                  <a:pt x="2046600" y="260582"/>
                  <a:pt x="2040313" y="261658"/>
                </a:cubicBezTo>
                <a:lnTo>
                  <a:pt x="2053076" y="273564"/>
                </a:lnTo>
                <a:cubicBezTo>
                  <a:pt x="2033169" y="277851"/>
                  <a:pt x="2014976" y="282137"/>
                  <a:pt x="1996403" y="285566"/>
                </a:cubicBezTo>
                <a:cubicBezTo>
                  <a:pt x="1990669" y="286252"/>
                  <a:pt x="1984849" y="285861"/>
                  <a:pt x="1979258" y="284423"/>
                </a:cubicBezTo>
                <a:cubicBezTo>
                  <a:pt x="1978210" y="279089"/>
                  <a:pt x="1971447" y="278231"/>
                  <a:pt x="1962208" y="278708"/>
                </a:cubicBezTo>
                <a:cubicBezTo>
                  <a:pt x="1942586" y="279755"/>
                  <a:pt x="1919060" y="278231"/>
                  <a:pt x="1904201" y="282804"/>
                </a:cubicBezTo>
                <a:cubicBezTo>
                  <a:pt x="1888151" y="287566"/>
                  <a:pt x="1871358" y="289309"/>
                  <a:pt x="1854671" y="287947"/>
                </a:cubicBezTo>
                <a:lnTo>
                  <a:pt x="1855052" y="288900"/>
                </a:lnTo>
                <a:lnTo>
                  <a:pt x="1855049" y="288899"/>
                </a:lnTo>
                <a:lnTo>
                  <a:pt x="1848193" y="289470"/>
                </a:lnTo>
                <a:lnTo>
                  <a:pt x="1854289" y="288804"/>
                </a:lnTo>
                <a:lnTo>
                  <a:pt x="1855047" y="288899"/>
                </a:lnTo>
                <a:lnTo>
                  <a:pt x="1838655" y="283993"/>
                </a:lnTo>
                <a:cubicBezTo>
                  <a:pt x="1832963" y="283571"/>
                  <a:pt x="1827181" y="284371"/>
                  <a:pt x="1821714" y="286423"/>
                </a:cubicBezTo>
                <a:cubicBezTo>
                  <a:pt x="1810446" y="289928"/>
                  <a:pt x="1798645" y="291452"/>
                  <a:pt x="1786853" y="290900"/>
                </a:cubicBezTo>
                <a:cubicBezTo>
                  <a:pt x="1767803" y="291757"/>
                  <a:pt x="1749610" y="293376"/>
                  <a:pt x="1730846" y="294329"/>
                </a:cubicBezTo>
                <a:cubicBezTo>
                  <a:pt x="1681792" y="296805"/>
                  <a:pt x="1632643" y="300329"/>
                  <a:pt x="1583399" y="300806"/>
                </a:cubicBezTo>
                <a:cubicBezTo>
                  <a:pt x="1559662" y="300434"/>
                  <a:pt x="1535926" y="301615"/>
                  <a:pt x="1512342" y="304330"/>
                </a:cubicBezTo>
                <a:cubicBezTo>
                  <a:pt x="1508199" y="304806"/>
                  <a:pt x="1504008" y="304806"/>
                  <a:pt x="1499865" y="304330"/>
                </a:cubicBezTo>
                <a:cubicBezTo>
                  <a:pt x="1467860" y="300711"/>
                  <a:pt x="1435857" y="304330"/>
                  <a:pt x="1403852" y="304330"/>
                </a:cubicBezTo>
                <a:cubicBezTo>
                  <a:pt x="1397766" y="304416"/>
                  <a:pt x="1391698" y="304825"/>
                  <a:pt x="1385660" y="305568"/>
                </a:cubicBezTo>
                <a:cubicBezTo>
                  <a:pt x="1377735" y="307216"/>
                  <a:pt x="1369648" y="307921"/>
                  <a:pt x="1361561" y="307664"/>
                </a:cubicBezTo>
                <a:cubicBezTo>
                  <a:pt x="1331843" y="301282"/>
                  <a:pt x="1304411" y="309283"/>
                  <a:pt x="1275265" y="308997"/>
                </a:cubicBezTo>
                <a:cubicBezTo>
                  <a:pt x="1246118" y="308712"/>
                  <a:pt x="1218115" y="311760"/>
                  <a:pt x="1190397" y="310140"/>
                </a:cubicBezTo>
                <a:cubicBezTo>
                  <a:pt x="1148678" y="307664"/>
                  <a:pt x="1111816" y="317475"/>
                  <a:pt x="1070573" y="316903"/>
                </a:cubicBezTo>
                <a:cubicBezTo>
                  <a:pt x="1029329" y="316331"/>
                  <a:pt x="988943" y="320808"/>
                  <a:pt x="948176" y="323475"/>
                </a:cubicBezTo>
                <a:cubicBezTo>
                  <a:pt x="928079" y="324713"/>
                  <a:pt x="907981" y="326523"/>
                  <a:pt x="888169" y="328619"/>
                </a:cubicBezTo>
                <a:cubicBezTo>
                  <a:pt x="858146" y="332162"/>
                  <a:pt x="827904" y="333495"/>
                  <a:pt x="797682" y="332619"/>
                </a:cubicBezTo>
                <a:cubicBezTo>
                  <a:pt x="786375" y="332362"/>
                  <a:pt x="775060" y="333057"/>
                  <a:pt x="763868" y="334715"/>
                </a:cubicBezTo>
                <a:cubicBezTo>
                  <a:pt x="735293" y="338620"/>
                  <a:pt x="705098" y="336429"/>
                  <a:pt x="676904" y="338811"/>
                </a:cubicBezTo>
                <a:cubicBezTo>
                  <a:pt x="643662" y="341668"/>
                  <a:pt x="610229" y="341478"/>
                  <a:pt x="576606" y="346621"/>
                </a:cubicBezTo>
                <a:cubicBezTo>
                  <a:pt x="548984" y="350907"/>
                  <a:pt x="516408" y="348145"/>
                  <a:pt x="486023" y="348431"/>
                </a:cubicBezTo>
                <a:cubicBezTo>
                  <a:pt x="480004" y="347878"/>
                  <a:pt x="473946" y="347878"/>
                  <a:pt x="467926" y="348431"/>
                </a:cubicBezTo>
                <a:cubicBezTo>
                  <a:pt x="431731" y="357956"/>
                  <a:pt x="394583" y="351574"/>
                  <a:pt x="357817" y="350145"/>
                </a:cubicBezTo>
                <a:cubicBezTo>
                  <a:pt x="350606" y="349297"/>
                  <a:pt x="343358" y="348821"/>
                  <a:pt x="336100" y="348717"/>
                </a:cubicBezTo>
                <a:cubicBezTo>
                  <a:pt x="298000" y="351384"/>
                  <a:pt x="264948" y="343002"/>
                  <a:pt x="230087" y="338429"/>
                </a:cubicBezTo>
                <a:cubicBezTo>
                  <a:pt x="205988" y="335286"/>
                  <a:pt x="181319" y="333095"/>
                  <a:pt x="157220" y="329857"/>
                </a:cubicBezTo>
                <a:cubicBezTo>
                  <a:pt x="147876" y="328990"/>
                  <a:pt x="138713" y="326809"/>
                  <a:pt x="129979" y="323380"/>
                </a:cubicBezTo>
                <a:cubicBezTo>
                  <a:pt x="87212" y="301187"/>
                  <a:pt x="40063" y="280327"/>
                  <a:pt x="23394" y="249942"/>
                </a:cubicBezTo>
                <a:cubicBezTo>
                  <a:pt x="21527" y="246704"/>
                  <a:pt x="18870" y="243989"/>
                  <a:pt x="15679" y="242037"/>
                </a:cubicBezTo>
                <a:cubicBezTo>
                  <a:pt x="-5943" y="228320"/>
                  <a:pt x="-1942" y="214033"/>
                  <a:pt x="8249" y="199174"/>
                </a:cubicBezTo>
                <a:cubicBezTo>
                  <a:pt x="11697" y="194497"/>
                  <a:pt x="14098" y="189144"/>
                  <a:pt x="15298" y="183458"/>
                </a:cubicBezTo>
                <a:cubicBezTo>
                  <a:pt x="16889" y="171656"/>
                  <a:pt x="22584" y="160798"/>
                  <a:pt x="31395" y="152787"/>
                </a:cubicBezTo>
                <a:cubicBezTo>
                  <a:pt x="38348" y="146215"/>
                  <a:pt x="31395" y="135928"/>
                  <a:pt x="27585" y="127641"/>
                </a:cubicBezTo>
                <a:cubicBezTo>
                  <a:pt x="17489" y="106781"/>
                  <a:pt x="27585" y="88112"/>
                  <a:pt x="52160" y="70491"/>
                </a:cubicBezTo>
                <a:cubicBezTo>
                  <a:pt x="66457" y="62004"/>
                  <a:pt x="82230" y="56289"/>
                  <a:pt x="98642" y="53632"/>
                </a:cubicBezTo>
                <a:cubicBezTo>
                  <a:pt x="134294" y="44945"/>
                  <a:pt x="170470" y="38582"/>
                  <a:pt x="206941" y="34582"/>
                </a:cubicBezTo>
                <a:cubicBezTo>
                  <a:pt x="220276" y="33344"/>
                  <a:pt x="233611" y="32487"/>
                  <a:pt x="247041" y="31534"/>
                </a:cubicBezTo>
                <a:cubicBezTo>
                  <a:pt x="292666" y="28295"/>
                  <a:pt x="338291" y="24962"/>
                  <a:pt x="384011" y="22009"/>
                </a:cubicBezTo>
                <a:cubicBezTo>
                  <a:pt x="442208" y="18199"/>
                  <a:pt x="500406" y="14389"/>
                  <a:pt x="558794" y="11151"/>
                </a:cubicBezTo>
                <a:cubicBezTo>
                  <a:pt x="594132" y="9245"/>
                  <a:pt x="629756" y="8484"/>
                  <a:pt x="665189" y="7245"/>
                </a:cubicBezTo>
                <a:cubicBezTo>
                  <a:pt x="668389" y="7398"/>
                  <a:pt x="671590" y="7112"/>
                  <a:pt x="674714" y="6388"/>
                </a:cubicBezTo>
                <a:cubicBezTo>
                  <a:pt x="694716" y="-3137"/>
                  <a:pt x="716528" y="1054"/>
                  <a:pt x="739293" y="3626"/>
                </a:cubicBezTo>
                <a:cubicBezTo>
                  <a:pt x="752904" y="4483"/>
                  <a:pt x="766544" y="4483"/>
                  <a:pt x="780155" y="3626"/>
                </a:cubicBezTo>
                <a:cubicBezTo>
                  <a:pt x="804349" y="3054"/>
                  <a:pt x="828542" y="2006"/>
                  <a:pt x="852736" y="1721"/>
                </a:cubicBezTo>
                <a:cubicBezTo>
                  <a:pt x="904266" y="863"/>
                  <a:pt x="955892" y="-89"/>
                  <a:pt x="1007422" y="6"/>
                </a:cubicBezTo>
                <a:close/>
              </a:path>
            </a:pathLst>
          </a:custGeom>
          <a:gradFill>
            <a:gsLst>
              <a:gs pos="0">
                <a:schemeClr val="accent3">
                  <a:lumMod val="20000"/>
                  <a:lumOff val="80000"/>
                  <a:alpha val="4000"/>
                </a:schemeClr>
              </a:gs>
              <a:gs pos="100000">
                <a:schemeClr val="accent3">
                  <a:lumMod val="40000"/>
                  <a:lumOff val="60000"/>
                  <a:alpha val="100000"/>
                </a:schemeClr>
              </a:gs>
            </a:gsLst>
            <a:lin ang="10800000" scaled="0"/>
          </a:gradFill>
        </p:spPr>
        <p:txBody>
          <a:bodyPr rot="0" spcFirstLastPara="0" vert="horz" wrap="square" lIns="252095" tIns="0" rIns="0" bIns="0" numCol="1" spcCol="0" rtlCol="0" fromWordArt="0" anchor="ctr" anchorCtr="0" forceAA="0" compatLnSpc="0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000" b="1" dirty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请添加标题</a:t>
            </a:r>
            <a:endParaRPr lang="zh-CN" altLang="en-US" sz="2000" b="1" dirty="0">
              <a:solidFill>
                <a:schemeClr val="tx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7" name="矩形 16"/>
          <p:cNvSpPr/>
          <p:nvPr>
            <p:custDataLst>
              <p:tags r:id="rId9"/>
            </p:custDataLst>
          </p:nvPr>
        </p:nvSpPr>
        <p:spPr>
          <a:xfrm>
            <a:off x="1021796" y="5206978"/>
            <a:ext cx="6443264" cy="97094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单击此处输入你的正文，文字是您思想的提炼，为了最终演示发布的良好效果，请尽量言简意赅的阐述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44525" y="515620"/>
            <a:ext cx="106680" cy="575945"/>
          </a:xfrm>
          <a:prstGeom prst="rect">
            <a:avLst/>
          </a:prstGeom>
          <a:solidFill>
            <a:srgbClr val="F57C00"/>
          </a:solidFill>
          <a:ln>
            <a:solidFill>
              <a:srgbClr val="F57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8255" y="-1270"/>
            <a:ext cx="12183745" cy="6854190"/>
          </a:xfrm>
          <a:prstGeom prst="rect">
            <a:avLst/>
          </a:prstGeom>
          <a:solidFill>
            <a:srgbClr val="E0D5A3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sp>
        <p:nvSpPr>
          <p:cNvPr id="9" name="单圆角矩形 8"/>
          <p:cNvSpPr/>
          <p:nvPr>
            <p:custDataLst>
              <p:tags r:id="rId3"/>
            </p:custDataLst>
          </p:nvPr>
        </p:nvSpPr>
        <p:spPr>
          <a:xfrm>
            <a:off x="-33020" y="2476500"/>
            <a:ext cx="12284075" cy="1908810"/>
          </a:xfrm>
          <a:prstGeom prst="round1Rect">
            <a:avLst>
              <a:gd name="adj" fmla="val 0"/>
            </a:avLst>
          </a:prstGeom>
          <a:solidFill>
            <a:srgbClr val="FED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sp>
        <p:nvSpPr>
          <p:cNvPr id="5" name="单圆角矩形 4"/>
          <p:cNvSpPr/>
          <p:nvPr>
            <p:custDataLst>
              <p:tags r:id="rId4"/>
            </p:custDataLst>
          </p:nvPr>
        </p:nvSpPr>
        <p:spPr>
          <a:xfrm>
            <a:off x="229234" y="2476500"/>
            <a:ext cx="7074535" cy="1908810"/>
          </a:xfrm>
          <a:prstGeom prst="round1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cxnSp>
        <p:nvCxnSpPr>
          <p:cNvPr id="7" name="直接连接符 6"/>
          <p:cNvCxnSpPr/>
          <p:nvPr>
            <p:custDataLst>
              <p:tags r:id="rId5"/>
            </p:custDataLst>
          </p:nvPr>
        </p:nvCxnSpPr>
        <p:spPr>
          <a:xfrm>
            <a:off x="1975803" y="3497580"/>
            <a:ext cx="1598295" cy="0"/>
          </a:xfrm>
          <a:prstGeom prst="line">
            <a:avLst/>
          </a:prstGeom>
          <a:ln w="6350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17"/>
          <p:cNvSpPr txBox="1"/>
          <p:nvPr/>
        </p:nvSpPr>
        <p:spPr>
          <a:xfrm>
            <a:off x="1880870" y="2903856"/>
            <a:ext cx="3214688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输入标题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13" name="文本框 17"/>
          <p:cNvSpPr txBox="1"/>
          <p:nvPr>
            <p:custDataLst>
              <p:tags r:id="rId6"/>
            </p:custDataLst>
          </p:nvPr>
        </p:nvSpPr>
        <p:spPr>
          <a:xfrm>
            <a:off x="226060" y="2774633"/>
            <a:ext cx="1823720" cy="14452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zh-CN" altLang="en-US" sz="8800" dirty="0">
                <a:solidFill>
                  <a:schemeClr val="bg1"/>
                </a:solidFill>
                <a:latin typeface="+mj-ea"/>
                <a:ea typeface="+mj-ea"/>
                <a:cs typeface="思源黑体 CN Normal" panose="020B0400000000000000" charset="-122"/>
              </a:rPr>
              <a:t>二</a:t>
            </a:r>
            <a:endParaRPr lang="zh-CN" altLang="en-US" sz="8800" dirty="0">
              <a:solidFill>
                <a:schemeClr val="bg1"/>
              </a:solidFill>
              <a:latin typeface="+mj-ea"/>
              <a:ea typeface="+mj-ea"/>
              <a:cs typeface="思源黑体 CN Normal" panose="020B0400000000000000" charset="-122"/>
            </a:endParaRPr>
          </a:p>
        </p:txBody>
      </p:sp>
      <p:pic>
        <p:nvPicPr>
          <p:cNvPr id="17" name="图片 16"/>
          <p:cNvPicPr/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769" y="1832893"/>
            <a:ext cx="3355200" cy="3049200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6060" y="230505"/>
            <a:ext cx="2893060" cy="54229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  <p:tag name="KSO_WM_UNIT_PLACING_PICTURE_USER_VIEWPORT" val="{&quot;height&quot;:4535.433070866142,&quot;width&quot;:4634.511811023622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93_2*m_h_a*1_2_1"/>
  <p:tag name="KSO_WM_TEMPLATE_CATEGORY" val="diagram"/>
  <p:tag name="KSO_WM_TEMPLATE_INDEX" val="20231493"/>
  <p:tag name="KSO_WM_UNIT_LAYERLEVEL" val="1_1_1"/>
  <p:tag name="KSO_WM_TAG_VERSION" val="3.0"/>
  <p:tag name="KSO_WM_UNIT_ISCONTENTSTITLE" val="0"/>
  <p:tag name="KSO_WM_UNIT_ISNUMDGMTITLE" val="0"/>
  <p:tag name="KSO_WM_UNIT_NOCLEAR" val="0"/>
  <p:tag name="KSO_WM_DIAGRAM_GROUP_CODE" val="m1-1"/>
  <p:tag name="KSO_WM_UNIT_TYPE" val="m_h_a"/>
  <p:tag name="KSO_WM_UNIT_INDEX" val="1_2_1"/>
  <p:tag name="KSO_WM_UNIT_VALUE" val="4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415.87510977751754,&quot;left&quot;:0,&quot;top&quot;:120.71244511124124,&quot;width&quot;:960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93_2*m_h_i*1_2_1"/>
  <p:tag name="KSO_WM_TEMPLATE_CATEGORY" val="diagram"/>
  <p:tag name="KSO_WM_TEMPLATE_INDEX" val="20231493"/>
  <p:tag name="KSO_WM_UNIT_LAYERLEVEL" val="1_1_1"/>
  <p:tag name="KSO_WM_TAG_VERSION" val="3.0"/>
  <p:tag name="KSO_WM_DIAGRAM_GROUP_CODE" val="m1-1"/>
  <p:tag name="KSO_WM_UNIT_SUBTYPE" val="d"/>
  <p:tag name="KSO_WM_UNIT_TYPE" val="m_h_i"/>
  <p:tag name="KSO_WM_UNIT_INDEX" val="1_2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415.87510977751754,&quot;left&quot;:0,&quot;top&quot;:120.71244511124124,&quot;width&quot;:960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93_2*m_h_a*1_3_1"/>
  <p:tag name="KSO_WM_TEMPLATE_CATEGORY" val="diagram"/>
  <p:tag name="KSO_WM_TEMPLATE_INDEX" val="20231493"/>
  <p:tag name="KSO_WM_UNIT_LAYERLEVEL" val="1_1_1"/>
  <p:tag name="KSO_WM_TAG_VERSION" val="3.0"/>
  <p:tag name="KSO_WM_UNIT_ISCONTENTSTITLE" val="0"/>
  <p:tag name="KSO_WM_UNIT_ISNUMDGMTITLE" val="0"/>
  <p:tag name="KSO_WM_UNIT_NOCLEAR" val="0"/>
  <p:tag name="KSO_WM_DIAGRAM_GROUP_CODE" val="m1-1"/>
  <p:tag name="KSO_WM_UNIT_TYPE" val="m_h_a"/>
  <p:tag name="KSO_WM_UNIT_INDEX" val="1_3_1"/>
  <p:tag name="KSO_WM_UNIT_VALUE" val="4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415.87510977751754,&quot;left&quot;:0,&quot;top&quot;:120.71244511124124,&quot;width&quot;:960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93_2*m_h_i*1_3_1"/>
  <p:tag name="KSO_WM_TEMPLATE_CATEGORY" val="diagram"/>
  <p:tag name="KSO_WM_TEMPLATE_INDEX" val="20231493"/>
  <p:tag name="KSO_WM_UNIT_LAYERLEVEL" val="1_1_1"/>
  <p:tag name="KSO_WM_TAG_VERSION" val="3.0"/>
  <p:tag name="KSO_WM_DIAGRAM_GROUP_CODE" val="m1-1"/>
  <p:tag name="KSO_WM_UNIT_SUBTYPE" val="d"/>
  <p:tag name="KSO_WM_UNIT_TYPE" val="m_h_i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415.87510977751754,&quot;left&quot;:0,&quot;top&quot;:120.71244511124124,&quot;width&quot;:960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#wm#"/>
  <p:tag name="KSO_WM_TEMPLATE_CATEGORY" val="custom"/>
  <p:tag name="KSO_WM_TEMPLATE_INDEX" val="20231729"/>
  <p:tag name="RESOURCE_RECORD_KEY" val="{&quot;65&quot;:[20231729],&quot;70&quot;:[3317763]}"/>
</p:tagLst>
</file>

<file path=ppt/tags/tag106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107.xml><?xml version="1.0" encoding="utf-8"?>
<p:tagLst xmlns:p="http://schemas.openxmlformats.org/presentationml/2006/main">
  <p:tag name="KSO_WM_DIAGRAM_VIRTUALLY_FRAME" val="{&quot;height&quot;:196.15889763779523,&quot;left&quot;:504.86787401574804,&quot;top&quot;:173.38984251968503,&quot;width&quot;:416.5827559055118}"/>
</p:tagLst>
</file>

<file path=ppt/tags/tag108.xml><?xml version="1.0" encoding="utf-8"?>
<p:tagLst xmlns:p="http://schemas.openxmlformats.org/presentationml/2006/main">
  <p:tag name="KSO_WM_DIAGRAM_VIRTUALLY_FRAME" val="{&quot;height&quot;:196.15889763779523,&quot;left&quot;:504.86787401574804,&quot;top&quot;:173.38984251968503,&quot;width&quot;:416.5827559055118}"/>
</p:tagLst>
</file>

<file path=ppt/tags/tag109.xml><?xml version="1.0" encoding="utf-8"?>
<p:tagLst xmlns:p="http://schemas.openxmlformats.org/presentationml/2006/main">
  <p:tag name="KSO_WM_DIAGRAM_VIRTUALLY_FRAME" val="{&quot;height&quot;:196.15889763779523,&quot;left&quot;:504.86787401574804,&quot;top&quot;:173.38984251968503,&quot;width&quot;:416.5827559055118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DIAGRAM_VIRTUALLY_FRAME" val="{&quot;height&quot;:196.15889763779523,&quot;left&quot;:504.86787401574804,&quot;top&quot;:173.38984251968503,&quot;width&quot;:416.5827559055118}"/>
</p:tagLst>
</file>

<file path=ppt/tags/tag111.xml><?xml version="1.0" encoding="utf-8"?>
<p:tagLst xmlns:p="http://schemas.openxmlformats.org/presentationml/2006/main">
  <p:tag name="KSO_WM_DIAGRAM_VIRTUALLY_FRAME" val="{&quot;height&quot;:196.15889763779523,&quot;left&quot;:504.86787401574804,&quot;top&quot;:173.38984251968503,&quot;width&quot;:416.5827559055118}"/>
</p:tagLst>
</file>

<file path=ppt/tags/tag112.xml><?xml version="1.0" encoding="utf-8"?>
<p:tagLst xmlns:p="http://schemas.openxmlformats.org/presentationml/2006/main">
  <p:tag name="KSO_WM_DIAGRAM_VIRTUALLY_FRAME" val="{&quot;height&quot;:196.15889763779523,&quot;left&quot;:504.86787401574804,&quot;top&quot;:173.38984251968503,&quot;width&quot;:416.5827559055118}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1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custom20234723_1*a*1"/>
  <p:tag name="KSO_WM_TEMPLATE_CATEGORY" val="custom"/>
  <p:tag name="KSO_WM_TEMPLATE_INDEX" val="20234723"/>
  <p:tag name="KSO_WM_UNIT_LAYERLEVEL" val="1"/>
  <p:tag name="KSO_WM_TAG_VERSION" val="3.0"/>
  <p:tag name="KSO_WM_BEAUTIFY_FLAG" val="#wm#"/>
  <p:tag name="KSO_WM_UNIT_TEXT_TYPE" val="1"/>
  <p:tag name="KSO_WM_UNIT_PRESET_TEXT" val="单击此处添加标题"/>
  <p:tag name="KSO_WM_UNIT_TEXT_FILL_FORE_SCHEMECOLOR_INDEX" val="13"/>
  <p:tag name="KSO_WM_UNIT_TEXT_FILL_TYPE" val="1"/>
  <p:tag name="KSO_WM_UNIT_USESOURCEFORMAT_APPLY" val="1"/>
</p:tagLst>
</file>

<file path=ppt/tags/tag116.xml><?xml version="1.0" encoding="utf-8"?>
<p:tagLst xmlns:p="http://schemas.openxmlformats.org/presentationml/2006/main">
  <p:tag name="KSO_WM_UNIT_VALUE" val="1904*118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d"/>
  <p:tag name="KSO_WM_UNIT_INDEX" val="1"/>
  <p:tag name="KSO_WM_UNIT_ID" val="custom20234723_1*d*1"/>
  <p:tag name="KSO_WM_TEMPLATE_CATEGORY" val="custom"/>
  <p:tag name="KSO_WM_TEMPLATE_INDEX" val="20234723"/>
  <p:tag name="KSO_WM_UNIT_LAYERLEVEL" val="1"/>
  <p:tag name="KSO_WM_TAG_VERSION" val="3.0"/>
  <p:tag name="KSO_WM_BEAUTIFY_FLAG" val="#wm#"/>
  <p:tag name="KSO_WM_UNIT_PICTURE_SUBTYPE" val="b"/>
  <p:tag name="KSO_WM_UNIT_FILL_FORE_SCHEMECOLOR_INDEX" val="5"/>
  <p:tag name="KSO_WM_UNIT_FILL_TYPE" val="1"/>
  <p:tag name="KSO_WM_UNIT_LINE_FORE_SCHEMECOLOR_INDEX" val="5"/>
  <p:tag name="KSO_WM_UNIT_LINE_FILL_TYPE" val="2"/>
  <p:tag name="KSO_WM_UNIT_USESOURCEFORMAT_APPLY" val="1"/>
  <p:tag name="KSO_WM_UNIT_PLACING_PICTURE_USER_VIEWPORT" val="{&quot;height&quot;:10800,&quot;width&quot;:6723.864566929134}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4722_3*l_h_a*1_1_1"/>
  <p:tag name="KSO_WM_TEMPLATE_CATEGORY" val="diagram"/>
  <p:tag name="KSO_WM_TEMPLATE_INDEX" val="20234722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28"/>
  <p:tag name="KSO_WM_UNIT_TYPE" val="l_h_a"/>
  <p:tag name="KSO_WM_UNIT_INDEX" val="1_1_1"/>
  <p:tag name="KSO_WM_DIAGRAM_MAX_ITEMCNT" val="3"/>
  <p:tag name="KSO_WM_DIAGRAM_MIN_ITEMCNT" val="1"/>
  <p:tag name="KSO_WM_DIAGRAM_VIRTUALLY_FRAME" val="{&quot;height&quot;:364.4,&quot;left&quot;:59.14998336565844,&quot;top&quot;:124.59999999999995,&quot;width&quot;:528.650033268683}"/>
  <p:tag name="KSO_WM_DIAGRAM_COLOR_MATCH_VALUE" val="{&quot;shape&quot;:{&quot;fill&quot;:{&quot;gradient&quot;:[{&quot;brightness&quot;:0.800000011920929,&quot;colorType&quot;:1,&quot;foreColorIndex&quot;:5,&quot;pos&quot;:0,&quot;transparency&quot;:0.9599999785423279},{&quot;brightness&quot;:0.6000000238418579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单击此处添加项标题"/>
  <p:tag name="KSO_WM_UNIT_FILL_TYPE" val="3"/>
  <p:tag name="KSO_WM_UNIT_TEXT_FILL_FORE_SCHEMECOLOR_INDEX" val="1"/>
  <p:tag name="KSO_WM_UNIT_TEXT_FILL_TYPE" val="1"/>
  <p:tag name="KSO_WM_UNIT_USESOURCEFORMAT_APPLY" val="1"/>
</p:tagLst>
</file>

<file path=ppt/tags/tag118.xml><?xml version="1.0" encoding="utf-8"?>
<p:tagLst xmlns:p="http://schemas.openxmlformats.org/presentationml/2006/main">
  <p:tag name="KSO_WM_UNIT_SUBTYPE" val="a"/>
  <p:tag name="KSO_WM_UNIT_NOCLEAR" val="0"/>
  <p:tag name="KSO_WM_UNIT_VALUE" val="108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4722_3*l_h_f*1_1_1"/>
  <p:tag name="KSO_WM_TEMPLATE_CATEGORY" val="diagram"/>
  <p:tag name="KSO_WM_TEMPLATE_INDEX" val="20234722"/>
  <p:tag name="KSO_WM_UNIT_LAYERLEVEL" val="1_1_1"/>
  <p:tag name="KSO_WM_TAG_VERSION" val="3.0"/>
  <p:tag name="KSO_WM_UNIT_TEXT_FILL_FORE_SCHEMECOLOR_INDEX_BRIGHTNESS" val="0.15"/>
  <p:tag name="KSO_WM_DIAGRAM_GROUP_CODE" val="l1-1"/>
  <p:tag name="KSO_WM_DIAGRAM_MAX_ITEMCNT" val="3"/>
  <p:tag name="KSO_WM_DIAGRAM_MIN_ITEMCNT" val="1"/>
  <p:tag name="KSO_WM_DIAGRAM_VIRTUALLY_FRAME" val="{&quot;height&quot;:364.4,&quot;left&quot;:59.14998336565844,&quot;top&quot;:124.59999999999995,&quot;width&quot;:528.65003326868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TEXT_TYPE" val="1"/>
  <p:tag name="KSO_WM_UNIT_TEXT_LAYER_COUNT" val="1"/>
  <p:tag name="KSO_WM_BEAUTIFY_FLAG" val="#wm#"/>
  <p:tag name="KSO_WM_UNIT_PRESET_TEXT" val="单击此处输入你的项正文具体文本内容，文字是您思想的提炼，请尽量言简意赅的阐述内容观点，根据需要可酌情增减文字，以便观者准确地理解您传达的思想。"/>
  <p:tag name="KSO_WM_UNIT_TEXT_FILL_FORE_SCHEMECOLOR_INDEX" val="1"/>
  <p:tag name="KSO_WM_UNIT_TEXT_FILL_TYPE" val="1"/>
  <p:tag name="KSO_WM_UNIT_USESOURCEFORMAT_APPLY" val="1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4722_3*l_h_a*1_2_1"/>
  <p:tag name="KSO_WM_TEMPLATE_CATEGORY" val="diagram"/>
  <p:tag name="KSO_WM_TEMPLATE_INDEX" val="20234722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28"/>
  <p:tag name="KSO_WM_UNIT_TYPE" val="l_h_a"/>
  <p:tag name="KSO_WM_UNIT_INDEX" val="1_2_1"/>
  <p:tag name="KSO_WM_DIAGRAM_MAX_ITEMCNT" val="3"/>
  <p:tag name="KSO_WM_DIAGRAM_MIN_ITEMCNT" val="1"/>
  <p:tag name="KSO_WM_DIAGRAM_VIRTUALLY_FRAME" val="{&quot;height&quot;:364.4,&quot;left&quot;:59.14998336565844,&quot;top&quot;:124.59999999999995,&quot;width&quot;:528.650033268683}"/>
  <p:tag name="KSO_WM_DIAGRAM_COLOR_MATCH_VALUE" val="{&quot;shape&quot;:{&quot;fill&quot;:{&quot;gradient&quot;:[{&quot;brightness&quot;:0.800000011920929,&quot;colorType&quot;:1,&quot;foreColorIndex&quot;:5,&quot;pos&quot;:0,&quot;transparency&quot;:0.9599999785423279},{&quot;brightness&quot;:0.6000000238418579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单击此处添加项标题"/>
  <p:tag name="KSO_WM_UNIT_FILL_TYPE" val="3"/>
  <p:tag name="KSO_WM_UNIT_TEXT_FILL_FORE_SCHEMECOLOR_INDEX" val="1"/>
  <p:tag name="KSO_WM_UNIT_TEXT_FILL_TYPE" val="1"/>
  <p:tag name="KSO_WM_UNIT_USESOURCEFORMAT_APPLY" val="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4722_3*l_h_f*1_2_1"/>
  <p:tag name="KSO_WM_TEMPLATE_CATEGORY" val="diagram"/>
  <p:tag name="KSO_WM_TEMPLATE_INDEX" val="20234722"/>
  <p:tag name="KSO_WM_UNIT_LAYERLEVEL" val="1_1_1"/>
  <p:tag name="KSO_WM_TAG_VERSION" val="3.0"/>
  <p:tag name="KSO_WM_UNIT_TEXT_FILL_FORE_SCHEMECOLOR_INDEX_BRIGHTNESS" val="0.15"/>
  <p:tag name="KSO_WM_DIAGRAM_GROUP_CODE" val="l1-1"/>
  <p:tag name="KSO_WM_DIAGRAM_MAX_ITEMCNT" val="3"/>
  <p:tag name="KSO_WM_DIAGRAM_MIN_ITEMCNT" val="1"/>
  <p:tag name="KSO_WM_DIAGRAM_VIRTUALLY_FRAME" val="{&quot;height&quot;:364.4,&quot;left&quot;:59.14998336565844,&quot;top&quot;:124.59999999999995,&quot;width&quot;:528.65003326868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TEXT_TYPE" val="1"/>
  <p:tag name="KSO_WM_UNIT_TEXT_LAYER_COUNT" val="1"/>
  <p:tag name="KSO_WM_BEAUTIFY_FLAG" val="#wm#"/>
  <p:tag name="KSO_WM_UNIT_PRESET_TEXT" val="单击此处输入你的项正文，文字是您思想的提炼，请尽量言简意赅的阐述观点，单击此处输入你的项正文，请尽量言简意赅的阐述观点。"/>
  <p:tag name="KSO_WM_UNIT_TEXT_FILL_FORE_SCHEMECOLOR_INDEX" val="1"/>
  <p:tag name="KSO_WM_UNIT_TEXT_FILL_TYPE" val="1"/>
  <p:tag name="KSO_WM_UNIT_USESOURCEFORMAT_APPLY" val="1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4722_3*l_h_a*1_3_1"/>
  <p:tag name="KSO_WM_TEMPLATE_CATEGORY" val="diagram"/>
  <p:tag name="KSO_WM_TEMPLATE_INDEX" val="20234722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28"/>
  <p:tag name="KSO_WM_UNIT_TYPE" val="l_h_a"/>
  <p:tag name="KSO_WM_UNIT_INDEX" val="1_3_1"/>
  <p:tag name="KSO_WM_DIAGRAM_MAX_ITEMCNT" val="3"/>
  <p:tag name="KSO_WM_DIAGRAM_MIN_ITEMCNT" val="1"/>
  <p:tag name="KSO_WM_DIAGRAM_VIRTUALLY_FRAME" val="{&quot;height&quot;:364.4,&quot;left&quot;:59.14998336565844,&quot;top&quot;:124.59999999999995,&quot;width&quot;:528.650033268683}"/>
  <p:tag name="KSO_WM_DIAGRAM_COLOR_MATCH_VALUE" val="{&quot;shape&quot;:{&quot;fill&quot;:{&quot;gradient&quot;:[{&quot;brightness&quot;:0.800000011920929,&quot;colorType&quot;:1,&quot;foreColorIndex&quot;:5,&quot;pos&quot;:0,&quot;transparency&quot;:0.9599999785423279},{&quot;brightness&quot;:0.6000000238418579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单击此处添加项标题"/>
  <p:tag name="KSO_WM_UNIT_FILL_TYPE" val="3"/>
  <p:tag name="KSO_WM_UNIT_TEXT_FILL_FORE_SCHEMECOLOR_INDEX" val="1"/>
  <p:tag name="KSO_WM_UNIT_TEXT_FILL_TYPE" val="1"/>
  <p:tag name="KSO_WM_UNIT_USESOURCEFORMAT_APPLY" val="1"/>
</p:tagLst>
</file>

<file path=ppt/tags/tag12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4722_3*l_h_f*1_3_1"/>
  <p:tag name="KSO_WM_TEMPLATE_CATEGORY" val="diagram"/>
  <p:tag name="KSO_WM_TEMPLATE_INDEX" val="20234722"/>
  <p:tag name="KSO_WM_UNIT_LAYERLEVEL" val="1_1_1"/>
  <p:tag name="KSO_WM_TAG_VERSION" val="3.0"/>
  <p:tag name="KSO_WM_UNIT_TEXT_FILL_FORE_SCHEMECOLOR_INDEX_BRIGHTNESS" val="0.15"/>
  <p:tag name="KSO_WM_DIAGRAM_GROUP_CODE" val="l1-1"/>
  <p:tag name="KSO_WM_DIAGRAM_MAX_ITEMCNT" val="3"/>
  <p:tag name="KSO_WM_DIAGRAM_MIN_ITEMCNT" val="1"/>
  <p:tag name="KSO_WM_DIAGRAM_VIRTUALLY_FRAME" val="{&quot;height&quot;:364.4,&quot;left&quot;:59.14998336565844,&quot;top&quot;:124.59999999999995,&quot;width&quot;:528.65003326868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TEXT_TYPE" val="1"/>
  <p:tag name="KSO_WM_UNIT_TEXT_LAYER_COUNT" val="1"/>
  <p:tag name="KSO_WM_BEAUTIFY_FLAG" val="#wm#"/>
  <p:tag name="KSO_WM_UNIT_PRESET_TEXT" val="单击此处输入你的项正文具体文本内容，文字是您思想的提炼，请尽量言简意赅的阐述内容观点，根据需要可酌情增减文字，以便观者准确地理解您传达的思想。"/>
  <p:tag name="KSO_WM_UNIT_TEXT_FILL_FORE_SCHEMECOLOR_INDEX" val="1"/>
  <p:tag name="KSO_WM_UNIT_TEXT_FILL_TYPE" val="1"/>
  <p:tag name="KSO_WM_UNIT_USESOURCEFORMAT_APPLY" val="1"/>
</p:tagLst>
</file>

<file path=ppt/tags/tag123.xml><?xml version="1.0" encoding="utf-8"?>
<p:tagLst xmlns:p="http://schemas.openxmlformats.org/presentationml/2006/main">
  <p:tag name="KSO_WM_SLIDE_ID" val="custom20234723_1"/>
  <p:tag name="KSO_WM_TEMPLATE_SUBCATEGORY" val="0"/>
  <p:tag name="KSO_WM_TEMPLATE_MASTER_TYPE" val="0"/>
  <p:tag name="KSO_WM_TEMPLATE_COLOR_TYPE" val="0"/>
  <p:tag name="KSO_WM_SLIDE_ITEM_CNT" val="2"/>
  <p:tag name="KSO_WM_SLIDE_INDEX" val="1"/>
  <p:tag name="KSO_WM_TAG_VERSION" val="3.0"/>
  <p:tag name="KSO_WM_BEAUTIFY_FLAG" val="#wm#"/>
  <p:tag name="KSO_WM_TEMPLATE_CATEGORY" val="custom"/>
  <p:tag name="KSO_WM_TEMPLATE_INDEX" val="20234723"/>
  <p:tag name="KSO_WM_SLIDE_TYPE" val="text"/>
  <p:tag name="KSO_WM_SLIDE_SUBTYPE" val="picTxt"/>
  <p:tag name="KSO_WM_SLIDE_SIZE" val="506*309.15"/>
  <p:tag name="KSO_WM_SLIDE_POSITION" val="81.8*179.85"/>
  <p:tag name="KSO_WM_SLIDE_LAYOUT" val="a_d_l"/>
  <p:tag name="KSO_WM_SLIDE_LAYOUT_CNT" val="1_1_1"/>
  <p:tag name="KSO_WM_SPECIAL_SOURCE" val="bdnull"/>
  <p:tag name="KSO_WM_DIAGRAM_GROUP_CODE" val="l1-1"/>
  <p:tag name="KSO_WM_SLIDE_DIAGTYPE" val="l"/>
</p:tagLst>
</file>

<file path=ppt/tags/tag124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FILL_FORE_SCHEMECOLOR_INDEX_BRIGHTNESS" val="0"/>
  <p:tag name="KSO_WM_UNIT_FILL_FORE_SCHEMECOLOR_INDEX" val="5"/>
  <p:tag name="KSO_WM_UNIT_FILL_TYPE" val="1"/>
  <p:tag name="KSO_WM_BEAUTIFY_FLAG" val=""/>
</p:tagLst>
</file>

<file path=ppt/tags/tag125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FILL_FORE_SCHEMECOLOR_INDEX_BRIGHTNESS" val="0"/>
  <p:tag name="KSO_WM_UNIT_FILL_FORE_SCHEMECOLOR_INDEX" val="8"/>
  <p:tag name="KSO_WM_UNIT_FILL_TYPE" val="1"/>
</p:tagLst>
</file>

<file path=ppt/tags/tag126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FILL_FORE_SCHEMECOLOR_INDEX_BRIGHTNESS" val="0"/>
  <p:tag name="KSO_WM_UNIT_FILL_FORE_SCHEMECOLOR_INDEX" val="9"/>
  <p:tag name="KSO_WM_UNIT_FILL_TYPE" val="1"/>
</p:tagLst>
</file>

<file path=ppt/tags/tag127.xml><?xml version="1.0" encoding="utf-8"?>
<p:tagLst xmlns:p="http://schemas.openxmlformats.org/presentationml/2006/main">
  <p:tag name="KSO_WM_UNIT_LINE_FORE_SCHEMECOLOR_INDEX_BRIGHTNESS" val="0"/>
  <p:tag name="KSO_WM_UNIT_LINE_FORE_SCHEMECOLOR_INDEX" val="13"/>
  <p:tag name="KSO_WM_UNIT_LINE_FILL_TYPE" val="2"/>
</p:tagLst>
</file>

<file path=ppt/tags/tag128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12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PECIAL_SOURCE" val="bdnull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DIAGRAM_VIRTUALLY_FRAME" val="{&quot;height&quot;:252.80551181102365,&quot;left&quot;:55.863228346456694,&quot;top&quot;:173.1451181102362,&quot;width&quot;:418.78677165354327}"/>
</p:tagLst>
</file>

<file path=ppt/tags/tag131.xml><?xml version="1.0" encoding="utf-8"?>
<p:tagLst xmlns:p="http://schemas.openxmlformats.org/presentationml/2006/main">
  <p:tag name="KSO_WM_DIAGRAM_VIRTUALLY_FRAME" val="{&quot;height&quot;:252.80551181102365,&quot;left&quot;:55.863228346456694,&quot;top&quot;:173.1451181102362,&quot;width&quot;:418.78677165354327}"/>
</p:tagLst>
</file>

<file path=ppt/tags/tag132.xml><?xml version="1.0" encoding="utf-8"?>
<p:tagLst xmlns:p="http://schemas.openxmlformats.org/presentationml/2006/main">
  <p:tag name="KSO_WM_DIAGRAM_VIRTUALLY_FRAME" val="{&quot;height&quot;:252.80551181102365,&quot;left&quot;:55.863228346456694,&quot;top&quot;:173.1451181102362,&quot;width&quot;:418.78677165354327}"/>
</p:tagLst>
</file>

<file path=ppt/tags/tag133.xml><?xml version="1.0" encoding="utf-8"?>
<p:tagLst xmlns:p="http://schemas.openxmlformats.org/presentationml/2006/main">
  <p:tag name="KSO_WM_DIAGRAM_VIRTUALLY_FRAME" val="{&quot;height&quot;:252.80551181102365,&quot;left&quot;:55.863228346456694,&quot;top&quot;:173.1451181102362,&quot;width&quot;:418.78677165354327}"/>
</p:tagLst>
</file>

<file path=ppt/tags/tag134.xml><?xml version="1.0" encoding="utf-8"?>
<p:tagLst xmlns:p="http://schemas.openxmlformats.org/presentationml/2006/main">
  <p:tag name="KSO_WM_DIAGRAM_VIRTUALLY_FRAME" val="{&quot;height&quot;:252.80551181102365,&quot;left&quot;:55.863228346456694,&quot;top&quot;:173.1451181102362,&quot;width&quot;:418.78677165354327}"/>
</p:tagLst>
</file>

<file path=ppt/tags/tag135.xml><?xml version="1.0" encoding="utf-8"?>
<p:tagLst xmlns:p="http://schemas.openxmlformats.org/presentationml/2006/main">
  <p:tag name="KSO_WM_DIAGRAM_VIRTUALLY_FRAME" val="{&quot;height&quot;:252.80551181102365,&quot;left&quot;:55.863228346456694,&quot;top&quot;:173.1451181102362,&quot;width&quot;:418.78677165354327}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38.xml><?xml version="1.0" encoding="utf-8"?>
<p:tagLst xmlns:p="http://schemas.openxmlformats.org/presentationml/2006/main">
  <p:tag name="KSO_WM_UNIT_PIC_EFFECT" val="1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8564_1*i*1"/>
  <p:tag name="KSO_WM_TEMPLATE_CATEGORY" val="custom"/>
  <p:tag name="KSO_WM_TEMPLATE_INDEX" val="20238564"/>
  <p:tag name="KSO_WM_UNIT_LAYERLEVEL" val="1"/>
  <p:tag name="KSO_WM_TAG_VERSION" val="3.0"/>
  <p:tag name="KSO_WM_BEAUTIFY_FLAG" val="#wm#"/>
  <p:tag name="KSO_WM_UNIT_PIC_EFFECT" val="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38564_1*i*2"/>
  <p:tag name="KSO_WM_TEMPLATE_CATEGORY" val="custom"/>
  <p:tag name="KSO_WM_TEMPLATE_INDEX" val="20238564"/>
  <p:tag name="KSO_WM_UNIT_LAYERLEVEL" val="1"/>
  <p:tag name="KSO_WM_TAG_VERSION" val="3.0"/>
  <p:tag name="KSO_WM_BEAUTIFY_FLAG" val="#wm#"/>
  <p:tag name="KSO_WM_UNIT_PIC_EFFECT" val="1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38564_1*i*3"/>
  <p:tag name="KSO_WM_TEMPLATE_CATEGORY" val="custom"/>
  <p:tag name="KSO_WM_TEMPLATE_INDEX" val="20238564"/>
  <p:tag name="KSO_WM_UNIT_LAYERLEVEL" val="1"/>
  <p:tag name="KSO_WM_TAG_VERSION" val="3.0"/>
  <p:tag name="KSO_WM_BEAUTIFY_FLAG" val="#wm#"/>
  <p:tag name="KSO_WM_UNIT_PIC_EFFECT" val="1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238564_1*i*4"/>
  <p:tag name="KSO_WM_TEMPLATE_CATEGORY" val="custom"/>
  <p:tag name="KSO_WM_TEMPLATE_INDEX" val="20238564"/>
  <p:tag name="KSO_WM_UNIT_LAYERLEVEL" val="1"/>
  <p:tag name="KSO_WM_TAG_VERSION" val="3.0"/>
  <p:tag name="KSO_WM_BEAUTIFY_FLAG" val="#wm#"/>
  <p:tag name="KSO_WM_UNIT_PIC_EFFECT" val="1"/>
</p:tagLst>
</file>

<file path=ppt/tags/tag143.xml><?xml version="1.0" encoding="utf-8"?>
<p:tagLst xmlns:p="http://schemas.openxmlformats.org/presentationml/2006/main">
  <p:tag name="KSO_WM_UNIT_VALUE" val="2240*2182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8564_1*d*1"/>
  <p:tag name="KSO_WM_TEMPLATE_CATEGORY" val="custom"/>
  <p:tag name="KSO_WM_TEMPLATE_INDEX" val="20238564"/>
  <p:tag name="KSO_WM_UNIT_LAYERLEVEL" val="1"/>
  <p:tag name="KSO_WM_TAG_VERSION" val="3.0"/>
  <p:tag name="KSO_WM_BEAUTIFY_FLAG" val="#wm#"/>
  <p:tag name="KSO_WM_UNIT_PIC_EFFECT" val="1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3"/>
  <p:tag name="KSO_WM_UNIT_ID" val="diagram20229826_1*i*3"/>
  <p:tag name="KSO_WM_TEMPLATE_CATEGORY" val="diagram"/>
  <p:tag name="KSO_WM_TEMPLATE_INDEX" val="20229826"/>
  <p:tag name="KSO_WM_UNIT_LAYERLEVEL" val="1"/>
  <p:tag name="KSO_WM_TAG_VERSION" val="1.0"/>
  <p:tag name="KSO_WM_BEAUTIFY_FLAG" val=""/>
  <p:tag name="KSO_WM_UNIT_USESOURCEFORMAT_APPLY" val="1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h_i"/>
  <p:tag name="KSO_WM_UNIT_INDEX" val="1_1"/>
  <p:tag name="KSO_WM_UNIT_ID" val="diagram20229826_1*h_i*1_1"/>
  <p:tag name="KSO_WM_TEMPLATE_CATEGORY" val="diagram"/>
  <p:tag name="KSO_WM_TEMPLATE_INDEX" val="20229826"/>
  <p:tag name="KSO_WM_UNIT_LAYERLEVEL" val="1_1"/>
  <p:tag name="KSO_WM_TAG_VERSION" val="1.0"/>
  <p:tag name="KSO_WM_BEAUTIFY_FLAG" val=""/>
  <p:tag name="KSO_WM_UNIT_FILL_FORE_SCHEMECOLOR_INDEX" val="10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29826_1*l_h_i*1_1_1"/>
  <p:tag name="KSO_WM_TEMPLATE_CATEGORY" val="diagram"/>
  <p:tag name="KSO_WM_TEMPLATE_INDEX" val="20229826"/>
  <p:tag name="KSO_WM_UNIT_LAYERLEVEL" val="1_1_1"/>
  <p:tag name="KSO_WM_TAG_VERSION" val="1.0"/>
  <p:tag name="KSO_WM_BEAUTIFY_FLAG" val=""/>
  <p:tag name="KSO_WM_UNIT_SUBTYPE" val="e"/>
  <p:tag name="KSO_WM_UNIT_FILL_FORE_SCHEMECOLOR_INDEX" val="10"/>
  <p:tag name="KSO_WM_UNIT_FILL_TYPE" val="1"/>
  <p:tag name="KSO_WM_UNIT_TEXT_FILL_FORE_SCHEMECOLOR_INDEX" val="2"/>
  <p:tag name="KSO_WM_UNIT_TEXT_FILL_TYPE" val="1"/>
  <p:tag name="KSO_WM_UNIT_USESOURCEFORMAT_APPLY" val="1"/>
  <p:tag name="KSO_WM_DIAGRAM_VIRTUALLY_FRAME" val="{&quot;height&quot;:317.01121247867786,&quot;left&quot;:71.3963779527559,&quot;top&quot;:193.1180788599048,&quot;width&quot;:407.65000000000003}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29826_1*l_h_i*1_2_1"/>
  <p:tag name="KSO_WM_TEMPLATE_CATEGORY" val="diagram"/>
  <p:tag name="KSO_WM_TEMPLATE_INDEX" val="20229826"/>
  <p:tag name="KSO_WM_UNIT_LAYERLEVEL" val="1_1_1"/>
  <p:tag name="KSO_WM_TAG_VERSION" val="1.0"/>
  <p:tag name="KSO_WM_BEAUTIFY_FLAG" val=""/>
  <p:tag name="KSO_WM_UNIT_SUBTYPE" val="e"/>
  <p:tag name="KSO_WM_UNIT_FILL_FORE_SCHEMECOLOR_INDEX" val="7"/>
  <p:tag name="KSO_WM_UNIT_FILL_TYPE" val="1"/>
  <p:tag name="KSO_WM_UNIT_TEXT_FILL_FORE_SCHEMECOLOR_INDEX" val="2"/>
  <p:tag name="KSO_WM_UNIT_TEXT_FILL_TYPE" val="1"/>
  <p:tag name="KSO_WM_UNIT_USESOURCEFORMAT_APPLY" val="1"/>
  <p:tag name="KSO_WM_DIAGRAM_VIRTUALLY_FRAME" val="{&quot;height&quot;:317.01121247867786,&quot;left&quot;:71.3963779527559,&quot;top&quot;:193.1180788599048,&quot;width&quot;:407.65000000000003}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229826_1*l_h_i*1_3_1"/>
  <p:tag name="KSO_WM_TEMPLATE_CATEGORY" val="diagram"/>
  <p:tag name="KSO_WM_TEMPLATE_INDEX" val="20229826"/>
  <p:tag name="KSO_WM_UNIT_LAYERLEVEL" val="1_1_1"/>
  <p:tag name="KSO_WM_TAG_VERSION" val="1.0"/>
  <p:tag name="KSO_WM_BEAUTIFY_FLAG" val=""/>
  <p:tag name="KSO_WM_UNIT_SUBTYPE" val="e"/>
  <p:tag name="KSO_WM_UNIT_FILL_FORE_SCHEMECOLOR_INDEX" val="10"/>
  <p:tag name="KSO_WM_UNIT_FILL_TYPE" val="1"/>
  <p:tag name="KSO_WM_UNIT_TEXT_FILL_FORE_SCHEMECOLOR_INDEX" val="2"/>
  <p:tag name="KSO_WM_UNIT_TEXT_FILL_TYPE" val="1"/>
  <p:tag name="KSO_WM_UNIT_USESOURCEFORMAT_APPLY" val="1"/>
  <p:tag name="KSO_WM_DIAGRAM_VIRTUALLY_FRAME" val="{&quot;height&quot;:317.01121247867786,&quot;left&quot;:71.3963779527559,&quot;top&quot;:193.1180788599048,&quot;width&quot;:407.65000000000003}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3"/>
  <p:tag name="KSO_WM_UNIT_ID" val="diagram20229826_1*l_h_i*1_2_3"/>
  <p:tag name="KSO_WM_TEMPLATE_CATEGORY" val="diagram"/>
  <p:tag name="KSO_WM_TEMPLATE_INDEX" val="20229826"/>
  <p:tag name="KSO_WM_UNIT_LAYERLEVEL" val="1_1_1"/>
  <p:tag name="KSO_WM_TAG_VERSION" val="1.0"/>
  <p:tag name="KSO_WM_BEAUTIFY_FLAG" val=""/>
  <p:tag name="KSO_WM_UNIT_LINE_FORE_SCHEMECOLOR_INDEX" val="7"/>
  <p:tag name="KSO_WM_UNIT_LINE_FILL_TYPE" val="2"/>
  <p:tag name="KSO_WM_UNIT_USESOURCEFORMAT_APPLY" val="1"/>
  <p:tag name="KSO_WM_DIAGRAM_VIRTUALLY_FRAME" val="{&quot;height&quot;:317.01121247867786,&quot;left&quot;:71.3963779527559,&quot;top&quot;:193.1180788599048,&quot;width&quot;:407.65000000000003}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3"/>
  <p:tag name="KSO_WM_UNIT_ID" val="diagram20229826_1*l_h_i*1_3_3"/>
  <p:tag name="KSO_WM_TEMPLATE_CATEGORY" val="diagram"/>
  <p:tag name="KSO_WM_TEMPLATE_INDEX" val="20229826"/>
  <p:tag name="KSO_WM_UNIT_LAYERLEVEL" val="1_1_1"/>
  <p:tag name="KSO_WM_TAG_VERSION" val="1.0"/>
  <p:tag name="KSO_WM_BEAUTIFY_FLAG" val=""/>
  <p:tag name="KSO_WM_UNIT_LINE_FORE_SCHEMECOLOR_INDEX" val="7"/>
  <p:tag name="KSO_WM_UNIT_LINE_FILL_TYPE" val="2"/>
  <p:tag name="KSO_WM_UNIT_USESOURCEFORMAT_APPLY" val="1"/>
  <p:tag name="KSO_WM_DIAGRAM_VIRTUALLY_FRAME" val="{&quot;height&quot;:317.01121247867786,&quot;left&quot;:71.3963779527559,&quot;top&quot;:193.1180788599048,&quot;width&quot;:407.65000000000003}"/>
</p:tagLst>
</file>

<file path=ppt/tags/tag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2"/>
  <p:tag name="KSO_WM_UNIT_ID" val="diagram20229826_1*l_h_i*1_1_2"/>
  <p:tag name="KSO_WM_TEMPLATE_CATEGORY" val="diagram"/>
  <p:tag name="KSO_WM_TEMPLATE_INDEX" val="20229826"/>
  <p:tag name="KSO_WM_UNIT_LAYERLEVEL" val="1_1_1"/>
  <p:tag name="KSO_WM_TAG_VERSION" val="1.0"/>
  <p:tag name="KSO_WM_BEAUTIFY_FLAG" val=""/>
  <p:tag name="KSO_WM_UNIT_TEXT_FILL_FORE_SCHEMECOLOR_INDEX" val="14"/>
  <p:tag name="KSO_WM_UNIT_TEXT_FILL_TYPE" val="1"/>
  <p:tag name="KSO_WM_UNIT_USESOURCEFORMAT_APPLY" val="1"/>
  <p:tag name="KSO_WM_DIAGRAM_VIRTUALLY_FRAME" val="{&quot;height&quot;:317.01121247867786,&quot;left&quot;:71.3963779527559,&quot;top&quot;:193.1180788599048,&quot;width&quot;:407.65000000000003}"/>
</p:tagLst>
</file>

<file path=ppt/tags/tag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2"/>
  <p:tag name="KSO_WM_UNIT_ID" val="diagram20229826_1*l_h_i*1_2_2"/>
  <p:tag name="KSO_WM_TEMPLATE_CATEGORY" val="diagram"/>
  <p:tag name="KSO_WM_TEMPLATE_INDEX" val="20229826"/>
  <p:tag name="KSO_WM_UNIT_LAYERLEVEL" val="1_1_1"/>
  <p:tag name="KSO_WM_TAG_VERSION" val="1.0"/>
  <p:tag name="KSO_WM_BEAUTIFY_FLAG" val=""/>
  <p:tag name="KSO_WM_UNIT_TEXT_FILL_FORE_SCHEMECOLOR_INDEX" val="14"/>
  <p:tag name="KSO_WM_UNIT_TEXT_FILL_TYPE" val="1"/>
  <p:tag name="KSO_WM_UNIT_USESOURCEFORMAT_APPLY" val="1"/>
  <p:tag name="KSO_WM_DIAGRAM_VIRTUALLY_FRAME" val="{&quot;height&quot;:317.01121247867786,&quot;left&quot;:71.3963779527559,&quot;top&quot;:193.1180788599048,&quot;width&quot;:407.65000000000003}"/>
</p:tagLst>
</file>

<file path=ppt/tags/tag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2"/>
  <p:tag name="KSO_WM_UNIT_ID" val="diagram20229826_1*l_h_i*1_3_2"/>
  <p:tag name="KSO_WM_TEMPLATE_CATEGORY" val="diagram"/>
  <p:tag name="KSO_WM_TEMPLATE_INDEX" val="20229826"/>
  <p:tag name="KSO_WM_UNIT_LAYERLEVEL" val="1_1_1"/>
  <p:tag name="KSO_WM_TAG_VERSION" val="1.0"/>
  <p:tag name="KSO_WM_BEAUTIFY_FLAG" val=""/>
  <p:tag name="KSO_WM_UNIT_TEXT_FILL_FORE_SCHEMECOLOR_INDEX" val="14"/>
  <p:tag name="KSO_WM_UNIT_TEXT_FILL_TYPE" val="1"/>
  <p:tag name="KSO_WM_UNIT_USESOURCEFORMAT_APPLY" val="1"/>
  <p:tag name="KSO_WM_DIAGRAM_VIRTUALLY_FRAME" val="{&quot;height&quot;:317.01121247867786,&quot;left&quot;:71.3963779527559,&quot;top&quot;:193.1180788599048,&quot;width&quot;:407.65000000000003}"/>
</p:tagLst>
</file>

<file path=ppt/tags/tag154.xml><?xml version="1.0" encoding="utf-8"?>
<p:tagLst xmlns:p="http://schemas.openxmlformats.org/presentationml/2006/main">
  <p:tag name="KSO_WM_UNIT_ISCONTENTSTITLE" val="0"/>
  <p:tag name="KSO_WM_UNIT_ISNUMDGMTITLE" val="0"/>
  <p:tag name="KSO_WM_UNIT_PRESET_TEXT" val="请添加小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29826_1*l_h_a*1_1_1"/>
  <p:tag name="KSO_WM_TEMPLATE_CATEGORY" val="diagram"/>
  <p:tag name="KSO_WM_TEMPLATE_INDEX" val="20229826"/>
  <p:tag name="KSO_WM_UNIT_LAYERLEVEL" val="1_1_1"/>
  <p:tag name="KSO_WM_TAG_VERSION" val="1.0"/>
  <p:tag name="KSO_WM_BEAUTIFY_FLAG" val=""/>
  <p:tag name="KSO_WM_UNIT_TEXT_FILL_FORE_SCHEMECOLOR_INDEX" val="13"/>
  <p:tag name="KSO_WM_UNIT_TEXT_FILL_TYPE" val="1"/>
  <p:tag name="KSO_WM_UNIT_USESOURCEFORMAT_APPLY" val="1"/>
  <p:tag name="KSO_WM_DIAGRAM_VIRTUALLY_FRAME" val="{&quot;height&quot;:317.01121247867786,&quot;left&quot;:71.3963779527559,&quot;top&quot;:193.1180788599048,&quot;width&quot;:407.65000000000003}"/>
</p:tagLst>
</file>

<file path=ppt/tags/tag155.xml><?xml version="1.0" encoding="utf-8"?>
<p:tagLst xmlns:p="http://schemas.openxmlformats.org/presentationml/2006/main">
  <p:tag name="KSO_WM_UNIT_SUBTYPE" val="a"/>
  <p:tag name="KSO_WM_UNIT_PRESET_TEXT" val="单击此处输入你的正文，文字是您思想的提炼，为了最终演示发布的良好效果请尽量言简意赅的阐述观点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29826_1*l_h_f*1_1_1"/>
  <p:tag name="KSO_WM_TEMPLATE_CATEGORY" val="diagram"/>
  <p:tag name="KSO_WM_TEMPLATE_INDEX" val="20229826"/>
  <p:tag name="KSO_WM_UNIT_LAYERLEVEL" val="1_1_1"/>
  <p:tag name="KSO_WM_TAG_VERSION" val="1.0"/>
  <p:tag name="KSO_WM_BEAUTIFY_FLAG" val=""/>
  <p:tag name="KSO_WM_UNIT_TEXT_FILL_FORE_SCHEMECOLOR_INDEX" val="13"/>
  <p:tag name="KSO_WM_UNIT_TEXT_FILL_TYPE" val="1"/>
  <p:tag name="KSO_WM_UNIT_USESOURCEFORMAT_APPLY" val="1"/>
  <p:tag name="KSO_WM_DIAGRAM_VIRTUALLY_FRAME" val="{&quot;height&quot;:317.01121247867786,&quot;left&quot;:71.3963779527559,&quot;top&quot;:193.1180788599048,&quot;width&quot;:407.65000000000003}"/>
</p:tagLst>
</file>

<file path=ppt/tags/tag156.xml><?xml version="1.0" encoding="utf-8"?>
<p:tagLst xmlns:p="http://schemas.openxmlformats.org/presentationml/2006/main">
  <p:tag name="KSO_WM_UNIT_ISCONTENTSTITLE" val="0"/>
  <p:tag name="KSO_WM_UNIT_ISNUMDGMTITLE" val="0"/>
  <p:tag name="KSO_WM_UNIT_PRESET_TEXT" val="请添加小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29826_1*l_h_a*1_2_1"/>
  <p:tag name="KSO_WM_TEMPLATE_CATEGORY" val="diagram"/>
  <p:tag name="KSO_WM_TEMPLATE_INDEX" val="20229826"/>
  <p:tag name="KSO_WM_UNIT_LAYERLEVEL" val="1_1_1"/>
  <p:tag name="KSO_WM_TAG_VERSION" val="1.0"/>
  <p:tag name="KSO_WM_BEAUTIFY_FLAG" val=""/>
  <p:tag name="KSO_WM_UNIT_VALUE" val="8"/>
  <p:tag name="KSO_WM_UNIT_TEXT_FILL_FORE_SCHEMECOLOR_INDEX" val="13"/>
  <p:tag name="KSO_WM_UNIT_TEXT_FILL_TYPE" val="1"/>
  <p:tag name="KSO_WM_UNIT_USESOURCEFORMAT_APPLY" val="1"/>
  <p:tag name="KSO_WM_DIAGRAM_VIRTUALLY_FRAME" val="{&quot;height&quot;:317.01121247867786,&quot;left&quot;:71.3963779527559,&quot;top&quot;:193.1180788599048,&quot;width&quot;:407.65000000000003}"/>
</p:tagLst>
</file>

<file path=ppt/tags/tag157.xml><?xml version="1.0" encoding="utf-8"?>
<p:tagLst xmlns:p="http://schemas.openxmlformats.org/presentationml/2006/main">
  <p:tag name="KSO_WM_UNIT_SUBTYPE" val="a"/>
  <p:tag name="KSO_WM_UNIT_PRESET_TEXT" val="单击此处输入你的正文，文字是您思想的提炼，为了最终演示发布的良好效果请尽量言简意赅的阐述观点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29826_1*l_h_f*1_2_1"/>
  <p:tag name="KSO_WM_TEMPLATE_CATEGORY" val="diagram"/>
  <p:tag name="KSO_WM_TEMPLATE_INDEX" val="20229826"/>
  <p:tag name="KSO_WM_UNIT_LAYERLEVEL" val="1_1_1"/>
  <p:tag name="KSO_WM_TAG_VERSION" val="1.0"/>
  <p:tag name="KSO_WM_BEAUTIFY_FLAG" val=""/>
  <p:tag name="KSO_WM_UNIT_TEXT_FILL_FORE_SCHEMECOLOR_INDEX" val="13"/>
  <p:tag name="KSO_WM_UNIT_TEXT_FILL_TYPE" val="1"/>
  <p:tag name="KSO_WM_UNIT_USESOURCEFORMAT_APPLY" val="1"/>
  <p:tag name="KSO_WM_DIAGRAM_VIRTUALLY_FRAME" val="{&quot;height&quot;:317.01121247867786,&quot;left&quot;:71.3963779527559,&quot;top&quot;:193.1180788599048,&quot;width&quot;:407.65000000000003}"/>
</p:tagLst>
</file>

<file path=ppt/tags/tag158.xml><?xml version="1.0" encoding="utf-8"?>
<p:tagLst xmlns:p="http://schemas.openxmlformats.org/presentationml/2006/main">
  <p:tag name="KSO_WM_UNIT_ISCONTENTSTITLE" val="0"/>
  <p:tag name="KSO_WM_UNIT_ISNUMDGMTITLE" val="0"/>
  <p:tag name="KSO_WM_UNIT_PRESET_TEXT" val="请添加小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29826_1*l_h_a*1_3_1"/>
  <p:tag name="KSO_WM_TEMPLATE_CATEGORY" val="diagram"/>
  <p:tag name="KSO_WM_TEMPLATE_INDEX" val="20229826"/>
  <p:tag name="KSO_WM_UNIT_LAYERLEVEL" val="1_1_1"/>
  <p:tag name="KSO_WM_TAG_VERSION" val="1.0"/>
  <p:tag name="KSO_WM_BEAUTIFY_FLAG" val=""/>
  <p:tag name="KSO_WM_UNIT_TEXT_FILL_FORE_SCHEMECOLOR_INDEX" val="13"/>
  <p:tag name="KSO_WM_UNIT_TEXT_FILL_TYPE" val="1"/>
  <p:tag name="KSO_WM_UNIT_USESOURCEFORMAT_APPLY" val="1"/>
  <p:tag name="KSO_WM_DIAGRAM_VIRTUALLY_FRAME" val="{&quot;height&quot;:317.01121247867786,&quot;left&quot;:71.3963779527559,&quot;top&quot;:193.1180788599048,&quot;width&quot;:407.65000000000003}"/>
</p:tagLst>
</file>

<file path=ppt/tags/tag159.xml><?xml version="1.0" encoding="utf-8"?>
<p:tagLst xmlns:p="http://schemas.openxmlformats.org/presentationml/2006/main">
  <p:tag name="KSO_WM_UNIT_SUBTYPE" val="a"/>
  <p:tag name="KSO_WM_UNIT_PRESET_TEXT" val="单击此处输入你的正文，文字是您思想的提炼，为了最终演示发布的良好效果请尽量言简意赅的阐述观点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29826_1*l_h_f*1_3_1"/>
  <p:tag name="KSO_WM_TEMPLATE_CATEGORY" val="diagram"/>
  <p:tag name="KSO_WM_TEMPLATE_INDEX" val="20229826"/>
  <p:tag name="KSO_WM_UNIT_LAYERLEVEL" val="1_1_1"/>
  <p:tag name="KSO_WM_TAG_VERSION" val="1.0"/>
  <p:tag name="KSO_WM_BEAUTIFY_FLAG" val=""/>
  <p:tag name="KSO_WM_UNIT_TEXT_FILL_FORE_SCHEMECOLOR_INDEX" val="13"/>
  <p:tag name="KSO_WM_UNIT_TEXT_FILL_TYPE" val="1"/>
  <p:tag name="KSO_WM_UNIT_USESOURCEFORMAT_APPLY" val="1"/>
  <p:tag name="KSO_WM_DIAGRAM_VIRTUALLY_FRAME" val="{&quot;height&quot;:317.01121247867786,&quot;left&quot;:71.3963779527559,&quot;top&quot;:193.1180788599048,&quot;width&quot;:407.65000000000003}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62.xml><?xml version="1.0" encoding="utf-8"?>
<p:tagLst xmlns:p="http://schemas.openxmlformats.org/presentationml/2006/main">
  <p:tag name="KSO_WM_DIAGRAM_VIRTUALLY_FRAME" val="{&quot;height&quot;:386.778031496063,&quot;left&quot;:13.550000000000182,&quot;top&quot;:97.86771653543306,&quot;width&quot;:872.9500787401573}"/>
</p:tagLst>
</file>

<file path=ppt/tags/tag163.xml><?xml version="1.0" encoding="utf-8"?>
<p:tagLst xmlns:p="http://schemas.openxmlformats.org/presentationml/2006/main">
  <p:tag name="KSO_WM_DIAGRAM_VIRTUALLY_FRAME" val="{&quot;height&quot;:386.778031496063,&quot;left&quot;:13.550000000000182,&quot;top&quot;:97.86771653543306,&quot;width&quot;:872.9500787401573}"/>
</p:tagLst>
</file>

<file path=ppt/tags/tag164.xml><?xml version="1.0" encoding="utf-8"?>
<p:tagLst xmlns:p="http://schemas.openxmlformats.org/presentationml/2006/main">
  <p:tag name="KSO_WM_DIAGRAM_VIRTUALLY_FRAME" val="{&quot;height&quot;:386.778031496063,&quot;left&quot;:13.550000000000182,&quot;top&quot;:97.86771653543306,&quot;width&quot;:872.9500787401573}"/>
  <p:tag name="KSO_WM_UNIT_PLACING_PICTURE_USER_VIEWPORT" val="{&quot;height&quot;:3104.4740157480314,&quot;width&quot;:4859.999999999998}"/>
</p:tagLst>
</file>

<file path=ppt/tags/tag165.xml><?xml version="1.0" encoding="utf-8"?>
<p:tagLst xmlns:p="http://schemas.openxmlformats.org/presentationml/2006/main">
  <p:tag name="KSO_WM_DIAGRAM_VIRTUALLY_FRAME" val="{&quot;height&quot;:386.778031496063,&quot;left&quot;:13.550000000000182,&quot;top&quot;:97.86771653543306,&quot;width&quot;:872.9500787401573}"/>
</p:tagLst>
</file>

<file path=ppt/tags/tag166.xml><?xml version="1.0" encoding="utf-8"?>
<p:tagLst xmlns:p="http://schemas.openxmlformats.org/presentationml/2006/main">
  <p:tag name="KSO_WM_DIAGRAM_VIRTUALLY_FRAME" val="{&quot;height&quot;:386.778031496063,&quot;left&quot;:13.550000000000182,&quot;top&quot;:97.86771653543306,&quot;width&quot;:872.9500787401573}"/>
</p:tagLst>
</file>

<file path=ppt/tags/tag167.xml><?xml version="1.0" encoding="utf-8"?>
<p:tagLst xmlns:p="http://schemas.openxmlformats.org/presentationml/2006/main">
  <p:tag name="KSO_WM_DIAGRAM_VIRTUALLY_FRAME" val="{&quot;height&quot;:386.778031496063,&quot;left&quot;:13.550000000000182,&quot;top&quot;:97.86771653543306,&quot;width&quot;:872.9500787401573}"/>
</p:tagLst>
</file>

<file path=ppt/tags/tag168.xml><?xml version="1.0" encoding="utf-8"?>
<p:tagLst xmlns:p="http://schemas.openxmlformats.org/presentationml/2006/main">
  <p:tag name="KSO_WM_DIAGRAM_VIRTUALLY_FRAME" val="{&quot;height&quot;:386.778031496063,&quot;left&quot;:13.550000000000182,&quot;top&quot;:97.86771653543306,&quot;width&quot;:872.9500787401573}"/>
</p:tagLst>
</file>

<file path=ppt/tags/tag169.xml><?xml version="1.0" encoding="utf-8"?>
<p:tagLst xmlns:p="http://schemas.openxmlformats.org/presentationml/2006/main">
  <p:tag name="KSO_WM_DIAGRAM_VIRTUALLY_FRAME" val="{&quot;height&quot;:386.778031496063,&quot;left&quot;:13.550000000000182,&quot;top&quot;:97.86771653543306,&quot;width&quot;:872.9500787401573}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DIAGRAM_VIRTUALLY_FRAME" val="{&quot;height&quot;:386.778031496063,&quot;left&quot;:13.550000000000182,&quot;top&quot;:97.86771653543306,&quot;width&quot;:872.9500787401573}"/>
</p:tagLst>
</file>

<file path=ppt/tags/tag171.xml><?xml version="1.0" encoding="utf-8"?>
<p:tagLst xmlns:p="http://schemas.openxmlformats.org/presentationml/2006/main">
  <p:tag name="KSO_WM_DIAGRAM_VIRTUALLY_FRAME" val="{&quot;height&quot;:386.778031496063,&quot;left&quot;:13.550000000000182,&quot;top&quot;:97.86771653543306,&quot;width&quot;:872.9500787401573}"/>
</p:tagLst>
</file>

<file path=ppt/tags/tag172.xml><?xml version="1.0" encoding="utf-8"?>
<p:tagLst xmlns:p="http://schemas.openxmlformats.org/presentationml/2006/main">
  <p:tag name="KSO_WM_DIAGRAM_VIRTUALLY_FRAME" val="{&quot;height&quot;:386.778031496063,&quot;left&quot;:13.550000000000182,&quot;top&quot;:97.86771653543306,&quot;width&quot;:872.9500787401573}"/>
</p:tagLst>
</file>

<file path=ppt/tags/tag173.xml><?xml version="1.0" encoding="utf-8"?>
<p:tagLst xmlns:p="http://schemas.openxmlformats.org/presentationml/2006/main">
  <p:tag name="KSO_WM_DIAGRAM_VIRTUALLY_FRAME" val="{&quot;height&quot;:386.778031496063,&quot;left&quot;:13.550000000000182,&quot;top&quot;:97.86771653543306,&quot;width&quot;:872.9500787401573}"/>
</p:tagLst>
</file>

<file path=ppt/tags/tag174.xml><?xml version="1.0" encoding="utf-8"?>
<p:tagLst xmlns:p="http://schemas.openxmlformats.org/presentationml/2006/main">
  <p:tag name="KSO_WM_DIAGRAM_VIRTUALLY_FRAME" val="{&quot;height&quot;:386.778031496063,&quot;left&quot;:13.550000000000182,&quot;top&quot;:97.86771653543306,&quot;width&quot;:872.9500787401573}"/>
</p:tagLst>
</file>

<file path=ppt/tags/tag175.xml><?xml version="1.0" encoding="utf-8"?>
<p:tagLst xmlns:p="http://schemas.openxmlformats.org/presentationml/2006/main">
  <p:tag name="KSO_WM_DIAGRAM_VIRTUALLY_FRAME" val="{&quot;height&quot;:386.778031496063,&quot;left&quot;:13.550000000000182,&quot;top&quot;:97.86771653543306,&quot;width&quot;:872.9500787401573}"/>
</p:tagLst>
</file>

<file path=ppt/tags/tag176.xml><?xml version="1.0" encoding="utf-8"?>
<p:tagLst xmlns:p="http://schemas.openxmlformats.org/presentationml/2006/main">
  <p:tag name="KSO_WM_DIAGRAM_VIRTUALLY_FRAME" val="{&quot;height&quot;:386.778031496063,&quot;left&quot;:13.550000000000182,&quot;top&quot;:97.86771653543306,&quot;width&quot;:872.9500787401573}"/>
</p:tagLst>
</file>

<file path=ppt/tags/tag177.xml><?xml version="1.0" encoding="utf-8"?>
<p:tagLst xmlns:p="http://schemas.openxmlformats.org/presentationml/2006/main">
  <p:tag name="KSO_WM_DIAGRAM_VIRTUALLY_FRAME" val="{&quot;height&quot;:386.778031496063,&quot;left&quot;:13.550000000000182,&quot;top&quot;:97.86771653543306,&quot;width&quot;:872.9500787401573}"/>
</p:tagLst>
</file>

<file path=ppt/tags/tag178.xml><?xml version="1.0" encoding="utf-8"?>
<p:tagLst xmlns:p="http://schemas.openxmlformats.org/presentationml/2006/main">
  <p:tag name="KSO_WM_DIAGRAM_VIRTUALLY_FRAME" val="{&quot;height&quot;:386.778031496063,&quot;left&quot;:13.550000000000182,&quot;top&quot;:97.86771653543306,&quot;width&quot;:872.9500787401573}"/>
</p:tagLst>
</file>

<file path=ppt/tags/tag179.xml><?xml version="1.0" encoding="utf-8"?>
<p:tagLst xmlns:p="http://schemas.openxmlformats.org/presentationml/2006/main">
  <p:tag name="KSO_WM_DIAGRAM_VIRTUALLY_FRAME" val="{&quot;height&quot;:386.778031496063,&quot;left&quot;:13.550000000000182,&quot;top&quot;:97.86771653543306,&quot;width&quot;:872.9500787401573}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DIAGRAM_VIRTUALLY_FRAME" val="{&quot;height&quot;:386.778031496063,&quot;left&quot;:13.550000000000182,&quot;top&quot;:97.86771653543306,&quot;width&quot;:872.9500787401573}"/>
</p:tagLst>
</file>

<file path=ppt/tags/tag181.xml><?xml version="1.0" encoding="utf-8"?>
<p:tagLst xmlns:p="http://schemas.openxmlformats.org/presentationml/2006/main">
  <p:tag name="KSO_WM_BEAUTIFY_FLAG" val=""/>
</p:tagLst>
</file>

<file path=ppt/tags/tag1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8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1276_1*a*1"/>
  <p:tag name="KSO_WM_TEMPLATE_CATEGORY" val="custom"/>
  <p:tag name="KSO_WM_TEMPLATE_INDEX" val="20231276"/>
  <p:tag name="KSO_WM_UNIT_LAYERLEVEL" val="1"/>
  <p:tag name="KSO_WM_TAG_VERSION" val="3.0"/>
  <p:tag name="KSO_WM_BEAUTIFY_FLAG" val="#wm#"/>
  <p:tag name="KSO_WM_UNIT_PRESET_TEXT" val="单击此处添加标题"/>
  <p:tag name="KSO_WM_UNIT_TEXT_TYPE" val="1"/>
</p:tagLst>
</file>

<file path=ppt/tags/tag184.xml><?xml version="1.0" encoding="utf-8"?>
<p:tagLst xmlns:p="http://schemas.openxmlformats.org/presentationml/2006/main"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5"/>
  <p:tag name="KSO_WM_UNIT_LINE_FILL_TYPE" val="2"/>
  <p:tag name="KSO_WM_UNIT_SHADOW_SCHEMECOLOR_INDEX_BRIGHTNESS" val="0"/>
  <p:tag name="KSO_WM_UNIT_SHADOW_SCHEMECOLOR_INDEX" val="5"/>
  <p:tag name="KSO_WM_UNIT_TEXT_FILL_FORE_SCHEMECOLOR_INDEX_BRIGHTNESS" val="0"/>
  <p:tag name="KSO_WM_UNIT_TEXT_FILL_FORE_SCHEMECOLOR_INDEX" val="13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231276_1*f*1"/>
  <p:tag name="KSO_WM_TEMPLATE_CATEGORY" val="custom"/>
  <p:tag name="KSO_WM_TEMPLATE_INDEX" val="20231276"/>
  <p:tag name="KSO_WM_UNIT_LAYERLEVEL" val="1"/>
  <p:tag name="KSO_WM_TAG_VERSION" val="3.0"/>
  <p:tag name="KSO_WM_UNIT_SUBTYPE" val="a"/>
  <p:tag name="KSO_WM_UNIT_TEXT_LAYER_COUNT" val="1"/>
  <p:tag name="KSO_WM_UNIT_NOCLEAR" val="0"/>
  <p:tag name="KSO_WM_UNIT_PRESET_TEXT" val="单击此处添加文本具体内容，简明扼要地阐述您的观点。根据需要可酌情增减文字以便观者准确地理解您传达的思想"/>
  <p:tag name="KSO_WM_UNIT_TEXT_TYPE" val="1"/>
</p:tagLst>
</file>

<file path=ppt/tags/tag185.xml><?xml version="1.0" encoding="utf-8"?>
<p:tagLst xmlns:p="http://schemas.openxmlformats.org/presentationml/2006/main">
  <p:tag name="KSO_WM_BEAUTIFY_FLAG" val="#wm#"/>
  <p:tag name="KSO_WM_UNIT_VALUE" val="694*1168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1276_1*d*1"/>
  <p:tag name="KSO_WM_TEMPLATE_CATEGORY" val="custom"/>
  <p:tag name="KSO_WM_TEMPLATE_INDEX" val="20231276"/>
  <p:tag name="KSO_WM_UNIT_LAYERLEVEL" val="1"/>
  <p:tag name="KSO_WM_TAG_VERSION" val="3.0"/>
  <p:tag name="KSO_WM_UNIT_PICTURE_SUBTYPE" val="b"/>
</p:tagLst>
</file>

<file path=ppt/tags/tag186.xml><?xml version="1.0" encoding="utf-8"?>
<p:tagLst xmlns:p="http://schemas.openxmlformats.org/presentationml/2006/main"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5"/>
  <p:tag name="KSO_WM_UNIT_LINE_FILL_TYPE" val="2"/>
  <p:tag name="KSO_WM_UNIT_SHADOW_SCHEMECOLOR_INDEX_BRIGHTNESS" val="0"/>
  <p:tag name="KSO_WM_UNIT_SHADOW_SCHEMECOLOR_INDEX" val="5"/>
  <p:tag name="KSO_WM_UNIT_TEXT_FILL_FORE_SCHEMECOLOR_INDEX_BRIGHTNESS" val="0"/>
  <p:tag name="KSO_WM_UNIT_TEXT_FILL_FORE_SCHEMECOLOR_INDEX" val="13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31276_1*i*2"/>
  <p:tag name="KSO_WM_TEMPLATE_CATEGORY" val="custom"/>
  <p:tag name="KSO_WM_TEMPLATE_INDEX" val="20231276"/>
  <p:tag name="KSO_WM_UNIT_LAYERLEVEL" val="1"/>
  <p:tag name="KSO_WM_TAG_VERSION" val="3.0"/>
</p:tagLst>
</file>

<file path=ppt/tags/tag187.xml><?xml version="1.0" encoding="utf-8"?>
<p:tagLst xmlns:p="http://schemas.openxmlformats.org/presentationml/2006/main">
  <p:tag name="KSO_WM_BEAUTIFY_FLAG" val="#wm#"/>
  <p:tag name="KSO_WM_UNIT_CHART_MATCH_MAX_SERIES_COUNT" val="0"/>
  <p:tag name="KSO_WM_UNIT_CHART_MATCH_MIN_SERIES_COUNT" val="0"/>
  <p:tag name="KSO_WM_UNIT_HIGHLIGHT" val="0"/>
  <p:tag name="KSO_WM_UNIT_COMPATIBLE" val="0"/>
  <p:tag name="KSO_WM_UNIT_DIAGRAM_ISNUMVISUAL" val="0"/>
  <p:tag name="KSO_WM_UNIT_DIAGRAM_ISREFERUNIT" val="0"/>
  <p:tag name="KSO_WM_UNIT_TYPE" val="α"/>
  <p:tag name="KSO_WM_UNIT_INDEX" val="1"/>
  <p:tag name="KSO_WM_UNIT_ID" val="custom20231276_1*α*1"/>
  <p:tag name="KSO_WM_TEMPLATE_CATEGORY" val="custom"/>
  <p:tag name="KSO_WM_TEMPLATE_INDEX" val="20231276"/>
  <p:tag name="KSO_WM_UNIT_LAYERLEVEL" val="1"/>
  <p:tag name="KSO_WM_TAG_VERSION" val="3.0"/>
</p:tagLst>
</file>

<file path=ppt/tags/tag188.xml><?xml version="1.0" encoding="utf-8"?>
<p:tagLst xmlns:p="http://schemas.openxmlformats.org/presentationml/2006/main">
  <p:tag name="KSO_WM_SLIDE_ID" val="custom20231276_1"/>
  <p:tag name="KSO_WM_TEMPLATE_SUBCATEGORY" val="0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1276"/>
  <p:tag name="KSO_WM_SLIDE_TYPE" val="text"/>
  <p:tag name="KSO_WM_SLIDE_SUBTYPE" val="picTxt"/>
  <p:tag name="KSO_WM_SLIDE_SIZE" val="850*447"/>
  <p:tag name="KSO_WM_SLIDE_POSITION" val="54*28"/>
  <p:tag name="KSO_WM_SLIDE_LAYOUT" val="a_d_f_α"/>
  <p:tag name="KSO_WM_SLIDE_LAYOUT_CNT" val="1_1_1_1"/>
  <p:tag name="KSO_WM_SPECIAL_SOURCE" val="bdnull"/>
</p:tagLst>
</file>

<file path=ppt/tags/tag189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FILL_FORE_SCHEMECOLOR_INDEX_BRIGHTNESS" val="0"/>
  <p:tag name="KSO_WM_UNIT_FILL_FORE_SCHEMECOLOR_INDEX" val="5"/>
  <p:tag name="KSO_WM_UNIT_FILL_TYPE" val="1"/>
  <p:tag name="KSO_WM_BEAUTIFY_FLAG" val="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FILL_FORE_SCHEMECOLOR_INDEX_BRIGHTNESS" val="0"/>
  <p:tag name="KSO_WM_UNIT_FILL_FORE_SCHEMECOLOR_INDEX" val="8"/>
  <p:tag name="KSO_WM_UNIT_FILL_TYPE" val="1"/>
</p:tagLst>
</file>

<file path=ppt/tags/tag191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FILL_FORE_SCHEMECOLOR_INDEX_BRIGHTNESS" val="0"/>
  <p:tag name="KSO_WM_UNIT_FILL_FORE_SCHEMECOLOR_INDEX" val="9"/>
  <p:tag name="KSO_WM_UNIT_FILL_TYPE" val="1"/>
</p:tagLst>
</file>

<file path=ppt/tags/tag192.xml><?xml version="1.0" encoding="utf-8"?>
<p:tagLst xmlns:p="http://schemas.openxmlformats.org/presentationml/2006/main">
  <p:tag name="KSO_WM_UNIT_LINE_FORE_SCHEMECOLOR_INDEX_BRIGHTNESS" val="0"/>
  <p:tag name="KSO_WM_UNIT_LINE_FORE_SCHEMECOLOR_INDEX" val="13"/>
  <p:tag name="KSO_WM_UNIT_LINE_FILL_TYPE" val="2"/>
</p:tagLst>
</file>

<file path=ppt/tags/tag193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19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PECIAL_SOURCE" val="bdnull"/>
</p:tagLst>
</file>

<file path=ppt/tags/tag1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2"/>
  <p:tag name="KSO_WM_UNIT_ID" val="diagram20227925_3*n_h_i*1_1_2"/>
  <p:tag name="KSO_WM_TEMPLATE_CATEGORY" val="diagram"/>
  <p:tag name="KSO_WM_TEMPLATE_INDEX" val="20227925"/>
  <p:tag name="KSO_WM_UNIT_LAYERLEVEL" val="1_1_1"/>
  <p:tag name="KSO_WM_TAG_VERSION" val="1.0"/>
  <p:tag name="KSO_WM_BEAUTIFY_FLAG" val=""/>
  <p:tag name="KSO_WM_UNIT_FILL_FORE_SCHEMECOLOR_INDEX" val="6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196.xml><?xml version="1.0" encoding="utf-8"?>
<p:tagLst xmlns:p="http://schemas.openxmlformats.org/presentationml/2006/main">
  <p:tag name="KSO_WM_UNIT_ISCONTENTSTITLE" val="0"/>
  <p:tag name="KSO_WM_UNIT_ISNUMDGMTITLE" val="0"/>
  <p:tag name="KSO_WM_UNIT_PRESET_TEXT" val="标题"/>
  <p:tag name="KSO_WM_UNIT_NOCLEAR" val="0"/>
  <p:tag name="KSO_WM_UNIT_VALUE" val="3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227925_3*n_h_a*1_1_1"/>
  <p:tag name="KSO_WM_TEMPLATE_CATEGORY" val="diagram"/>
  <p:tag name="KSO_WM_TEMPLATE_INDEX" val="20227925"/>
  <p:tag name="KSO_WM_UNIT_LAYERLEVEL" val="1_1_1"/>
  <p:tag name="KSO_WM_TAG_VERSION" val="1.0"/>
  <p:tag name="KSO_WM_BEAUTIFY_FLAG" val=""/>
  <p:tag name="KSO_WM_UNIT_TEXT_FILL_FORE_SCHEMECOLOR_INDEX" val="10"/>
  <p:tag name="KSO_WM_UNIT_TEXT_FILL_TYPE" val="1"/>
  <p:tag name="KSO_WM_UNIT_USESOURCEFORMAT_APPLY" val="1"/>
</p:tagLst>
</file>

<file path=ppt/tags/tag1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1"/>
  <p:tag name="KSO_WM_UNIT_ID" val="diagram20227925_3*n_h_i*1_1_1"/>
  <p:tag name="KSO_WM_TEMPLATE_CATEGORY" val="diagram"/>
  <p:tag name="KSO_WM_TEMPLATE_INDEX" val="20227925"/>
  <p:tag name="KSO_WM_UNIT_LAYERLEVEL" val="1_1_1"/>
  <p:tag name="KSO_WM_TAG_VERSION" val="1.0"/>
  <p:tag name="KSO_WM_BEAUTIFY_FLAG" val="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1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1"/>
  <p:tag name="KSO_WM_UNIT_ID" val="diagram20227925_3*n_h_h_i*1_2_3_1"/>
  <p:tag name="KSO_WM_TEMPLATE_CATEGORY" val="diagram"/>
  <p:tag name="KSO_WM_TEMPLATE_INDEX" val="20227925"/>
  <p:tag name="KSO_WM_UNIT_LAYERLEVEL" val="1_1_1_1"/>
  <p:tag name="KSO_WM_TAG_VERSION" val="1.0"/>
  <p:tag name="KSO_WM_BEAUTIFY_FLAG" val=""/>
  <p:tag name="KSO_WM_UNIT_FILL_FORE_SCHEMECOLOR_INDEX" val="6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199.xml><?xml version="1.0" encoding="utf-8"?>
<p:tagLst xmlns:p="http://schemas.openxmlformats.org/presentationml/2006/main">
  <p:tag name="KSO_WM_UNIT_SUBTYPE" val="a"/>
  <p:tag name="KSO_WM_UNIT_PRESET_TEXT" val="单击此处输入你的正文，文字是您思想的提炼，为了最终演示发布的良好效果，请尽量言简意赅的阐述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1_1"/>
  <p:tag name="KSO_WM_UNIT_ID" val="diagram20227925_3*n_h_h_f*1_2_1_1"/>
  <p:tag name="KSO_WM_TEMPLATE_CATEGORY" val="diagram"/>
  <p:tag name="KSO_WM_TEMPLATE_INDEX" val="20227925"/>
  <p:tag name="KSO_WM_UNIT_LAYERLEVEL" val="1_1_1_1"/>
  <p:tag name="KSO_WM_TAG_VERSION" val="1.0"/>
  <p:tag name="KSO_WM_BEAUTIFY_FLAG" val=""/>
  <p:tag name="KSO_WM_UNIT_TEXT_FILL_FORE_SCHEMECOLOR_INDEX" val="13"/>
  <p:tag name="KSO_WM_UNIT_TEXT_FILL_TYPE" val="1"/>
  <p:tag name="KSO_WM_UNIT_USESOURCEFORMAT_APPLY" val="1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UNIT_ISCONTENTSTITLE" val="0"/>
  <p:tag name="KSO_WM_UNIT_ISNUMDGMTITLE" val="0"/>
  <p:tag name="KSO_WM_UNIT_PRESET_TEXT" val="请添加小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a"/>
  <p:tag name="KSO_WM_UNIT_INDEX" val="1_2_1_1"/>
  <p:tag name="KSO_WM_UNIT_ID" val="diagram20227925_3*n_h_h_a*1_2_1_1"/>
  <p:tag name="KSO_WM_TEMPLATE_CATEGORY" val="diagram"/>
  <p:tag name="KSO_WM_TEMPLATE_INDEX" val="20227925"/>
  <p:tag name="KSO_WM_UNIT_LAYERLEVEL" val="1_1_1_1"/>
  <p:tag name="KSO_WM_TAG_VERSION" val="1.0"/>
  <p:tag name="KSO_WM_BEAUTIFY_FLAG" val=""/>
  <p:tag name="KSO_WM_UNIT_TEXT_FILL_FORE_SCHEMECOLOR_INDEX" val="10"/>
  <p:tag name="KSO_WM_UNIT_TEXT_FILL_TYPE" val="1"/>
  <p:tag name="KSO_WM_UNIT_USESOURCEFORMAT_APPLY" val="1"/>
</p:tagLst>
</file>

<file path=ppt/tags/tag2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2"/>
  <p:tag name="KSO_WM_UNIT_ID" val="diagram20227925_3*n_h_h_i*1_2_1_2"/>
  <p:tag name="KSO_WM_TEMPLATE_CATEGORY" val="diagram"/>
  <p:tag name="KSO_WM_TEMPLATE_INDEX" val="20227925"/>
  <p:tag name="KSO_WM_UNIT_LAYERLEVEL" val="1_1_1_1"/>
  <p:tag name="KSO_WM_TAG_VERSION" val="1.0"/>
  <p:tag name="KSO_WM_BEAUTIFY_FLAG" val=""/>
  <p:tag name="KSO_WM_UNIT_LINE_FORE_SCHEMECOLOR_INDEX" val="5"/>
  <p:tag name="KSO_WM_UNIT_LINE_FILL_TYPE" val="2"/>
  <p:tag name="KSO_WM_UNIT_USESOURCEFORMAT_APPLY" val="1"/>
</p:tagLst>
</file>

<file path=ppt/tags/tag202.xml><?xml version="1.0" encoding="utf-8"?>
<p:tagLst xmlns:p="http://schemas.openxmlformats.org/presentationml/2006/main">
  <p:tag name="KSO_WM_UNIT_SUBTYPE" val="a"/>
  <p:tag name="KSO_WM_UNIT_PRESET_TEXT" val="单击此处输入你的正文，文字是您思想的提炼，为了最终演示发布的良好效果，请尽量言简意赅的阐述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2_1"/>
  <p:tag name="KSO_WM_UNIT_ID" val="diagram20227925_3*n_h_h_f*1_2_2_1"/>
  <p:tag name="KSO_WM_TEMPLATE_CATEGORY" val="diagram"/>
  <p:tag name="KSO_WM_TEMPLATE_INDEX" val="20227925"/>
  <p:tag name="KSO_WM_UNIT_LAYERLEVEL" val="1_1_1_1"/>
  <p:tag name="KSO_WM_TAG_VERSION" val="1.0"/>
  <p:tag name="KSO_WM_BEAUTIFY_FLAG" val=""/>
  <p:tag name="KSO_WM_UNIT_TEXT_FILL_FORE_SCHEMECOLOR_INDEX" val="13"/>
  <p:tag name="KSO_WM_UNIT_TEXT_FILL_TYPE" val="1"/>
  <p:tag name="KSO_WM_UNIT_USESOURCEFORMAT_APPLY" val="1"/>
</p:tagLst>
</file>

<file path=ppt/tags/tag203.xml><?xml version="1.0" encoding="utf-8"?>
<p:tagLst xmlns:p="http://schemas.openxmlformats.org/presentationml/2006/main">
  <p:tag name="KSO_WM_UNIT_ISCONTENTSTITLE" val="0"/>
  <p:tag name="KSO_WM_UNIT_ISNUMDGMTITLE" val="0"/>
  <p:tag name="KSO_WM_UNIT_PRESET_TEXT" val="请添加小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a"/>
  <p:tag name="KSO_WM_UNIT_INDEX" val="1_2_2_1"/>
  <p:tag name="KSO_WM_UNIT_ID" val="diagram20227925_3*n_h_h_a*1_2_2_1"/>
  <p:tag name="KSO_WM_TEMPLATE_CATEGORY" val="diagram"/>
  <p:tag name="KSO_WM_TEMPLATE_INDEX" val="20227925"/>
  <p:tag name="KSO_WM_UNIT_LAYERLEVEL" val="1_1_1_1"/>
  <p:tag name="KSO_WM_TAG_VERSION" val="1.0"/>
  <p:tag name="KSO_WM_BEAUTIFY_FLAG" val=""/>
  <p:tag name="KSO_WM_UNIT_TEXT_FILL_FORE_SCHEMECOLOR_INDEX" val="10"/>
  <p:tag name="KSO_WM_UNIT_TEXT_FILL_TYPE" val="1"/>
  <p:tag name="KSO_WM_UNIT_USESOURCEFORMAT_APPLY" val="1"/>
</p:tagLst>
</file>

<file path=ppt/tags/tag2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2"/>
  <p:tag name="KSO_WM_UNIT_ID" val="diagram20227925_3*n_h_h_i*1_2_2_2"/>
  <p:tag name="KSO_WM_TEMPLATE_CATEGORY" val="diagram"/>
  <p:tag name="KSO_WM_TEMPLATE_INDEX" val="20227925"/>
  <p:tag name="KSO_WM_UNIT_LAYERLEVEL" val="1_1_1_1"/>
  <p:tag name="KSO_WM_TAG_VERSION" val="1.0"/>
  <p:tag name="KSO_WM_BEAUTIFY_FLAG" val=""/>
  <p:tag name="KSO_WM_UNIT_LINE_FORE_SCHEMECOLOR_INDEX" val="5"/>
  <p:tag name="KSO_WM_UNIT_LINE_FILL_TYPE" val="2"/>
  <p:tag name="KSO_WM_UNIT_USESOURCEFORMAT_APPLY" val="1"/>
</p:tagLst>
</file>

<file path=ppt/tags/tag205.xml><?xml version="1.0" encoding="utf-8"?>
<p:tagLst xmlns:p="http://schemas.openxmlformats.org/presentationml/2006/main">
  <p:tag name="KSO_WM_UNIT_SUBTYPE" val="a"/>
  <p:tag name="KSO_WM_UNIT_PRESET_TEXT" val="单击此处输入你的正文，文字是您思想的提炼，为了最终演示发布的良好效果，请尽量言简意赅的阐述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3_1"/>
  <p:tag name="KSO_WM_UNIT_ID" val="diagram20227925_3*n_h_h_f*1_2_3_1"/>
  <p:tag name="KSO_WM_TEMPLATE_CATEGORY" val="diagram"/>
  <p:tag name="KSO_WM_TEMPLATE_INDEX" val="20227925"/>
  <p:tag name="KSO_WM_UNIT_LAYERLEVEL" val="1_1_1_1"/>
  <p:tag name="KSO_WM_TAG_VERSION" val="1.0"/>
  <p:tag name="KSO_WM_BEAUTIFY_FLAG" val=""/>
  <p:tag name="KSO_WM_UNIT_TEXT_FILL_FORE_SCHEMECOLOR_INDEX" val="13"/>
  <p:tag name="KSO_WM_UNIT_TEXT_FILL_TYPE" val="1"/>
  <p:tag name="KSO_WM_UNIT_USESOURCEFORMAT_APPLY" val="1"/>
</p:tagLst>
</file>

<file path=ppt/tags/tag206.xml><?xml version="1.0" encoding="utf-8"?>
<p:tagLst xmlns:p="http://schemas.openxmlformats.org/presentationml/2006/main">
  <p:tag name="KSO_WM_UNIT_ISCONTENTSTITLE" val="0"/>
  <p:tag name="KSO_WM_UNIT_ISNUMDGMTITLE" val="0"/>
  <p:tag name="KSO_WM_UNIT_PRESET_TEXT" val="请添加小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a"/>
  <p:tag name="KSO_WM_UNIT_INDEX" val="1_2_3_1"/>
  <p:tag name="KSO_WM_UNIT_ID" val="diagram20227925_3*n_h_h_a*1_2_3_1"/>
  <p:tag name="KSO_WM_TEMPLATE_CATEGORY" val="diagram"/>
  <p:tag name="KSO_WM_TEMPLATE_INDEX" val="20227925"/>
  <p:tag name="KSO_WM_UNIT_LAYERLEVEL" val="1_1_1_1"/>
  <p:tag name="KSO_WM_TAG_VERSION" val="1.0"/>
  <p:tag name="KSO_WM_BEAUTIFY_FLAG" val=""/>
  <p:tag name="KSO_WM_UNIT_TEXT_FILL_FORE_SCHEMECOLOR_INDEX" val="10"/>
  <p:tag name="KSO_WM_UNIT_TEXT_FILL_TYPE" val="1"/>
  <p:tag name="KSO_WM_UNIT_USESOURCEFORMAT_APPLY" val="1"/>
</p:tagLst>
</file>

<file path=ppt/tags/tag2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2"/>
  <p:tag name="KSO_WM_UNIT_ID" val="diagram20227925_3*n_h_h_i*1_2_3_2"/>
  <p:tag name="KSO_WM_TEMPLATE_CATEGORY" val="diagram"/>
  <p:tag name="KSO_WM_TEMPLATE_INDEX" val="20227925"/>
  <p:tag name="KSO_WM_UNIT_LAYERLEVEL" val="1_1_1_1"/>
  <p:tag name="KSO_WM_TAG_VERSION" val="1.0"/>
  <p:tag name="KSO_WM_BEAUTIFY_FLAG" val=""/>
  <p:tag name="KSO_WM_UNIT_LINE_FORE_SCHEMECOLOR_INDEX" val="5"/>
  <p:tag name="KSO_WM_UNIT_LINE_FILL_TYPE" val="2"/>
  <p:tag name="KSO_WM_UNIT_USESOURCEFORMAT_APPLY" val="1"/>
</p:tagLst>
</file>

<file path=ppt/tags/tag2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1"/>
  <p:tag name="KSO_WM_UNIT_ID" val="diagram20227925_3*n_h_h_i*1_2_2_1"/>
  <p:tag name="KSO_WM_TEMPLATE_CATEGORY" val="diagram"/>
  <p:tag name="KSO_WM_TEMPLATE_INDEX" val="20227925"/>
  <p:tag name="KSO_WM_UNIT_LAYERLEVEL" val="1_1_1_1"/>
  <p:tag name="KSO_WM_TAG_VERSION" val="1.0"/>
  <p:tag name="KSO_WM_BEAUTIFY_FLAG" val=""/>
  <p:tag name="KSO_WM_UNIT_FILL_FORE_SCHEMECOLOR_INDEX" val="6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2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27925_3*n_h_h_i*1_2_1_1"/>
  <p:tag name="KSO_WM_TEMPLATE_CATEGORY" val="diagram"/>
  <p:tag name="KSO_WM_TEMPLATE_INDEX" val="20227925"/>
  <p:tag name="KSO_WM_UNIT_LAYERLEVEL" val="1_1_1_1"/>
  <p:tag name="KSO_WM_TAG_VERSION" val="1.0"/>
  <p:tag name="KSO_WM_BEAUTIFY_FLAG" val=""/>
  <p:tag name="KSO_WM_UNIT_FILL_FORE_SCHEMECOLOR_INDEX" val="6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BEAUTIFY_FLAG" val=""/>
</p:tagLst>
</file>

<file path=ppt/tags/tag211.xml><?xml version="1.0" encoding="utf-8"?>
<p:tagLst xmlns:p="http://schemas.openxmlformats.org/presentationml/2006/main">
  <p:tag name="KSO_WM_BEAUTIFY_FLAG" val=""/>
</p:tagLst>
</file>

<file path=ppt/tags/tag212.xml><?xml version="1.0" encoding="utf-8"?>
<p:tagLst xmlns:p="http://schemas.openxmlformats.org/presentationml/2006/main">
  <p:tag name="KSO_WM_BEAUTIFY_FLAG" val=""/>
</p:tagLst>
</file>

<file path=ppt/tags/tag213.xml><?xml version="1.0" encoding="utf-8"?>
<p:tagLst xmlns:p="http://schemas.openxmlformats.org/presentationml/2006/main">
  <p:tag name="KSO_WM_BEAUTIFY_FLAG" val=""/>
</p:tagLst>
</file>

<file path=ppt/tags/tag214.xml><?xml version="1.0" encoding="utf-8"?>
<p:tagLst xmlns:p="http://schemas.openxmlformats.org/presentationml/2006/main">
  <p:tag name="KSO_WM_BEAUTIFY_FLAG" val=""/>
</p:tagLst>
</file>

<file path=ppt/tags/tag215.xml><?xml version="1.0" encoding="utf-8"?>
<p:tagLst xmlns:p="http://schemas.openxmlformats.org/presentationml/2006/main">
  <p:tag name="KSO_WM_BEAUTIFY_FLAG" val=""/>
</p:tagLst>
</file>

<file path=ppt/tags/tag216.xml><?xml version="1.0" encoding="utf-8"?>
<p:tagLst xmlns:p="http://schemas.openxmlformats.org/presentationml/2006/main">
  <p:tag name="KSO_WM_BEAUTIFY_FLAG" val=""/>
</p:tagLst>
</file>

<file path=ppt/tags/tag2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18.xml><?xml version="1.0" encoding="utf-8"?>
<p:tagLst xmlns:p="http://schemas.openxmlformats.org/presentationml/2006/main">
  <p:tag name="KSO_WM_DIAGRAM_VIRTUALLY_FRAME" val="{&quot;height&quot;:370.3192913385828,&quot;left&quot;:46.50015748031492,&quot;top&quot;:108.8403937007874,&quot;width&quot;:866.9998425196851}"/>
</p:tagLst>
</file>

<file path=ppt/tags/tag219.xml><?xml version="1.0" encoding="utf-8"?>
<p:tagLst xmlns:p="http://schemas.openxmlformats.org/presentationml/2006/main">
  <p:tag name="KSO_WM_DIAGRAM_VIRTUALLY_FRAME" val="{&quot;height&quot;:370.3192913385828,&quot;left&quot;:46.50015748031492,&quot;top&quot;:108.8403937007874,&quot;width&quot;:866.9998425196851}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DIAGRAM_VIRTUALLY_FRAME" val="{&quot;height&quot;:370.3192913385828,&quot;left&quot;:46.50015748031492,&quot;top&quot;:108.8403937007874,&quot;width&quot;:866.9998425196851}"/>
  <p:tag name="KSO_WM_UNIT_PLACING_PICTURE_USER_VIEWPORT" val="{&quot;height&quot;:2244.4661417322836,&quot;width&quot;:2244.4661417322836}"/>
</p:tagLst>
</file>

<file path=ppt/tags/tag221.xml><?xml version="1.0" encoding="utf-8"?>
<p:tagLst xmlns:p="http://schemas.openxmlformats.org/presentationml/2006/main">
  <p:tag name="KSO_WM_DIAGRAM_VIRTUALLY_FRAME" val="{&quot;height&quot;:370.3192913385828,&quot;left&quot;:46.50015748031492,&quot;top&quot;:108.8403937007874,&quot;width&quot;:866.9998425196851}"/>
</p:tagLst>
</file>

<file path=ppt/tags/tag222.xml><?xml version="1.0" encoding="utf-8"?>
<p:tagLst xmlns:p="http://schemas.openxmlformats.org/presentationml/2006/main">
  <p:tag name="KSO_WM_DIAGRAM_VIRTUALLY_FRAME" val="{&quot;height&quot;:370.3192913385828,&quot;left&quot;:46.50015748031492,&quot;top&quot;:108.8403937007874,&quot;width&quot;:866.9998425196851}"/>
</p:tagLst>
</file>

<file path=ppt/tags/tag223.xml><?xml version="1.0" encoding="utf-8"?>
<p:tagLst xmlns:p="http://schemas.openxmlformats.org/presentationml/2006/main">
  <p:tag name="KSO_WM_DIAGRAM_VIRTUALLY_FRAME" val="{&quot;height&quot;:370.3192913385828,&quot;left&quot;:46.50015748031492,&quot;top&quot;:108.8403937007874,&quot;width&quot;:866.9998425196851}"/>
  <p:tag name="KSO_WM_UNIT_PLACING_PICTURE_USER_VIEWPORT" val="{&quot;height&quot;:2244.4661417322836,&quot;width&quot;:2244.4661417322836}"/>
</p:tagLst>
</file>

<file path=ppt/tags/tag224.xml><?xml version="1.0" encoding="utf-8"?>
<p:tagLst xmlns:p="http://schemas.openxmlformats.org/presentationml/2006/main">
  <p:tag name="KSO_WM_DIAGRAM_VIRTUALLY_FRAME" val="{&quot;height&quot;:370.3192913385828,&quot;left&quot;:46.50015748031492,&quot;top&quot;:108.8403937007874,&quot;width&quot;:866.9998425196851}"/>
</p:tagLst>
</file>

<file path=ppt/tags/tag225.xml><?xml version="1.0" encoding="utf-8"?>
<p:tagLst xmlns:p="http://schemas.openxmlformats.org/presentationml/2006/main">
  <p:tag name="KSO_WM_DIAGRAM_VIRTUALLY_FRAME" val="{&quot;height&quot;:370.3192913385828,&quot;left&quot;:46.50015748031492,&quot;top&quot;:108.8403937007874,&quot;width&quot;:866.9998425196851}"/>
</p:tagLst>
</file>

<file path=ppt/tags/tag226.xml><?xml version="1.0" encoding="utf-8"?>
<p:tagLst xmlns:p="http://schemas.openxmlformats.org/presentationml/2006/main">
  <p:tag name="KSO_WM_DIAGRAM_VIRTUALLY_FRAME" val="{&quot;height&quot;:370.3192913385828,&quot;left&quot;:46.50015748031492,&quot;top&quot;:108.8403937007874,&quot;width&quot;:866.9998425196851}"/>
</p:tagLst>
</file>

<file path=ppt/tags/tag227.xml><?xml version="1.0" encoding="utf-8"?>
<p:tagLst xmlns:p="http://schemas.openxmlformats.org/presentationml/2006/main">
  <p:tag name="KSO_WM_DIAGRAM_VIRTUALLY_FRAME" val="{&quot;height&quot;:370.3192913385828,&quot;left&quot;:46.50015748031492,&quot;top&quot;:108.8403937007874,&quot;width&quot;:866.9998425196851}"/>
</p:tagLst>
</file>

<file path=ppt/tags/tag228.xml><?xml version="1.0" encoding="utf-8"?>
<p:tagLst xmlns:p="http://schemas.openxmlformats.org/presentationml/2006/main">
  <p:tag name="KSO_WM_DIAGRAM_VIRTUALLY_FRAME" val="{&quot;height&quot;:370.3192913385828,&quot;left&quot;:46.50015748031492,&quot;top&quot;:108.8403937007874,&quot;width&quot;:866.9998425196851}"/>
  <p:tag name="KSO_WM_UNIT_PLACING_PICTURE_USER_VIEWPORT" val="{&quot;height&quot;:2244.4661417322836,&quot;width&quot;:2244.4661417322836}"/>
</p:tagLst>
</file>

<file path=ppt/tags/tag229.xml><?xml version="1.0" encoding="utf-8"?>
<p:tagLst xmlns:p="http://schemas.openxmlformats.org/presentationml/2006/main">
  <p:tag name="KSO_WM_DIAGRAM_VIRTUALLY_FRAME" val="{&quot;height&quot;:370.3192913385828,&quot;left&quot;:46.50015748031492,&quot;top&quot;:108.8403937007874,&quot;width&quot;:866.9998425196851}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DIAGRAM_VIRTUALLY_FRAME" val="{&quot;height&quot;:370.3192913385828,&quot;left&quot;:46.50015748031492,&quot;top&quot;:108.8403937007874,&quot;width&quot;:866.9998425196851}"/>
</p:tagLst>
</file>

<file path=ppt/tags/tag231.xml><?xml version="1.0" encoding="utf-8"?>
<p:tagLst xmlns:p="http://schemas.openxmlformats.org/presentationml/2006/main">
  <p:tag name="KSO_WM_DIAGRAM_VIRTUALLY_FRAME" val="{&quot;height&quot;:370.3192913385828,&quot;left&quot;:46.50015748031492,&quot;top&quot;:108.8403937007874,&quot;width&quot;:866.9998425196851}"/>
</p:tagLst>
</file>

<file path=ppt/tags/tag232.xml><?xml version="1.0" encoding="utf-8"?>
<p:tagLst xmlns:p="http://schemas.openxmlformats.org/presentationml/2006/main">
  <p:tag name="KSO_WM_DIAGRAM_VIRTUALLY_FRAME" val="{&quot;height&quot;:370.3192913385828,&quot;left&quot;:46.50015748031492,&quot;top&quot;:108.8403937007874,&quot;width&quot;:866.9998425196851}"/>
</p:tagLst>
</file>

<file path=ppt/tags/tag233.xml><?xml version="1.0" encoding="utf-8"?>
<p:tagLst xmlns:p="http://schemas.openxmlformats.org/presentationml/2006/main">
  <p:tag name="KSO_WM_DIAGRAM_VIRTUALLY_FRAME" val="{&quot;height&quot;:370.3192913385828,&quot;left&quot;:46.50015748031492,&quot;top&quot;:108.8403937007874,&quot;width&quot;:866.9998425196851}"/>
</p:tagLst>
</file>

<file path=ppt/tags/tag234.xml><?xml version="1.0" encoding="utf-8"?>
<p:tagLst xmlns:p="http://schemas.openxmlformats.org/presentationml/2006/main">
  <p:tag name="KSO_WM_BEAUTIFY_FLAG" val=""/>
</p:tagLst>
</file>

<file path=ppt/tags/tag2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1753_1*i*1"/>
  <p:tag name="KSO_WM_TEMPLATE_CATEGORY" val="custom"/>
  <p:tag name="KSO_WM_TEMPLATE_INDEX" val="20231753"/>
  <p:tag name="KSO_WM_UNIT_LAYERLEVEL" val="1"/>
  <p:tag name="KSO_WM_TAG_VERSION" val="3.0"/>
  <p:tag name="KSO_WM_BEAUTIFY_FLAG" val="#wm#"/>
  <p:tag name="KSO_WM_UNIT_FILL_FORE_SCHEMECOLOR_INDEX" val="14"/>
  <p:tag name="KSO_WM_UNIT_FILL_TYPE" val="1"/>
  <p:tag name="KSO_WM_UNIT_USESOURCEFORMAT_APPLY" val="1"/>
</p:tagLst>
</file>

<file path=ppt/tags/tag2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231753_1*i*4"/>
  <p:tag name="KSO_WM_TEMPLATE_CATEGORY" val="custom"/>
  <p:tag name="KSO_WM_TEMPLATE_INDEX" val="20231753"/>
  <p:tag name="KSO_WM_UNIT_LAYERLEVEL" val="1"/>
  <p:tag name="KSO_WM_TAG_VERSION" val="3.0"/>
  <p:tag name="KSO_WM_BEAUTIFY_FLAG" val="#wm#"/>
  <p:tag name="KSO_WM_UNIT_LINE_FORE_SCHEMECOLOR_INDEX" val="5"/>
  <p:tag name="KSO_WM_UNIT_LINE_FILL_TYPE" val="2"/>
  <p:tag name="KSO_WM_UNIT_USESOURCEFORMAT_APPLY" val="1"/>
</p:tagLst>
</file>

<file path=ppt/tags/tag2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custom20231753_1*i*5"/>
  <p:tag name="KSO_WM_TEMPLATE_CATEGORY" val="custom"/>
  <p:tag name="KSO_WM_TEMPLATE_INDEX" val="20231753"/>
  <p:tag name="KSO_WM_UNIT_LAYERLEVEL" val="1"/>
  <p:tag name="KSO_WM_TAG_VERSION" val="3.0"/>
  <p:tag name="KSO_WM_BEAUTIFY_FLAG" val="#wm#"/>
  <p:tag name="KSO_WM_UNIT_LINE_FORE_SCHEMECOLOR_INDEX" val="5"/>
  <p:tag name="KSO_WM_UNIT_LINE_FILL_TYPE" val="2"/>
  <p:tag name="KSO_WM_UNIT_USESOURCEFORMAT_APPLY" val="1"/>
</p:tagLst>
</file>

<file path=ppt/tags/tag239.xml><?xml version="1.0" encoding="utf-8"?>
<p:tagLst xmlns:p="http://schemas.openxmlformats.org/presentationml/2006/main">
  <p:tag name="KSO_WM_UNIT_SUBTYPE" val="a"/>
  <p:tag name="KSO_WM_UNIT_TEXT_LAYER_COUNT" val="1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231753_1*f*1"/>
  <p:tag name="KSO_WM_TEMPLATE_CATEGORY" val="custom"/>
  <p:tag name="KSO_WM_TEMPLATE_INDEX" val="20231753"/>
  <p:tag name="KSO_WM_UNIT_LAYERLEVEL" val="1"/>
  <p:tag name="KSO_WM_TAG_VERSION" val="3.0"/>
  <p:tag name="KSO_WM_BEAUTIFY_FLAG" val="#wm#"/>
  <p:tag name="KSO_WM_UNIT_PRESET_TEXT" val="单击添加正文，文字是您思想的提炼，为了最终演示发布的良好效果，请言简意赅的阐述观点。根据需要可酌情增减文字，以便观者可以准确理解您所传达的信息。单击此处输入你的正文，文字是您思想的提炼，为了最终演示发布的良好效果，请尽量言简意赅的阐述观点。根据需要可酌情增减文字，以便观者理解您所传达的信息。单击添加正文，文字是您思想的提炼，为了最终演示发布的良好效果，请言简意赅的阐述观点。根据需要可酌情增减文字，以便观者可以准确理解您所传达的信息。"/>
  <p:tag name="KSO_WM_UNIT_TEXT_TYPE" val="1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TEMPLATE_CATEGORY" val="custom"/>
  <p:tag name="KSO_WM_UNIT_LAYERLEVEL" val="1"/>
  <p:tag name="KSO_WM_TAG_VERSION" val="3.0"/>
  <p:tag name="KSO_WM_BEAUTIFY_FLAG" val="#wm#"/>
  <p:tag name="KSO_WM_TEMPLATE_INDEX" val="20231753"/>
  <p:tag name="KSO_WM_UNIT_ID" val="custom20231753_1*a*1"/>
  <p:tag name="KSO_WM_UNIT_TEXT_TYPE" val="1"/>
  <p:tag name="KSO_WM_UNIT_TEXT_FILL_FORE_SCHEMECOLOR_INDEX" val="13"/>
  <p:tag name="KSO_WM_UNIT_TEXT_FILL_TYPE" val="1"/>
  <p:tag name="KSO_WM_UNIT_USESOURCEFORMAT_APPLY" val="1"/>
  <p:tag name="KSO_WM_UNIT_PRESET_TEXT" val="单击此处添加标题"/>
</p:tagLst>
</file>

<file path=ppt/tags/tag241.xml><?xml version="1.0" encoding="utf-8"?>
<p:tagLst xmlns:p="http://schemas.openxmlformats.org/presentationml/2006/main">
  <p:tag name="KSO_WM_TEMPLATE_MASTER_TYPE" val="0"/>
  <p:tag name="KSO_WM_TEMPLATE_COLOR_TYPE" val="0"/>
  <p:tag name="KSO_WM_BEAUTIFY_FLAG" val="#wm#"/>
  <p:tag name="KSO_WM_TEMPLATE_CATEGORY" val="custom"/>
  <p:tag name="KSO_WM_SLIDE_TYPE" val="text"/>
  <p:tag name="KSO_WM_SLIDE_SUBTYPE" val="picTxt"/>
  <p:tag name="KSO_WM_SLIDE_SIZE" val="960*540"/>
  <p:tag name="KSO_WM_SLIDE_POSITION" val="0*0"/>
  <p:tag name="KSO_WM_SLIDE_LAYOUT" val="a_d_f"/>
  <p:tag name="KSO_WM_SLIDE_LAYOUT_CNT" val="1_1_1"/>
  <p:tag name="KSO_WM_SPECIAL_SOURCE" val="bdnull"/>
  <p:tag name="KSO_WM_TEMPLATE_INDEX" val="20231753"/>
  <p:tag name="KSO_WM_TEMPLATE_SUBCATEGORY" val="0"/>
  <p:tag name="KSO_WM_SLIDE_INDEX" val="1"/>
  <p:tag name="KSO_WM_TAG_VERSION" val="3.0"/>
  <p:tag name="KSO_WM_SLIDE_ID" val="custom20231753_1"/>
  <p:tag name="KSO_WM_SLIDE_ITEM_CNT" val="0"/>
</p:tagLst>
</file>

<file path=ppt/tags/tag242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FILL_FORE_SCHEMECOLOR_INDEX_BRIGHTNESS" val="0"/>
  <p:tag name="KSO_WM_UNIT_FILL_FORE_SCHEMECOLOR_INDEX" val="5"/>
  <p:tag name="KSO_WM_UNIT_FILL_TYPE" val="1"/>
  <p:tag name="KSO_WM_BEAUTIFY_FLAG" val=""/>
</p:tagLst>
</file>

<file path=ppt/tags/tag243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FILL_FORE_SCHEMECOLOR_INDEX_BRIGHTNESS" val="0"/>
  <p:tag name="KSO_WM_UNIT_FILL_FORE_SCHEMECOLOR_INDEX" val="8"/>
  <p:tag name="KSO_WM_UNIT_FILL_TYPE" val="1"/>
</p:tagLst>
</file>

<file path=ppt/tags/tag244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FILL_FORE_SCHEMECOLOR_INDEX_BRIGHTNESS" val="0"/>
  <p:tag name="KSO_WM_UNIT_FILL_FORE_SCHEMECOLOR_INDEX" val="9"/>
  <p:tag name="KSO_WM_UNIT_FILL_TYPE" val="1"/>
</p:tagLst>
</file>

<file path=ppt/tags/tag245.xml><?xml version="1.0" encoding="utf-8"?>
<p:tagLst xmlns:p="http://schemas.openxmlformats.org/presentationml/2006/main">
  <p:tag name="KSO_WM_UNIT_LINE_FORE_SCHEMECOLOR_INDEX_BRIGHTNESS" val="0"/>
  <p:tag name="KSO_WM_UNIT_LINE_FORE_SCHEMECOLOR_INDEX" val="13"/>
  <p:tag name="KSO_WM_UNIT_LINE_FILL_TYPE" val="2"/>
</p:tagLst>
</file>

<file path=ppt/tags/tag246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24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PECIAL_SOURCE" val="bdnull"/>
</p:tagLst>
</file>

<file path=ppt/tags/tag24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4798_1*a*1"/>
  <p:tag name="KSO_WM_TEMPLATE_CATEGORY" val="custom"/>
  <p:tag name="KSO_WM_TEMPLATE_INDEX" val="20234798"/>
  <p:tag name="KSO_WM_UNIT_LAYERLEVEL" val="1"/>
  <p:tag name="KSO_WM_TAG_VERSION" val="3.0"/>
  <p:tag name="KSO_WM_BEAUTIFY_FLAG" val="#wm#"/>
  <p:tag name="KSO_WM_UNIT_VALUE" val="30"/>
  <p:tag name="KSO_WM_UNIT_TEXT_TYPE" val="1"/>
  <p:tag name="KSO_WM_UNIT_PRESET_TEXT" val="单击此处添加标题"/>
</p:tagLst>
</file>

<file path=ppt/tags/tag249.xml><?xml version="1.0" encoding="utf-8"?>
<p:tagLst xmlns:p="http://schemas.openxmlformats.org/presentationml/2006/main">
  <p:tag name="KSO_WM_UNIT_VALUE" val="1402*1433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4798_1*d*1"/>
  <p:tag name="KSO_WM_TEMPLATE_CATEGORY" val="custom"/>
  <p:tag name="KSO_WM_TEMPLATE_INDEX" val="20234798"/>
  <p:tag name="KSO_WM_UNIT_LAYERLEVEL" val="1"/>
  <p:tag name="KSO_WM_TAG_VERSION" val="3.0"/>
  <p:tag name="KSO_WM_BEAUTIFY_FLAG" val="#wm#"/>
  <p:tag name="KSO_WM_UNIT_PICTURE_SUBTYPE" val="b"/>
  <p:tag name="KSO_WM_UNIT_PLACING_PICTURE_USER_VIEWPORT" val="{&quot;height&quot;:7952,&quot;width&quot;:8129}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4798_1*i*1"/>
  <p:tag name="KSO_WM_TEMPLATE_CATEGORY" val="custom"/>
  <p:tag name="KSO_WM_TEMPLATE_INDEX" val="20234798"/>
  <p:tag name="KSO_WM_UNIT_LAYERLEVEL" val="1"/>
  <p:tag name="KSO_WM_TAG_VERSION" val="3.0"/>
  <p:tag name="KSO_WM_BEAUTIFY_FLAG" val="#wm#"/>
</p:tagLst>
</file>

<file path=ppt/tags/tag251.xml><?xml version="1.0" encoding="utf-8"?>
<p:tagLst xmlns:p="http://schemas.openxmlformats.org/presentationml/2006/main">
  <p:tag name="KSO_WM_UNIT_SUBTYPE" val="a"/>
  <p:tag name="KSO_WM_UNIT_TEXT_LAYER_COUNT" val="1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c_f"/>
  <p:tag name="KSO_WM_UNIT_INDEX" val="1_1"/>
  <p:tag name="KSO_WM_UNIT_ID" val="custom20234798_1*c_f*1_1"/>
  <p:tag name="KSO_WM_TEMPLATE_CATEGORY" val="custom"/>
  <p:tag name="KSO_WM_TEMPLATE_INDEX" val="20234798"/>
  <p:tag name="KSO_WM_UNIT_LAYERLEVEL" val="1_1"/>
  <p:tag name="KSO_WM_TAG_VERSION" val="3.0"/>
  <p:tag name="KSO_WM_BEAUTIFY_FLAG" val="#wm#"/>
  <p:tag name="KSO_WM_UNIT_TEXT_TYPE" val="1"/>
  <p:tag name="KSO_WM_UNIT_PRESET_TEXT" val="单击此处输入你的正文，文字是您思想的提炼，为了最终演示发布的良好效果，请尽量言简意赅的阐述观点。&#10;根据需要可酌情增减文字，以便观者可以准确理解您所传达的信息。&#10;单击此处输入你的正文，文字是您思想的提炼。&#10;为了最终演示发布的良好效果，请尽量言简意赅的阐述观点。根据需要可酌情增减文字，以便观者可以准确理解您所传达的信息。&#10;"/>
</p:tagLst>
</file>

<file path=ppt/tags/tag25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c_a"/>
  <p:tag name="KSO_WM_UNIT_INDEX" val="1_1"/>
  <p:tag name="KSO_WM_UNIT_ID" val="custom20234798_1*c_a*1_1"/>
  <p:tag name="KSO_WM_TEMPLATE_CATEGORY" val="custom"/>
  <p:tag name="KSO_WM_TEMPLATE_INDEX" val="20234798"/>
  <p:tag name="KSO_WM_UNIT_LAYERLEVEL" val="1_1"/>
  <p:tag name="KSO_WM_TAG_VERSION" val="3.0"/>
  <p:tag name="KSO_WM_BEAUTIFY_FLAG" val="#wm#"/>
  <p:tag name="KSO_WM_UNIT_TEXT_TYPE" val="1"/>
  <p:tag name="KSO_WM_UNIT_PRESET_TEXT" val="单击此处添加标题"/>
</p:tagLst>
</file>

<file path=ppt/tags/tag2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custom20234798_1*i*10"/>
  <p:tag name="KSO_WM_TEMPLATE_CATEGORY" val="custom"/>
  <p:tag name="KSO_WM_TEMPLATE_INDEX" val="20234798"/>
  <p:tag name="KSO_WM_UNIT_LAYERLEVEL" val="1"/>
  <p:tag name="KSO_WM_TAG_VERSION" val="3.0"/>
  <p:tag name="KSO_WM_BEAUTIFY_FLAG" val="#wm#"/>
</p:tagLst>
</file>

<file path=ppt/tags/tag2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custom20234798_1*i*11"/>
  <p:tag name="KSO_WM_TEMPLATE_CATEGORY" val="custom"/>
  <p:tag name="KSO_WM_TEMPLATE_INDEX" val="20234798"/>
  <p:tag name="KSO_WM_UNIT_LAYERLEVEL" val="1"/>
  <p:tag name="KSO_WM_TAG_VERSION" val="3.0"/>
  <p:tag name="KSO_WM_BEAUTIFY_FLAG" val="#wm#"/>
</p:tagLst>
</file>

<file path=ppt/tags/tag2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custom20234798_1*i*12"/>
  <p:tag name="KSO_WM_TEMPLATE_CATEGORY" val="custom"/>
  <p:tag name="KSO_WM_TEMPLATE_INDEX" val="20234798"/>
  <p:tag name="KSO_WM_UNIT_LAYERLEVEL" val="1"/>
  <p:tag name="KSO_WM_TAG_VERSION" val="3.0"/>
  <p:tag name="KSO_WM_BEAUTIFY_FLAG" val="#wm#"/>
</p:tagLst>
</file>

<file path=ppt/tags/tag256.xml><?xml version="1.0" encoding="utf-8"?>
<p:tagLst xmlns:p="http://schemas.openxmlformats.org/presentationml/2006/main">
  <p:tag name="KSO_WM_BEAUTIFY_FLAG" val=""/>
</p:tagLst>
</file>

<file path=ppt/tags/tag257.xml><?xml version="1.0" encoding="utf-8"?>
<p:tagLst xmlns:p="http://schemas.openxmlformats.org/presentationml/2006/main">
  <p:tag name="KSO_WM_SLIDE_ID" val="custom20234798_1"/>
  <p:tag name="KSO_WM_TEMPLATE_SUBCATEGORY" val="0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4798"/>
  <p:tag name="KSO_WM_SLIDE_TYPE" val="text"/>
  <p:tag name="KSO_WM_SLIDE_SUBTYPE" val="picTxt"/>
  <p:tag name="KSO_WM_SLIDE_SIZE" val="362.65*223.2"/>
  <p:tag name="KSO_WM_SLIDE_POSITION" val="71.2*236.55"/>
  <p:tag name="KSO_WM_SLIDE_LAYOUT" val="a_d_c"/>
  <p:tag name="KSO_WM_SLIDE_LAYOUT_CNT" val="1_1_1"/>
  <p:tag name="KSO_WM_SPECIAL_SOURCE" val="bdnull"/>
</p:tagLst>
</file>

<file path=ppt/tags/tag2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33220_1*i*1"/>
  <p:tag name="KSO_WM_TEMPLATE_CATEGORY" val="custom"/>
  <p:tag name="KSO_WM_TEMPLATE_INDEX" val="20233220"/>
  <p:tag name="KSO_WM_UNIT_LAYERLEVEL" val="1"/>
  <p:tag name="KSO_WM_TAG_VERSION" val="3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25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3220_1*a*1"/>
  <p:tag name="KSO_WM_TEMPLATE_CATEGORY" val="custom"/>
  <p:tag name="KSO_WM_TEMPLATE_INDEX" val="20233220"/>
  <p:tag name="KSO_WM_UNIT_LAYERLEVEL" val="1"/>
  <p:tag name="KSO_WM_TAG_VERSION" val="3.0"/>
  <p:tag name="KSO_WM_BEAUTIFY_FLAG" val="#wm#"/>
  <p:tag name="KSO_WM_DIAGRAM_GROUP_CODE" val="l1-1"/>
  <p:tag name="KSO_WM_UNIT_TEXT_TYPE" val="1"/>
  <p:tag name="KSO_WM_UNIT_TEXT_FILL_FORE_SCHEMECOLOR_INDEX" val="13"/>
  <p:tag name="KSO_WM_UNIT_TEXT_FILL_TYPE" val="1"/>
  <p:tag name="KSO_WM_UNIT_USESOURCEFORMAT_APPLY" val="1"/>
  <p:tag name="KSO_WM_UNIT_PRESET_TEXT" val="单击此处添加标题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35674_2*l_h_i*1_1_1"/>
  <p:tag name="KSO_WM_TEMPLATE_CATEGORY" val="diagram"/>
  <p:tag name="KSO_WM_TEMPLATE_INDEX" val="20235674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158.5500030517578,&quot;left&quot;:317.7625196850393,&quot;top&quot;:218.0999984741211,&quot;width&quot;:542}"/>
  <p:tag name="KSO_WM_DIAGRAM_COLOR_MATCH_VALUE" val="{&quot;shape&quot;:{&quot;fill&quot;:{&quot;type&quot;:0},&quot;glow&quot;:{&quot;colorType&quot;:0},&quot;line&quot;:{&quot;solidLine&quot;:{&quot;brightness&quot;:0,&quot;colorType&quot;:2,&quot;rgb&quot;:&quot;#ffffff&quot;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2"/>
  <p:tag name="KSO_WM_UNIT_TEXT_FILL_TYPE" val="1"/>
  <p:tag name="KSO_WM_UNIT_USESOURCEFORMAT_APPLY" val="1"/>
</p:tagLst>
</file>

<file path=ppt/tags/tag261.xml><?xml version="1.0" encoding="utf-8"?>
<p:tagLst xmlns:p="http://schemas.openxmlformats.org/presentationml/2006/main">
  <p:tag name="KSO_WM_UNIT_SUBTYPE" val="a"/>
  <p:tag name="KSO_WM_UNIT_TEXT_LAYER_COUNT" val="1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5674_2*l_h_f*1_1_1"/>
  <p:tag name="KSO_WM_TEMPLATE_CATEGORY" val="diagram"/>
  <p:tag name="KSO_WM_TEMPLATE_INDEX" val="20235674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PRESET_TEXT" val="单击此处添加正文，文字是您思想的提炼，请言简意赅阐述内容。"/>
  <p:tag name="KSO_WM_UNIT_LINE_FORE_SCHEMECOLOR_INDEX" val="-2"/>
  <p:tag name="KSO_WM_UNIT_TEXT_TYPE" val="1"/>
  <p:tag name="KSO_WM_DIAGRAM_MAX_ITEMCNT" val="4"/>
  <p:tag name="KSO_WM_DIAGRAM_MIN_ITEMCNT" val="2"/>
  <p:tag name="KSO_WM_DIAGRAM_VIRTUALLY_FRAME" val="{&quot;height&quot;:158.5500030517578,&quot;left&quot;:317.7625196850393,&quot;top&quot;:218.0999984741211,&quot;width&quot;:54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</p:tagLst>
</file>

<file path=ppt/tags/tag262.xml><?xml version="1.0" encoding="utf-8"?>
<p:tagLst xmlns:p="http://schemas.openxmlformats.org/presentationml/2006/main"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5674_2*l_h_a*1_1_1"/>
  <p:tag name="KSO_WM_TEMPLATE_CATEGORY" val="diagram"/>
  <p:tag name="KSO_WM_TEMPLATE_INDEX" val="20235674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PRESET_TEXT" val="添加项标题"/>
  <p:tag name="KSO_WM_UNIT_LINE_FORE_SCHEMECOLOR_INDEX" val="-2"/>
  <p:tag name="KSO_WM_UNIT_TEXT_TYPE" val="1"/>
  <p:tag name="KSO_WM_DIAGRAM_MAX_ITEMCNT" val="4"/>
  <p:tag name="KSO_WM_DIAGRAM_MIN_ITEMCNT" val="2"/>
  <p:tag name="KSO_WM_DIAGRAM_VIRTUALLY_FRAME" val="{&quot;height&quot;:158.5500030517578,&quot;left&quot;:317.7625196850393,&quot;top&quot;:218.0999984741211,&quot;width&quot;:54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</p:tagLst>
</file>

<file path=ppt/tags/tag2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35674_2*l_h_i*1_2_1"/>
  <p:tag name="KSO_WM_TEMPLATE_CATEGORY" val="diagram"/>
  <p:tag name="KSO_WM_TEMPLATE_INDEX" val="20235674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158.5500030517578,&quot;left&quot;:317.7625196850393,&quot;top&quot;:218.0999984741211,&quot;width&quot;:542}"/>
  <p:tag name="KSO_WM_DIAGRAM_COLOR_MATCH_VALUE" val="{&quot;shape&quot;:{&quot;fill&quot;:{&quot;type&quot;:0},&quot;glow&quot;:{&quot;colorType&quot;:0},&quot;line&quot;:{&quot;solidLine&quot;:{&quot;brightness&quot;:0,&quot;colorType&quot;:2,&quot;rgb&quot;:&quot;#ffffff&quot;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2"/>
  <p:tag name="KSO_WM_UNIT_TEXT_FILL_TYPE" val="1"/>
  <p:tag name="KSO_WM_UNIT_USESOURCEFORMAT_APPLY" val="1"/>
</p:tagLst>
</file>

<file path=ppt/tags/tag264.xml><?xml version="1.0" encoding="utf-8"?>
<p:tagLst xmlns:p="http://schemas.openxmlformats.org/presentationml/2006/main">
  <p:tag name="KSO_WM_UNIT_SUBTYPE" val="a"/>
  <p:tag name="KSO_WM_UNIT_TEXT_LAYER_COUNT" val="1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5674_2*l_h_f*1_2_1"/>
  <p:tag name="KSO_WM_TEMPLATE_CATEGORY" val="diagram"/>
  <p:tag name="KSO_WM_TEMPLATE_INDEX" val="20235674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PRESET_TEXT" val="单击添加正文，文字是您思想的提炼，请言简意赅阐述内容。"/>
  <p:tag name="KSO_WM_UNIT_LINE_FORE_SCHEMECOLOR_INDEX" val="-2"/>
  <p:tag name="KSO_WM_UNIT_TEXT_TYPE" val="1"/>
  <p:tag name="KSO_WM_DIAGRAM_MAX_ITEMCNT" val="4"/>
  <p:tag name="KSO_WM_DIAGRAM_MIN_ITEMCNT" val="2"/>
  <p:tag name="KSO_WM_DIAGRAM_VIRTUALLY_FRAME" val="{&quot;height&quot;:158.5500030517578,&quot;left&quot;:317.7625196850393,&quot;top&quot;:218.0999984741211,&quot;width&quot;:54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</p:tagLst>
</file>

<file path=ppt/tags/tag265.xml><?xml version="1.0" encoding="utf-8"?>
<p:tagLst xmlns:p="http://schemas.openxmlformats.org/presentationml/2006/main"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5674_2*l_h_a*1_2_1"/>
  <p:tag name="KSO_WM_TEMPLATE_CATEGORY" val="diagram"/>
  <p:tag name="KSO_WM_TEMPLATE_INDEX" val="20235674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PRESET_TEXT" val="添加项标题"/>
  <p:tag name="KSO_WM_UNIT_LINE_FORE_SCHEMECOLOR_INDEX" val="-2"/>
  <p:tag name="KSO_WM_UNIT_TEXT_TYPE" val="1"/>
  <p:tag name="KSO_WM_DIAGRAM_MAX_ITEMCNT" val="4"/>
  <p:tag name="KSO_WM_DIAGRAM_MIN_ITEMCNT" val="2"/>
  <p:tag name="KSO_WM_DIAGRAM_VIRTUALLY_FRAME" val="{&quot;height&quot;:158.5500030517578,&quot;left&quot;:317.7625196850393,&quot;top&quot;:218.0999984741211,&quot;width&quot;:54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</p:tagLst>
</file>

<file path=ppt/tags/tag2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235674_2*l_h_i*1_3_1"/>
  <p:tag name="KSO_WM_TEMPLATE_CATEGORY" val="diagram"/>
  <p:tag name="KSO_WM_TEMPLATE_INDEX" val="20235674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158.5500030517578,&quot;left&quot;:317.7625196850393,&quot;top&quot;:218.0999984741211,&quot;width&quot;:542}"/>
  <p:tag name="KSO_WM_DIAGRAM_COLOR_MATCH_VALUE" val="{&quot;shape&quot;:{&quot;fill&quot;:{&quot;type&quot;:0},&quot;glow&quot;:{&quot;colorType&quot;:0},&quot;line&quot;:{&quot;solidLine&quot;:{&quot;brightness&quot;:0,&quot;colorType&quot;:2,&quot;rgb&quot;:&quot;#ffffff&quot;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2"/>
  <p:tag name="KSO_WM_UNIT_TEXT_FILL_TYPE" val="1"/>
  <p:tag name="KSO_WM_UNIT_USESOURCEFORMAT_APPLY" val="1"/>
</p:tagLst>
</file>

<file path=ppt/tags/tag267.xml><?xml version="1.0" encoding="utf-8"?>
<p:tagLst xmlns:p="http://schemas.openxmlformats.org/presentationml/2006/main">
  <p:tag name="KSO_WM_UNIT_SUBTYPE" val="a"/>
  <p:tag name="KSO_WM_UNIT_TEXT_LAYER_COUNT" val="1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35674_2*l_h_f*1_3_1"/>
  <p:tag name="KSO_WM_TEMPLATE_CATEGORY" val="diagram"/>
  <p:tag name="KSO_WM_TEMPLATE_INDEX" val="20235674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PRESET_TEXT" val="单击此处添加正文，文字是您思想的提炼，请言简意赅阐述内容。"/>
  <p:tag name="KSO_WM_UNIT_LINE_FORE_SCHEMECOLOR_INDEX" val="-2"/>
  <p:tag name="KSO_WM_UNIT_TEXT_TYPE" val="1"/>
  <p:tag name="KSO_WM_DIAGRAM_MAX_ITEMCNT" val="4"/>
  <p:tag name="KSO_WM_DIAGRAM_MIN_ITEMCNT" val="2"/>
  <p:tag name="KSO_WM_DIAGRAM_VIRTUALLY_FRAME" val="{&quot;height&quot;:158.5500030517578,&quot;left&quot;:317.7625196850393,&quot;top&quot;:218.0999984741211,&quot;width&quot;:54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</p:tagLst>
</file>

<file path=ppt/tags/tag268.xml><?xml version="1.0" encoding="utf-8"?>
<p:tagLst xmlns:p="http://schemas.openxmlformats.org/presentationml/2006/main"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35674_2*l_h_a*1_3_1"/>
  <p:tag name="KSO_WM_TEMPLATE_CATEGORY" val="diagram"/>
  <p:tag name="KSO_WM_TEMPLATE_INDEX" val="20235674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PRESET_TEXT" val="添加项标题"/>
  <p:tag name="KSO_WM_UNIT_LINE_FORE_SCHEMECOLOR_INDEX" val="-2"/>
  <p:tag name="KSO_WM_UNIT_TEXT_TYPE" val="1"/>
  <p:tag name="KSO_WM_DIAGRAM_MAX_ITEMCNT" val="4"/>
  <p:tag name="KSO_WM_DIAGRAM_MIN_ITEMCNT" val="2"/>
  <p:tag name="KSO_WM_DIAGRAM_VIRTUALLY_FRAME" val="{&quot;height&quot;:158.5500030517578,&quot;left&quot;:317.7625196850393,&quot;top&quot;:218.0999984741211,&quot;width&quot;:54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</p:tagLst>
</file>

<file path=ppt/tags/tag269.xml><?xml version="1.0" encoding="utf-8"?>
<p:tagLst xmlns:p="http://schemas.openxmlformats.org/presentationml/2006/main">
  <p:tag name="KSO_WM_UNIT_VALUE" val="92*9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2_1"/>
  <p:tag name="KSO_WM_UNIT_ID" val="diagram20235674_2*l_h_x*1_2_1"/>
  <p:tag name="KSO_WM_TEMPLATE_CATEGORY" val="diagram"/>
  <p:tag name="KSO_WM_TEMPLATE_INDEX" val="20235674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158.5500030517578,&quot;left&quot;:317.7625196850393,&quot;top&quot;:218.0999984741211,&quot;width&quot;:542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1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UNIT_VALUE" val="92*9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3_1"/>
  <p:tag name="KSO_WM_UNIT_ID" val="diagram20235674_2*l_h_x*1_3_1"/>
  <p:tag name="KSO_WM_TEMPLATE_CATEGORY" val="diagram"/>
  <p:tag name="KSO_WM_TEMPLATE_INDEX" val="20235674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158.5500030517578,&quot;left&quot;:317.7625196850393,&quot;top&quot;:218.0999984741211,&quot;width&quot;:542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1"/>
</p:tagLst>
</file>

<file path=ppt/tags/tag271.xml><?xml version="1.0" encoding="utf-8"?>
<p:tagLst xmlns:p="http://schemas.openxmlformats.org/presentationml/2006/main">
  <p:tag name="KSO_WM_UNIT_VALUE" val="92*9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1_1"/>
  <p:tag name="KSO_WM_UNIT_ID" val="diagram20235674_2*l_h_x*1_1_1"/>
  <p:tag name="KSO_WM_TEMPLATE_CATEGORY" val="diagram"/>
  <p:tag name="KSO_WM_TEMPLATE_INDEX" val="20235674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158.5500030517578,&quot;left&quot;:317.7625196850393,&quot;top&quot;:218.0999984741211,&quot;width&quot;:542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1"/>
</p:tagLst>
</file>

<file path=ppt/tags/tag272.xml><?xml version="1.0" encoding="utf-8"?>
<p:tagLst xmlns:p="http://schemas.openxmlformats.org/presentationml/2006/main">
  <p:tag name="KSO_WM_UNIT_PIC_EFFECT" val="1"/>
  <p:tag name="KSO_WM_UNIT_PLACING_PICTURE_USER_VIEWPORT" val="{&quot;height&quot;:7175,&quot;width&quot;:9112}"/>
</p:tagLst>
</file>

<file path=ppt/tags/tag27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8492_1*i*1"/>
  <p:tag name="KSO_WM_TEMPLATE_CATEGORY" val="custom"/>
  <p:tag name="KSO_WM_TEMPLATE_INDEX" val="20238492"/>
  <p:tag name="KSO_WM_UNIT_LAYERLEVEL" val="1"/>
  <p:tag name="KSO_WM_TAG_VERSION" val="3.0"/>
  <p:tag name="KSO_WM_UNIT_PIC_EFFECT" val="1"/>
</p:tagLst>
</file>

<file path=ppt/tags/tag27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38492_1*i*2"/>
  <p:tag name="KSO_WM_TEMPLATE_CATEGORY" val="custom"/>
  <p:tag name="KSO_WM_TEMPLATE_INDEX" val="20238492"/>
  <p:tag name="KSO_WM_UNIT_LAYERLEVEL" val="1"/>
  <p:tag name="KSO_WM_TAG_VERSION" val="3.0"/>
  <p:tag name="KSO_WM_UNIT_PIC_EFFECT" val="1"/>
</p:tagLst>
</file>

<file path=ppt/tags/tag275.xml><?xml version="1.0" encoding="utf-8"?>
<p:tagLst xmlns:p="http://schemas.openxmlformats.org/presentationml/2006/main">
  <p:tag name="KSO_WM_BEAUTIFY_FLAG" val="#wm#"/>
  <p:tag name="KSO_WM_UNIT_VALUE" val="1305*1295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8492_1*d*1"/>
  <p:tag name="KSO_WM_TEMPLATE_CATEGORY" val="custom"/>
  <p:tag name="KSO_WM_TEMPLATE_INDEX" val="20238492"/>
  <p:tag name="KSO_WM_UNIT_LAYERLEVEL" val="1"/>
  <p:tag name="KSO_WM_TAG_VERSION" val="3.0"/>
  <p:tag name="KSO_WM_UNIT_PIC_EFFECT" val="1"/>
</p:tagLst>
</file>

<file path=ppt/tags/tag27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38492_1*i*3"/>
  <p:tag name="KSO_WM_TEMPLATE_CATEGORY" val="custom"/>
  <p:tag name="KSO_WM_TEMPLATE_INDEX" val="20238492"/>
  <p:tag name="KSO_WM_UNIT_LAYERLEVEL" val="1"/>
  <p:tag name="KSO_WM_TAG_VERSION" val="3.0"/>
  <p:tag name="KSO_WM_UNIT_PIC_EFFECT" val="1"/>
</p:tagLst>
</file>

<file path=ppt/tags/tag277.xml><?xml version="1.0" encoding="utf-8"?>
<p:tagLst xmlns:p="http://schemas.openxmlformats.org/presentationml/2006/main">
  <p:tag name="KSO_WM_SLIDE_ID" val="custom20233220_1"/>
  <p:tag name="KSO_WM_TEMPLATE_SUBCATEGORY" val="0"/>
  <p:tag name="KSO_WM_TEMPLATE_MASTER_TYPE" val="0"/>
  <p:tag name="KSO_WM_TEMPLATE_COLOR_TYPE" val="0"/>
  <p:tag name="KSO_WM_SLIDE_ITEM_CNT" val="3"/>
  <p:tag name="KSO_WM_SLIDE_INDEX" val="1"/>
  <p:tag name="KSO_WM_TAG_VERSION" val="3.0"/>
  <p:tag name="KSO_WM_BEAUTIFY_FLAG" val="#wm#"/>
  <p:tag name="KSO_WM_TEMPLATE_CATEGORY" val="custom"/>
  <p:tag name="KSO_WM_TEMPLATE_INDEX" val="20233220"/>
  <p:tag name="KSO_WM_SLIDE_TYPE" val="text"/>
  <p:tag name="KSO_WM_SLIDE_SUBTYPE" val="picTxt"/>
  <p:tag name="KSO_WM_SLIDE_SIZE" val="541.725*158.557"/>
  <p:tag name="KSO_WM_SLIDE_POSITION" val="317.913*218.1"/>
  <p:tag name="KSO_WM_SLIDE_LAYOUT" val="a_d_l"/>
  <p:tag name="KSO_WM_SLIDE_LAYOUT_CNT" val="1_1_1"/>
  <p:tag name="KSO_WM_SPECIAL_SOURCE" val="bdnull"/>
  <p:tag name="KSO_WM_DIAGRAM_GROUP_CODE" val="l1-1"/>
  <p:tag name="KSO_WM_SLIDE_DIAGTYPE" val="l"/>
</p:tagLst>
</file>

<file path=ppt/tags/tag2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34763_1*i*1"/>
  <p:tag name="KSO_WM_TEMPLATE_CATEGORY" val="custom"/>
  <p:tag name="KSO_WM_TEMPLATE_INDEX" val="20234763"/>
  <p:tag name="KSO_WM_UNIT_LAYERLEVEL" val="1"/>
  <p:tag name="KSO_WM_TAG_VERSION" val="3.0"/>
  <p:tag name="KSO_WM_BEAUTIFY_FLAG" val="#wm#"/>
  <p:tag name="KSO_WM_UNIT_FILL_FORE_SCHEMECOLOR_INDEX" val="5"/>
  <p:tag name="KSO_WM_UNIT_TEXT_FILL_FORE_SCHEMECOLOR_INDEX" val="13"/>
  <p:tag name="KSO_WM_UNIT_TEXT_FILL_TYPE" val="1"/>
  <p:tag name="KSO_WM_UNIT_USESOURCEFORMAT_APPLY" val="1"/>
</p:tagLst>
</file>

<file path=ppt/tags/tag2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2"/>
  <p:tag name="KSO_WM_UNIT_ID" val="custom20234763_1*i*2"/>
  <p:tag name="KSO_WM_TEMPLATE_CATEGORY" val="custom"/>
  <p:tag name="KSO_WM_TEMPLATE_INDEX" val="20234763"/>
  <p:tag name="KSO_WM_UNIT_LAYERLEVEL" val="1"/>
  <p:tag name="KSO_WM_TAG_VERSION" val="3.0"/>
  <p:tag name="KSO_WM_BEAUTIFY_FLAG" val="#wm#"/>
  <p:tag name="KSO_WM_UNIT_FILL_FORE_SCHEMECOLOR_INDEX" val="5"/>
  <p:tag name="KSO_WM_UNIT_TEXT_FILL_FORE_SCHEMECOLOR_INDEX" val="13"/>
  <p:tag name="KSO_WM_UNIT_TEXT_FILL_TYPE" val="1"/>
  <p:tag name="KSO_WM_UNIT_USESOURCEFORMAT_APPLY" val="1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4763_1*a*1"/>
  <p:tag name="KSO_WM_TEMPLATE_CATEGORY" val="custom"/>
  <p:tag name="KSO_WM_TEMPLATE_INDEX" val="20234763"/>
  <p:tag name="KSO_WM_UNIT_LAYERLEVEL" val="1"/>
  <p:tag name="KSO_WM_TAG_VERSION" val="3.0"/>
  <p:tag name="KSO_WM_BEAUTIFY_FLAG" val="#wm#"/>
  <p:tag name="KSO_WM_UNIT_VALUE" val="30"/>
  <p:tag name="KSO_WM_DIAGRAM_GROUP_CODE" val="l1-1"/>
  <p:tag name="KSO_WM_UNIT_PRESET_TEXT" val="单击此处添加标题"/>
  <p:tag name="KSO_WM_UNIT_TEXT_TYPE" val="1"/>
  <p:tag name="KSO_WM_UNIT_TEXT_FILL_FORE_SCHEMECOLOR_INDEX" val="13"/>
  <p:tag name="KSO_WM_UNIT_TEXT_FILL_TYPE" val="1"/>
  <p:tag name="KSO_WM_UNIT_USESOURCEFORMAT_APPLY" val="1"/>
</p:tagLst>
</file>

<file path=ppt/tags/tag2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3"/>
  <p:tag name="KSO_WM_UNIT_ID" val="custom20234763_1*i*3"/>
  <p:tag name="KSO_WM_TEMPLATE_CATEGORY" val="custom"/>
  <p:tag name="KSO_WM_TEMPLATE_INDEX" val="20234763"/>
  <p:tag name="KSO_WM_UNIT_LAYERLEVEL" val="1"/>
  <p:tag name="KSO_WM_TAG_VERSION" val="3.0"/>
  <p:tag name="KSO_WM_BEAUTIFY_FLAG" val="#wm#"/>
  <p:tag name="KSO_WM_UNIT_FILL_FORE_SCHEMECOLOR_INDEX" val="5"/>
  <p:tag name="KSO_WM_UNIT_TEXT_FILL_FORE_SCHEMECOLOR_INDEX" val="13"/>
  <p:tag name="KSO_WM_UNIT_TEXT_FILL_TYPE" val="1"/>
  <p:tag name="KSO_WM_UNIT_USESOURCEFORMAT_APPLY" val="1"/>
</p:tagLst>
</file>

<file path=ppt/tags/tag282.xml><?xml version="1.0" encoding="utf-8"?>
<p:tagLst xmlns:p="http://schemas.openxmlformats.org/presentationml/2006/main">
  <p:tag name="KSO_WM_UNIT_VALUE" val="1865*108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d"/>
  <p:tag name="KSO_WM_UNIT_INDEX" val="1"/>
  <p:tag name="KSO_WM_UNIT_ID" val="custom20234763_1*d*1"/>
  <p:tag name="KSO_WM_TEMPLATE_CATEGORY" val="custom"/>
  <p:tag name="KSO_WM_TEMPLATE_INDEX" val="20234763"/>
  <p:tag name="KSO_WM_UNIT_LAYERLEVEL" val="1"/>
  <p:tag name="KSO_WM_TAG_VERSION" val="3.0"/>
  <p:tag name="KSO_WM_BEAUTIFY_FLAG" val="#wm#"/>
  <p:tag name="KSO_WM_UNIT_PICTURE_SUBTYPE" val="b"/>
  <p:tag name="KSO_WM_UNIT_LINE_FORE_SCHEMECOLOR_INDEX" val="13"/>
  <p:tag name="KSO_WM_UNIT_LINE_FILL_TYPE" val="2"/>
  <p:tag name="KSO_WM_UNIT_USESOURCEFORMAT_APPLY" val="1"/>
  <p:tag name="KSO_WM_UNIT_FILL_FORE_SCHEMECOLOR_INDEX" val="5"/>
  <p:tag name="KSO_WM_UNIT_FILL_TYPE" val="1"/>
</p:tagLst>
</file>

<file path=ppt/tags/tag283.xml><?xml version="1.0" encoding="utf-8"?>
<p:tagLst xmlns:p="http://schemas.openxmlformats.org/presentationml/2006/main">
  <p:tag name="KSO_WM_UNIT_TEXT_FILL_FORE_SCHEMECOLOR_INDEX_BRIGHTNESS" val="0.35"/>
  <p:tag name="KSO_WM_UNIT_TEXT_FILL_FORE_SCHEMECOLOR_INDEX" val="13"/>
  <p:tag name="KSO_WM_UNIT_TEXT_FILL_TYPE" val="1"/>
</p:tagLst>
</file>

<file path=ppt/tags/tag284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285.xml><?xml version="1.0" encoding="utf-8"?>
<p:tagLst xmlns:p="http://schemas.openxmlformats.org/presentationml/2006/main">
  <p:tag name="KSO_WM_UNIT_TEXT_FORE_SCHEMECOLOR_INDEX_BRIGHTNESS" val="0"/>
  <p:tag name="KSO_WM_UNIT_TEXT_FORE_SCHEMECOLOR_INDEX" val="5"/>
  <p:tag name="KSO_WM_UNIT_TEXT_LINE_FILL_TYPE" val="2"/>
</p:tagLst>
</file>

<file path=ppt/tags/tag286.xml><?xml version="1.0" encoding="utf-8"?>
<p:tagLst xmlns:p="http://schemas.openxmlformats.org/presentationml/2006/main">
  <p:tag name="KSO_WM_UNIT_TEXT_FILL_FORE_SCHEMECOLOR_INDEX_BRIGHTNESS" val="0.35"/>
  <p:tag name="KSO_WM_UNIT_TEXT_FILL_FORE_SCHEMECOLOR_INDEX" val="13"/>
  <p:tag name="KSO_WM_UNIT_TEXT_FILL_TYPE" val="1"/>
</p:tagLst>
</file>

<file path=ppt/tags/tag287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288.xml><?xml version="1.0" encoding="utf-8"?>
<p:tagLst xmlns:p="http://schemas.openxmlformats.org/presentationml/2006/main">
  <p:tag name="KSO_WM_UNIT_TEXT_FORE_SCHEMECOLOR_INDEX_BRIGHTNESS" val="0"/>
  <p:tag name="KSO_WM_UNIT_TEXT_FORE_SCHEMECOLOR_INDEX" val="5"/>
  <p:tag name="KSO_WM_UNIT_TEXT_LINE_FILL_TYPE" val="2"/>
</p:tagLst>
</file>

<file path=ppt/tags/tag289.xml><?xml version="1.0" encoding="utf-8"?>
<p:tagLst xmlns:p="http://schemas.openxmlformats.org/presentationml/2006/main">
  <p:tag name="KSO_WM_SLIDE_ID" val="custom20234763_1"/>
  <p:tag name="KSO_WM_TEMPLATE_SUBCATEGORY" val="0"/>
  <p:tag name="KSO_WM_TEMPLATE_MASTER_TYPE" val="0"/>
  <p:tag name="KSO_WM_TEMPLATE_COLOR_TYPE" val="0"/>
  <p:tag name="KSO_WM_SLIDE_ITEM_CNT" val="3"/>
  <p:tag name="KSO_WM_SLIDE_INDEX" val="1"/>
  <p:tag name="KSO_WM_TAG_VERSION" val="3.0"/>
  <p:tag name="KSO_WM_BEAUTIFY_FLAG" val="#wm#"/>
  <p:tag name="KSO_WM_TEMPLATE_CATEGORY" val="custom"/>
  <p:tag name="KSO_WM_TEMPLATE_INDEX" val="20234763"/>
  <p:tag name="KSO_WM_SLIDE_TYPE" val="text"/>
  <p:tag name="KSO_WM_SLIDE_SUBTYPE" val="picTxt"/>
  <p:tag name="KSO_WM_SLIDE_SIZE" val="552.2*359.6"/>
  <p:tag name="KSO_WM_SLIDE_POSITION" val="48.55*132.3"/>
  <p:tag name="KSO_WM_SLIDE_LAYOUT" val="a_d_l"/>
  <p:tag name="KSO_WM_SLIDE_LAYOUT_CNT" val="1_1_1"/>
  <p:tag name="KSO_WM_SPECIAL_SOURCE" val="bdnull"/>
  <p:tag name="KSO_WM_DIAGRAM_GROUP_CODE" val="l1-1"/>
  <p:tag name="KSO_WM_SLIDE_DIAGTYPE" val="l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2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diagram20229826_1*i*1"/>
  <p:tag name="KSO_WM_TEMPLATE_CATEGORY" val="diagram"/>
  <p:tag name="KSO_WM_TEMPLATE_INDEX" val="20229826"/>
  <p:tag name="KSO_WM_UNIT_LAYERLEVEL" val="1"/>
  <p:tag name="KSO_WM_TAG_VERSION" val="1.0"/>
  <p:tag name="KSO_WM_BEAUTIFY_FLAG" val=""/>
  <p:tag name="KSO_WM_UNIT_FILL_FORE_SCHEMECOLOR_INDEX" val="14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2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2"/>
  <p:tag name="KSO_WM_UNIT_ID" val="diagram20229826_1*i*2"/>
  <p:tag name="KSO_WM_TEMPLATE_CATEGORY" val="diagram"/>
  <p:tag name="KSO_WM_TEMPLATE_INDEX" val="20229826"/>
  <p:tag name="KSO_WM_UNIT_LAYERLEVEL" val="1"/>
  <p:tag name="KSO_WM_TAG_VERSION" val="1.0"/>
  <p:tag name="KSO_WM_BEAUTIFY_FLAG" val=""/>
  <p:tag name="KSO_WM_UNIT_USESOURCEFORMAT_APPLY" val="1"/>
</p:tagLst>
</file>

<file path=ppt/tags/tag2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3"/>
  <p:tag name="KSO_WM_UNIT_ID" val="diagram20229826_1*i*3"/>
  <p:tag name="KSO_WM_TEMPLATE_CATEGORY" val="diagram"/>
  <p:tag name="KSO_WM_TEMPLATE_INDEX" val="20229826"/>
  <p:tag name="KSO_WM_UNIT_LAYERLEVEL" val="1"/>
  <p:tag name="KSO_WM_TAG_VERSION" val="1.0"/>
  <p:tag name="KSO_WM_BEAUTIFY_FLAG" val=""/>
  <p:tag name="KSO_WM_UNIT_USESOURCEFORMAT_APPLY" val="1"/>
</p:tagLst>
</file>

<file path=ppt/tags/tag2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h_i"/>
  <p:tag name="KSO_WM_UNIT_INDEX" val="1_1"/>
  <p:tag name="KSO_WM_UNIT_ID" val="diagram20229826_1*h_i*1_1"/>
  <p:tag name="KSO_WM_TEMPLATE_CATEGORY" val="diagram"/>
  <p:tag name="KSO_WM_TEMPLATE_INDEX" val="20229826"/>
  <p:tag name="KSO_WM_UNIT_LAYERLEVEL" val="1_1"/>
  <p:tag name="KSO_WM_TAG_VERSION" val="1.0"/>
  <p:tag name="KSO_WM_BEAUTIFY_FLAG" val=""/>
  <p:tag name="KSO_WM_UNIT_FILL_FORE_SCHEMECOLOR_INDEX" val="10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294.xml><?xml version="1.0" encoding="utf-8"?>
<p:tagLst xmlns:p="http://schemas.openxmlformats.org/presentationml/2006/main">
  <p:tag name="KSO_WM_UNIT_ISCONTENTSTITLE" val="0"/>
  <p:tag name="KSO_WM_UNIT_ISNUMDGMTITLE" val="0"/>
  <p:tag name="KSO_WM_UNIT_PRESET_TEXT" val="小标题"/>
  <p:tag name="KSO_WM_UNIT_NOCLEAR" val="0"/>
  <p:tag name="KSO_WM_UNIT_VALUE" val="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h_a"/>
  <p:tag name="KSO_WM_UNIT_INDEX" val="1_1"/>
  <p:tag name="KSO_WM_UNIT_ID" val="diagram20229826_1*h_a*1_1"/>
  <p:tag name="KSO_WM_TEMPLATE_CATEGORY" val="diagram"/>
  <p:tag name="KSO_WM_TEMPLATE_INDEX" val="20229826"/>
  <p:tag name="KSO_WM_UNIT_LAYERLEVEL" val="1_1"/>
  <p:tag name="KSO_WM_TAG_VERSION" val="1.0"/>
  <p:tag name="KSO_WM_BEAUTIFY_FLAG" val=""/>
  <p:tag name="KSO_WM_UNIT_USESOURCEFORMAT_APPLY" val="1"/>
</p:tagLst>
</file>

<file path=ppt/tags/tag295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  <p:tag name="KSO_WM_UNIT_SUBTYPE" val="a"/>
  <p:tag name="KSO_WM_UNIT_PRESET_TEXT" val="单击此处输入你的正文，文字是您思想的提炼。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h_f"/>
  <p:tag name="KSO_WM_UNIT_INDEX" val="1_1"/>
  <p:tag name="KSO_WM_UNIT_ID" val="diagram20229826_1*h_f*1_1"/>
  <p:tag name="KSO_WM_TEMPLATE_CATEGORY" val="diagram"/>
  <p:tag name="KSO_WM_TEMPLATE_INDEX" val="20229826"/>
  <p:tag name="KSO_WM_UNIT_LAYERLEVEL" val="1_1"/>
  <p:tag name="KSO_WM_TAG_VERSION" val="1.0"/>
  <p:tag name="KSO_WM_BEAUTIFY_FLAG" val=""/>
  <p:tag name="KSO_WM_UNIT_USESOURCEFORMAT_APPLY" val="1"/>
</p:tagLst>
</file>

<file path=ppt/tags/tag2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29826_1*l_h_i*1_1_1"/>
  <p:tag name="KSO_WM_TEMPLATE_CATEGORY" val="diagram"/>
  <p:tag name="KSO_WM_TEMPLATE_INDEX" val="20229826"/>
  <p:tag name="KSO_WM_UNIT_LAYERLEVEL" val="1_1_1"/>
  <p:tag name="KSO_WM_TAG_VERSION" val="1.0"/>
  <p:tag name="KSO_WM_BEAUTIFY_FLAG" val=""/>
  <p:tag name="KSO_WM_UNIT_SUBTYPE" val="e"/>
  <p:tag name="KSO_WM_UNIT_FILL_FORE_SCHEMECOLOR_INDEX" val="10"/>
  <p:tag name="KSO_WM_UNIT_FILL_TYPE" val="1"/>
  <p:tag name="KSO_WM_UNIT_TEXT_FILL_FORE_SCHEMECOLOR_INDEX" val="2"/>
  <p:tag name="KSO_WM_UNIT_TEXT_FILL_TYPE" val="1"/>
  <p:tag name="KSO_WM_UNIT_USESOURCEFORMAT_APPLY" val="1"/>
  <p:tag name="KSO_WM_DIAGRAM_VIRTUALLY_FRAME" val="{&quot;height&quot;:323.6,&quot;left&quot;:544.45,&quot;top&quot;:137,&quot;width&quot;:306.15}"/>
</p:tagLst>
</file>

<file path=ppt/tags/tag2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29826_1*l_h_i*1_2_1"/>
  <p:tag name="KSO_WM_TEMPLATE_CATEGORY" val="diagram"/>
  <p:tag name="KSO_WM_TEMPLATE_INDEX" val="20229826"/>
  <p:tag name="KSO_WM_UNIT_LAYERLEVEL" val="1_1_1"/>
  <p:tag name="KSO_WM_TAG_VERSION" val="1.0"/>
  <p:tag name="KSO_WM_BEAUTIFY_FLAG" val=""/>
  <p:tag name="KSO_WM_UNIT_SUBTYPE" val="e"/>
  <p:tag name="KSO_WM_UNIT_FILL_FORE_SCHEMECOLOR_INDEX" val="7"/>
  <p:tag name="KSO_WM_UNIT_FILL_TYPE" val="1"/>
  <p:tag name="KSO_WM_UNIT_TEXT_FILL_FORE_SCHEMECOLOR_INDEX" val="2"/>
  <p:tag name="KSO_WM_UNIT_TEXT_FILL_TYPE" val="1"/>
  <p:tag name="KSO_WM_UNIT_USESOURCEFORMAT_APPLY" val="1"/>
  <p:tag name="KSO_WM_DIAGRAM_VIRTUALLY_FRAME" val="{&quot;height&quot;:323.6,&quot;left&quot;:544.45,&quot;top&quot;:137,&quot;width&quot;:306.15}"/>
</p:tagLst>
</file>

<file path=ppt/tags/tag2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229826_1*l_h_i*1_3_1"/>
  <p:tag name="KSO_WM_TEMPLATE_CATEGORY" val="diagram"/>
  <p:tag name="KSO_WM_TEMPLATE_INDEX" val="20229826"/>
  <p:tag name="KSO_WM_UNIT_LAYERLEVEL" val="1_1_1"/>
  <p:tag name="KSO_WM_TAG_VERSION" val="1.0"/>
  <p:tag name="KSO_WM_BEAUTIFY_FLAG" val=""/>
  <p:tag name="KSO_WM_UNIT_SUBTYPE" val="e"/>
  <p:tag name="KSO_WM_UNIT_FILL_FORE_SCHEMECOLOR_INDEX" val="10"/>
  <p:tag name="KSO_WM_UNIT_FILL_TYPE" val="1"/>
  <p:tag name="KSO_WM_UNIT_TEXT_FILL_FORE_SCHEMECOLOR_INDEX" val="2"/>
  <p:tag name="KSO_WM_UNIT_TEXT_FILL_TYPE" val="1"/>
  <p:tag name="KSO_WM_UNIT_USESOURCEFORMAT_APPLY" val="1"/>
  <p:tag name="KSO_WM_DIAGRAM_VIRTUALLY_FRAME" val="{&quot;height&quot;:323.6,&quot;left&quot;:544.45,&quot;top&quot;:137,&quot;width&quot;:306.15}"/>
</p:tagLst>
</file>

<file path=ppt/tags/tag2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3"/>
  <p:tag name="KSO_WM_UNIT_ID" val="diagram20229826_1*l_h_i*1_2_3"/>
  <p:tag name="KSO_WM_TEMPLATE_CATEGORY" val="diagram"/>
  <p:tag name="KSO_WM_TEMPLATE_INDEX" val="20229826"/>
  <p:tag name="KSO_WM_UNIT_LAYERLEVEL" val="1_1_1"/>
  <p:tag name="KSO_WM_TAG_VERSION" val="1.0"/>
  <p:tag name="KSO_WM_BEAUTIFY_FLAG" val=""/>
  <p:tag name="KSO_WM_UNIT_LINE_FORE_SCHEMECOLOR_INDEX" val="7"/>
  <p:tag name="KSO_WM_UNIT_LINE_FILL_TYPE" val="2"/>
  <p:tag name="KSO_WM_UNIT_USESOURCEFORMAT_APPLY" val="1"/>
  <p:tag name="KSO_WM_DIAGRAM_VIRTUALLY_FRAME" val="{&quot;height&quot;:323.6,&quot;left&quot;:544.45,&quot;top&quot;:137,&quot;width&quot;:306.15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3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3"/>
  <p:tag name="KSO_WM_UNIT_ID" val="diagram20229826_1*l_h_i*1_3_3"/>
  <p:tag name="KSO_WM_TEMPLATE_CATEGORY" val="diagram"/>
  <p:tag name="KSO_WM_TEMPLATE_INDEX" val="20229826"/>
  <p:tag name="KSO_WM_UNIT_LAYERLEVEL" val="1_1_1"/>
  <p:tag name="KSO_WM_TAG_VERSION" val="1.0"/>
  <p:tag name="KSO_WM_BEAUTIFY_FLAG" val=""/>
  <p:tag name="KSO_WM_UNIT_LINE_FORE_SCHEMECOLOR_INDEX" val="7"/>
  <p:tag name="KSO_WM_UNIT_LINE_FILL_TYPE" val="2"/>
  <p:tag name="KSO_WM_UNIT_USESOURCEFORMAT_APPLY" val="1"/>
  <p:tag name="KSO_WM_DIAGRAM_VIRTUALLY_FRAME" val="{&quot;height&quot;:323.6,&quot;left&quot;:544.45,&quot;top&quot;:137,&quot;width&quot;:306.15}"/>
</p:tagLst>
</file>

<file path=ppt/tags/tag3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2"/>
  <p:tag name="KSO_WM_UNIT_ID" val="diagram20229826_1*l_h_i*1_1_2"/>
  <p:tag name="KSO_WM_TEMPLATE_CATEGORY" val="diagram"/>
  <p:tag name="KSO_WM_TEMPLATE_INDEX" val="20229826"/>
  <p:tag name="KSO_WM_UNIT_LAYERLEVEL" val="1_1_1"/>
  <p:tag name="KSO_WM_TAG_VERSION" val="1.0"/>
  <p:tag name="KSO_WM_BEAUTIFY_FLAG" val=""/>
  <p:tag name="KSO_WM_UNIT_TEXT_FILL_FORE_SCHEMECOLOR_INDEX" val="14"/>
  <p:tag name="KSO_WM_UNIT_TEXT_FILL_TYPE" val="1"/>
  <p:tag name="KSO_WM_UNIT_USESOURCEFORMAT_APPLY" val="1"/>
  <p:tag name="KSO_WM_DIAGRAM_VIRTUALLY_FRAME" val="{&quot;height&quot;:323.6,&quot;left&quot;:544.45,&quot;top&quot;:137,&quot;width&quot;:306.15}"/>
</p:tagLst>
</file>

<file path=ppt/tags/tag3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2"/>
  <p:tag name="KSO_WM_UNIT_ID" val="diagram20229826_1*l_h_i*1_2_2"/>
  <p:tag name="KSO_WM_TEMPLATE_CATEGORY" val="diagram"/>
  <p:tag name="KSO_WM_TEMPLATE_INDEX" val="20229826"/>
  <p:tag name="KSO_WM_UNIT_LAYERLEVEL" val="1_1_1"/>
  <p:tag name="KSO_WM_TAG_VERSION" val="1.0"/>
  <p:tag name="KSO_WM_BEAUTIFY_FLAG" val=""/>
  <p:tag name="KSO_WM_UNIT_TEXT_FILL_FORE_SCHEMECOLOR_INDEX" val="14"/>
  <p:tag name="KSO_WM_UNIT_TEXT_FILL_TYPE" val="1"/>
  <p:tag name="KSO_WM_UNIT_USESOURCEFORMAT_APPLY" val="1"/>
  <p:tag name="KSO_WM_DIAGRAM_VIRTUALLY_FRAME" val="{&quot;height&quot;:323.6,&quot;left&quot;:544.45,&quot;top&quot;:137,&quot;width&quot;:306.15}"/>
</p:tagLst>
</file>

<file path=ppt/tags/tag3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2"/>
  <p:tag name="KSO_WM_UNIT_ID" val="diagram20229826_1*l_h_i*1_3_2"/>
  <p:tag name="KSO_WM_TEMPLATE_CATEGORY" val="diagram"/>
  <p:tag name="KSO_WM_TEMPLATE_INDEX" val="20229826"/>
  <p:tag name="KSO_WM_UNIT_LAYERLEVEL" val="1_1_1"/>
  <p:tag name="KSO_WM_TAG_VERSION" val="1.0"/>
  <p:tag name="KSO_WM_BEAUTIFY_FLAG" val=""/>
  <p:tag name="KSO_WM_UNIT_TEXT_FILL_FORE_SCHEMECOLOR_INDEX" val="14"/>
  <p:tag name="KSO_WM_UNIT_TEXT_FILL_TYPE" val="1"/>
  <p:tag name="KSO_WM_UNIT_USESOURCEFORMAT_APPLY" val="1"/>
  <p:tag name="KSO_WM_DIAGRAM_VIRTUALLY_FRAME" val="{&quot;height&quot;:323.6,&quot;left&quot;:544.45,&quot;top&quot;:137,&quot;width&quot;:306.15}"/>
</p:tagLst>
</file>

<file path=ppt/tags/tag304.xml><?xml version="1.0" encoding="utf-8"?>
<p:tagLst xmlns:p="http://schemas.openxmlformats.org/presentationml/2006/main">
  <p:tag name="KSO_WM_UNIT_ISCONTENTSTITLE" val="0"/>
  <p:tag name="KSO_WM_UNIT_ISNUMDGMTITLE" val="0"/>
  <p:tag name="KSO_WM_UNIT_PRESET_TEXT" val="请添加小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29826_1*l_h_a*1_1_1"/>
  <p:tag name="KSO_WM_TEMPLATE_CATEGORY" val="diagram"/>
  <p:tag name="KSO_WM_TEMPLATE_INDEX" val="20229826"/>
  <p:tag name="KSO_WM_UNIT_LAYERLEVEL" val="1_1_1"/>
  <p:tag name="KSO_WM_TAG_VERSION" val="1.0"/>
  <p:tag name="KSO_WM_BEAUTIFY_FLAG" val=""/>
  <p:tag name="KSO_WM_UNIT_TEXT_FILL_FORE_SCHEMECOLOR_INDEX" val="13"/>
  <p:tag name="KSO_WM_UNIT_TEXT_FILL_TYPE" val="1"/>
  <p:tag name="KSO_WM_UNIT_USESOURCEFORMAT_APPLY" val="1"/>
  <p:tag name="KSO_WM_DIAGRAM_VIRTUALLY_FRAME" val="{&quot;height&quot;:323.6,&quot;left&quot;:544.45,&quot;top&quot;:137,&quot;width&quot;:306.15}"/>
</p:tagLst>
</file>

<file path=ppt/tags/tag305.xml><?xml version="1.0" encoding="utf-8"?>
<p:tagLst xmlns:p="http://schemas.openxmlformats.org/presentationml/2006/main">
  <p:tag name="KSO_WM_UNIT_SUBTYPE" val="a"/>
  <p:tag name="KSO_WM_UNIT_PRESET_TEXT" val="单击此处输入你的正文，文字是您思想的提炼，为了最终演示发布的良好效果请尽量言简意赅的阐述观点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29826_1*l_h_f*1_1_1"/>
  <p:tag name="KSO_WM_TEMPLATE_CATEGORY" val="diagram"/>
  <p:tag name="KSO_WM_TEMPLATE_INDEX" val="20229826"/>
  <p:tag name="KSO_WM_UNIT_LAYERLEVEL" val="1_1_1"/>
  <p:tag name="KSO_WM_TAG_VERSION" val="1.0"/>
  <p:tag name="KSO_WM_BEAUTIFY_FLAG" val=""/>
  <p:tag name="KSO_WM_UNIT_TEXT_FILL_FORE_SCHEMECOLOR_INDEX" val="13"/>
  <p:tag name="KSO_WM_UNIT_TEXT_FILL_TYPE" val="1"/>
  <p:tag name="KSO_WM_UNIT_USESOURCEFORMAT_APPLY" val="1"/>
  <p:tag name="KSO_WM_DIAGRAM_VIRTUALLY_FRAME" val="{&quot;height&quot;:323.6,&quot;left&quot;:544.45,&quot;top&quot;:137,&quot;width&quot;:306.15}"/>
</p:tagLst>
</file>

<file path=ppt/tags/tag306.xml><?xml version="1.0" encoding="utf-8"?>
<p:tagLst xmlns:p="http://schemas.openxmlformats.org/presentationml/2006/main">
  <p:tag name="KSO_WM_UNIT_ISCONTENTSTITLE" val="0"/>
  <p:tag name="KSO_WM_UNIT_ISNUMDGMTITLE" val="0"/>
  <p:tag name="KSO_WM_UNIT_PRESET_TEXT" val="请添加小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29826_1*l_h_a*1_2_1"/>
  <p:tag name="KSO_WM_TEMPLATE_CATEGORY" val="diagram"/>
  <p:tag name="KSO_WM_TEMPLATE_INDEX" val="20229826"/>
  <p:tag name="KSO_WM_UNIT_LAYERLEVEL" val="1_1_1"/>
  <p:tag name="KSO_WM_TAG_VERSION" val="1.0"/>
  <p:tag name="KSO_WM_BEAUTIFY_FLAG" val=""/>
  <p:tag name="KSO_WM_UNIT_VALUE" val="8"/>
  <p:tag name="KSO_WM_UNIT_TEXT_FILL_FORE_SCHEMECOLOR_INDEX" val="13"/>
  <p:tag name="KSO_WM_UNIT_TEXT_FILL_TYPE" val="1"/>
  <p:tag name="KSO_WM_UNIT_USESOURCEFORMAT_APPLY" val="1"/>
  <p:tag name="KSO_WM_DIAGRAM_VIRTUALLY_FRAME" val="{&quot;height&quot;:323.6,&quot;left&quot;:544.45,&quot;top&quot;:137,&quot;width&quot;:306.15}"/>
</p:tagLst>
</file>

<file path=ppt/tags/tag307.xml><?xml version="1.0" encoding="utf-8"?>
<p:tagLst xmlns:p="http://schemas.openxmlformats.org/presentationml/2006/main">
  <p:tag name="KSO_WM_UNIT_SUBTYPE" val="a"/>
  <p:tag name="KSO_WM_UNIT_PRESET_TEXT" val="单击此处输入你的正文，文字是您思想的提炼，为了最终演示发布的良好效果请尽量言简意赅的阐述观点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29826_1*l_h_f*1_2_1"/>
  <p:tag name="KSO_WM_TEMPLATE_CATEGORY" val="diagram"/>
  <p:tag name="KSO_WM_TEMPLATE_INDEX" val="20229826"/>
  <p:tag name="KSO_WM_UNIT_LAYERLEVEL" val="1_1_1"/>
  <p:tag name="KSO_WM_TAG_VERSION" val="1.0"/>
  <p:tag name="KSO_WM_BEAUTIFY_FLAG" val=""/>
  <p:tag name="KSO_WM_UNIT_TEXT_FILL_FORE_SCHEMECOLOR_INDEX" val="13"/>
  <p:tag name="KSO_WM_UNIT_TEXT_FILL_TYPE" val="1"/>
  <p:tag name="KSO_WM_UNIT_USESOURCEFORMAT_APPLY" val="1"/>
  <p:tag name="KSO_WM_DIAGRAM_VIRTUALLY_FRAME" val="{&quot;height&quot;:323.6,&quot;left&quot;:544.45,&quot;top&quot;:137,&quot;width&quot;:306.15}"/>
</p:tagLst>
</file>

<file path=ppt/tags/tag308.xml><?xml version="1.0" encoding="utf-8"?>
<p:tagLst xmlns:p="http://schemas.openxmlformats.org/presentationml/2006/main">
  <p:tag name="KSO_WM_UNIT_ISCONTENTSTITLE" val="0"/>
  <p:tag name="KSO_WM_UNIT_ISNUMDGMTITLE" val="0"/>
  <p:tag name="KSO_WM_UNIT_PRESET_TEXT" val="请添加小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29826_1*l_h_a*1_3_1"/>
  <p:tag name="KSO_WM_TEMPLATE_CATEGORY" val="diagram"/>
  <p:tag name="KSO_WM_TEMPLATE_INDEX" val="20229826"/>
  <p:tag name="KSO_WM_UNIT_LAYERLEVEL" val="1_1_1"/>
  <p:tag name="KSO_WM_TAG_VERSION" val="1.0"/>
  <p:tag name="KSO_WM_BEAUTIFY_FLAG" val=""/>
  <p:tag name="KSO_WM_UNIT_TEXT_FILL_FORE_SCHEMECOLOR_INDEX" val="13"/>
  <p:tag name="KSO_WM_UNIT_TEXT_FILL_TYPE" val="1"/>
  <p:tag name="KSO_WM_UNIT_USESOURCEFORMAT_APPLY" val="1"/>
  <p:tag name="KSO_WM_DIAGRAM_VIRTUALLY_FRAME" val="{&quot;height&quot;:323.6,&quot;left&quot;:544.45,&quot;top&quot;:137,&quot;width&quot;:306.15}"/>
</p:tagLst>
</file>

<file path=ppt/tags/tag309.xml><?xml version="1.0" encoding="utf-8"?>
<p:tagLst xmlns:p="http://schemas.openxmlformats.org/presentationml/2006/main">
  <p:tag name="KSO_WM_UNIT_SUBTYPE" val="a"/>
  <p:tag name="KSO_WM_UNIT_PRESET_TEXT" val="单击此处输入你的正文，文字是您思想的提炼，为了最终演示发布的良好效果请尽量言简意赅的阐述观点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29826_1*l_h_f*1_3_1"/>
  <p:tag name="KSO_WM_TEMPLATE_CATEGORY" val="diagram"/>
  <p:tag name="KSO_WM_TEMPLATE_INDEX" val="20229826"/>
  <p:tag name="KSO_WM_UNIT_LAYERLEVEL" val="1_1_1"/>
  <p:tag name="KSO_WM_TAG_VERSION" val="1.0"/>
  <p:tag name="KSO_WM_BEAUTIFY_FLAG" val=""/>
  <p:tag name="KSO_WM_UNIT_TEXT_FILL_FORE_SCHEMECOLOR_INDEX" val="13"/>
  <p:tag name="KSO_WM_UNIT_TEXT_FILL_TYPE" val="1"/>
  <p:tag name="KSO_WM_UNIT_USESOURCEFORMAT_APPLY" val="1"/>
  <p:tag name="KSO_WM_DIAGRAM_VIRTUALLY_FRAME" val="{&quot;height&quot;:323.6,&quot;left&quot;:544.45,&quot;top&quot;:137,&quot;width&quot;:306.15}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310.xml><?xml version="1.0" encoding="utf-8"?>
<p:tagLst xmlns:p="http://schemas.openxmlformats.org/presentationml/2006/main">
  <p:tag name="KSO_WM_BEAUTIFY_FLAG" val=""/>
</p:tagLst>
</file>

<file path=ppt/tags/tag3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12.xml><?xml version="1.0" encoding="utf-8"?>
<p:tagLst xmlns:p="http://schemas.openxmlformats.org/presentationml/2006/main">
  <p:tag name="KSO_WM_UNIT_VALUE" val="1259*99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d"/>
  <p:tag name="KSO_WM_UNIT_INDEX" val="1"/>
  <p:tag name="KSO_WM_UNIT_ID" val="custom20234990_1*d*1"/>
  <p:tag name="KSO_WM_TEMPLATE_CATEGORY" val="custom"/>
  <p:tag name="KSO_WM_TEMPLATE_INDEX" val="20234990"/>
  <p:tag name="KSO_WM_UNIT_LAYERLEVEL" val="1"/>
  <p:tag name="KSO_WM_TAG_VERSION" val="3.0"/>
  <p:tag name="KSO_WM_BEAUTIFY_FLAG" val="#wm#"/>
  <p:tag name="KSO_WM_UNIT_PICTURE_SUBTYPE" val="b"/>
  <p:tag name="KSO_WM_UNIT_FILL_FORE_SCHEMECOLOR_INDEX" val="5"/>
  <p:tag name="KSO_WM_UNIT_FILL_TYPE" val="1"/>
  <p:tag name="KSO_WM_UNIT_LINE_FORE_SCHEMECOLOR_INDEX" val="5"/>
  <p:tag name="KSO_WM_UNIT_LINE_FILL_TYPE" val="2"/>
  <p:tag name="KSO_WM_UNIT_USESOURCEFORMAT_APPLY" val="1"/>
</p:tagLst>
</file>

<file path=ppt/tags/tag31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4990_1*a*1"/>
  <p:tag name="KSO_WM_TEMPLATE_CATEGORY" val="custom"/>
  <p:tag name="KSO_WM_TEMPLATE_INDEX" val="20234990"/>
  <p:tag name="KSO_WM_UNIT_LAYERLEVEL" val="1"/>
  <p:tag name="KSO_WM_TAG_VERSION" val="3.0"/>
  <p:tag name="KSO_WM_BEAUTIFY_FLAG" val="#wm#"/>
  <p:tag name="KSO_WM_DIAGRAM_GROUP_CODE" val="l1-1"/>
  <p:tag name="KSO_WM_UNIT_PRESET_TEXT" val="单击此处添加标题"/>
  <p:tag name="KSO_WM_UNIT_TEXT_TYPE" val="1"/>
  <p:tag name="KSO_WM_UNIT_TEXT_FILL_FORE_SCHEMECOLOR_INDEX" val="13"/>
  <p:tag name="KSO_WM_UNIT_TEXT_FILL_TYPE" val="1"/>
  <p:tag name="KSO_WM_UNIT_USESOURCEFORMAT_APPLY" val="1"/>
</p:tagLst>
</file>

<file path=ppt/tags/tag314.xml><?xml version="1.0" encoding="utf-8"?>
<p:tagLst xmlns:p="http://schemas.openxmlformats.org/presentationml/2006/main">
  <p:tag name="KSO_WM_BEAUTIFY_FLAG" val="#wm#"/>
  <p:tag name="KSO_WM_UNIT_SUBTYPE" val="a"/>
  <p:tag name="KSO_WM_UNIT_NOCLEAR" val="0"/>
  <p:tag name="KSO_WM_UNIT_VALUE" val="54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234990_1*f*1"/>
  <p:tag name="KSO_WM_TEMPLATE_CATEGORY" val="custom"/>
  <p:tag name="KSO_WM_TEMPLATE_INDEX" val="20234990"/>
  <p:tag name="KSO_WM_UNIT_LAYERLEVEL" val="1"/>
  <p:tag name="KSO_WM_TAG_VERSION" val="3.0"/>
  <p:tag name="KSO_WM_DIAGRAM_GROUP_CODE" val="l1-1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。根据需要可酌情增减文字，以便观者准确地理解您传达的思想。&#10;单击此处添加文本具体内容，简明扼要地阐述您的观点。根据需要可酌情增减文字，以便观者准确地理解您传达的思想。单击此处添加文本具体内容，简明扼要地阐述您的观点。"/>
  <p:tag name="KSO_WM_UNIT_TEXT_TYPE" val="1"/>
  <p:tag name="KSO_WM_UNIT_TEXT_LAYER_COUNT" val="1"/>
  <p:tag name="KSO_WM_UNIT_TEXT_FILL_FORE_SCHEMECOLOR_INDEX" val="13"/>
  <p:tag name="KSO_WM_UNIT_TEXT_FILL_TYPE" val="1"/>
  <p:tag name="KSO_WM_UNIT_USESOURCEFORMAT_APPLY" val="1"/>
</p:tagLst>
</file>

<file path=ppt/tags/tag31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custom20234990_1*i*1"/>
  <p:tag name="KSO_WM_TEMPLATE_CATEGORY" val="custom"/>
  <p:tag name="KSO_WM_TEMPLATE_INDEX" val="20234990"/>
  <p:tag name="KSO_WM_UNIT_LAYERLEVEL" val="1"/>
  <p:tag name="KSO_WM_TAG_VERSION" val="3.0"/>
  <p:tag name="KSO_WM_UNIT_TYPE" val="i"/>
  <p:tag name="KSO_WM_UNIT_INDEX" val="1"/>
  <p:tag name="KSO_WM_DIAGRAM_GROUP_CODE" val="l1-1"/>
  <p:tag name="KSO_WM_UNIT_LINE_FORE_SCHEMECOLOR_INDEX" val="5"/>
  <p:tag name="KSO_WM_UNIT_LINE_FILL_TYPE" val="2"/>
  <p:tag name="KSO_WM_UNIT_USESOURCEFORMAT_APPLY" val="1"/>
</p:tagLst>
</file>

<file path=ppt/tags/tag316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PRESET_TEXT_INDEX" val="0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4981_1*l_h_a*1_2_1"/>
  <p:tag name="KSO_WM_TEMPLATE_CATEGORY" val="diagram"/>
  <p:tag name="KSO_WM_TEMPLATE_INDEX" val="20234981"/>
  <p:tag name="KSO_WM_UNIT_LAYERLEVEL" val="1_1_1"/>
  <p:tag name="KSO_WM_TAG_VERSION" val="3.0"/>
  <p:tag name="KSO_WM_BEAUTIFY_FLAG" val="#wm#"/>
  <p:tag name="KSO_WM_UNIT_VALUE" val="10"/>
  <p:tag name="KSO_WM_UNIT_PRESET_TEXT" val="添加标题"/>
  <p:tag name="KSO_WM_UNIT_FILL_TYPE" val="3"/>
  <p:tag name="KSO_WM_UNIT_TEXT_FILL_FORE_SCHEMECOLOR_INDEX" val="1"/>
  <p:tag name="KSO_WM_UNIT_TEXT_FILL_TYPE" val="1"/>
  <p:tag name="KSO_WM_DIAGRAM_MAX_ITEMCNT" val="2"/>
  <p:tag name="KSO_WM_DIAGRAM_MIN_ITEMCNT" val="2"/>
  <p:tag name="KSO_WM_DIAGRAM_VIRTUALLY_FRAME" val="{&quot;height&quot;:127.6250371361627,&quot;left&quot;:54.69999999999999,&quot;top&quot;:366.8000022339161,&quot;width&quot;:529.45}"/>
  <p:tag name="KSO_WM_DIAGRAM_COLOR_MATCH_VALUE" val="{&quot;shape&quot;:{&quot;fill&quot;:{&quot;gradient&quot;:[{&quot;brightness&quot;:0,&quot;colorType&quot;:1,&quot;foreColorIndex&quot;:5,&quot;pos&quot;:0.11999999731779099,&quot;transparency&quot;:0.9300000071525574},{&quot;brightness&quot;:0,&quot;colorType&quot;:1,&quot;foreColorIndex&quot;:5,&quot;pos&quot;:0.5099999904632568,&quot;transparency&quot;:0.8100000023841858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USESOURCEFORMAT_APPLY" val="1"/>
</p:tagLst>
</file>

<file path=ppt/tags/tag317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PRESET_TEXT_INDEX" val="0"/>
  <p:tag name="KSO_WM_UNIT_PRESET_TEXT_LEN" val="0"/>
  <p:tag name="KSO_WM_UNIT_NOCLEAR" val="0"/>
  <p:tag name="KSO_WM_UNIT_VALUE" val="5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4981_1*l_h_f*1_1_1"/>
  <p:tag name="KSO_WM_TEMPLATE_CATEGORY" val="diagram"/>
  <p:tag name="KSO_WM_TEMPLATE_INDEX" val="20234981"/>
  <p:tag name="KSO_WM_UNIT_LAYERLEVEL" val="1_1_1"/>
  <p:tag name="KSO_WM_TAG_VERSION" val="3.0"/>
  <p:tag name="KSO_WM_BEAUTIFY_FLAG" val="#wm#"/>
  <p:tag name="KSO_WM_UNIT_PRESET_TEXT" val="单击此处添加文本具体内容，简明扼要地阐述您的观点。根据需要可酌情增减文字，以便观者准确地"/>
  <p:tag name="KSO_WM_UNIT_TEXT_FILL_FORE_SCHEMECOLOR_INDEX" val="1"/>
  <p:tag name="KSO_WM_UNIT_TEXT_FILL_TYPE" val="1"/>
  <p:tag name="KSO_WM_DIAGRAM_MAX_ITEMCNT" val="2"/>
  <p:tag name="KSO_WM_DIAGRAM_MIN_ITEMCNT" val="2"/>
  <p:tag name="KSO_WM_DIAGRAM_VIRTUALLY_FRAME" val="{&quot;height&quot;:127.6250371361627,&quot;left&quot;:54.69999999999999,&quot;top&quot;:366.8000022339161,&quot;width&quot;:529.4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USESOURCEFORMAT_APPLY" val="1"/>
</p:tagLst>
</file>

<file path=ppt/tags/tag318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PRESET_TEXT_INDEX" val="0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4981_1*l_h_f*1_2_1"/>
  <p:tag name="KSO_WM_TEMPLATE_CATEGORY" val="diagram"/>
  <p:tag name="KSO_WM_TEMPLATE_INDEX" val="20234981"/>
  <p:tag name="KSO_WM_UNIT_LAYERLEVEL" val="1_1_1"/>
  <p:tag name="KSO_WM_TAG_VERSION" val="3.0"/>
  <p:tag name="KSO_WM_BEAUTIFY_FLAG" val="#wm#"/>
  <p:tag name="KSO_WM_UNIT_VALUE" val="51"/>
  <p:tag name="KSO_WM_UNIT_PRESET_TEXT" val="单击此处添加文本具体内容，简明扼要地阐述您的观点。根据需要可酌情增减文字，以便观者准确地"/>
  <p:tag name="KSO_WM_UNIT_TEXT_FILL_FORE_SCHEMECOLOR_INDEX" val="1"/>
  <p:tag name="KSO_WM_UNIT_TEXT_FILL_TYPE" val="1"/>
  <p:tag name="KSO_WM_DIAGRAM_MAX_ITEMCNT" val="2"/>
  <p:tag name="KSO_WM_DIAGRAM_MIN_ITEMCNT" val="2"/>
  <p:tag name="KSO_WM_DIAGRAM_VIRTUALLY_FRAME" val="{&quot;height&quot;:127.6250371361627,&quot;left&quot;:54.69999999999999,&quot;top&quot;:366.8000022339161,&quot;width&quot;:529.4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USESOURCEFORMAT_APPLY" val="1"/>
</p:tagLst>
</file>

<file path=ppt/tags/tag319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4981_1*l_h_i*1_2_2"/>
  <p:tag name="KSO_WM_TEMPLATE_CATEGORY" val="diagram"/>
  <p:tag name="KSO_WM_TEMPLATE_INDEX" val="20234981"/>
  <p:tag name="KSO_WM_UNIT_LAYERLEVEL" val="1_1_1"/>
  <p:tag name="KSO_WM_TAG_VERSION" val="3.0"/>
  <p:tag name="KSO_WM_BEAUTIFY_FLAG" val="#wm#"/>
  <p:tag name="KSO_WM_UNIT_FILL_TYPE" val="3"/>
  <p:tag name="KSO_WM_DIAGRAM_MAX_ITEMCNT" val="2"/>
  <p:tag name="KSO_WM_DIAGRAM_MIN_ITEMCNT" val="2"/>
  <p:tag name="KSO_WM_DIAGRAM_VIRTUALLY_FRAME" val="{&quot;height&quot;:127.6250371361627,&quot;left&quot;:54.69999999999999,&quot;top&quot;:366.8000022339161,&quot;width&quot;:529.45}"/>
  <p:tag name="KSO_WM_DIAGRAM_COLOR_MATCH_VALUE" val="{&quot;shape&quot;:{&quot;fill&quot;:{&quot;gradient&quot;:[{&quot;brightness&quot;:0,&quot;colorType&quot;:1,&quot;foreColorIndex&quot;:5,&quot;pos&quot;:0.47999998927116394,&quot;transparency&quot;:1},{&quot;brightness&quot;:0,&quot;colorType&quot;:1,&quot;foreColorIndex&quot;:5,&quot;pos&quot;:0.8899999856948853,&quot;transparency&quot;:0.6200000047683716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6"/>
  <p:tag name="KSO_WM_UNIT_TEXT_FILL_TYPE" val="1"/>
  <p:tag name="KSO_WM_UNIT_USESOURCEFORMAT_APPLY" val="1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20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1"/>
  <p:tag name="KSO_WM_UNIT_ID" val="diagram20234981_1*l_h_i*1_2_1"/>
  <p:tag name="KSO_WM_TEMPLATE_CATEGORY" val="diagram"/>
  <p:tag name="KSO_WM_TEMPLATE_INDEX" val="20234981"/>
  <p:tag name="KSO_WM_UNIT_LAYERLEVEL" val="1_1_1"/>
  <p:tag name="KSO_WM_TAG_VERSION" val="3.0"/>
  <p:tag name="KSO_WM_BEAUTIFY_FLAG" val="#wm#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DIAGRAM_MAX_ITEMCNT" val="2"/>
  <p:tag name="KSO_WM_DIAGRAM_MIN_ITEMCNT" val="2"/>
  <p:tag name="KSO_WM_DIAGRAM_VIRTUALLY_FRAME" val="{&quot;height&quot;:127.6250371361627,&quot;left&quot;:54.69999999999999,&quot;top&quot;:366.8000022339161,&quot;width&quot;:529.45}"/>
  <p:tag name="KSO_WM_DIAGRAM_COLOR_MATCH_VALUE" val="{&quot;shape&quot;:{&quot;fill&quot;:{&quot;solid&quot;:{&quot;brightness&quot;:0,&quot;colorType&quot;:1,&quot;foreColorIndex&quot;:5,&quot;transparency&quot;:0.8100000023841858},&quot;type&quot;:1},&quot;glow&quot;:{&quot;colorType&quot;:0},&quot;line&quot;:{&quot;type&quot;:0},&quot;shadow&quot;:{&quot;brightness&quot;:-0.25,&quot;colorType&quot;:1,&quot;foreColorIndex&quot;:5,&quot;transparency&quot;:0.8899999856948853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HADOW_SCHEMECOLOR_INDEX" val="6"/>
  <p:tag name="KSO_WM_UNIT_USESOURCEFORMAT_APPLY" val="1"/>
</p:tagLst>
</file>

<file path=ppt/tags/tag321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PRESET_TEXT_INDEX" val="0"/>
  <p:tag name="KSO_WM_UNIT_PRESET_TEXT_LEN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4981_1*l_h_a*1_1_1"/>
  <p:tag name="KSO_WM_TEMPLATE_CATEGORY" val="diagram"/>
  <p:tag name="KSO_WM_TEMPLATE_INDEX" val="20234981"/>
  <p:tag name="KSO_WM_UNIT_LAYERLEVEL" val="1_1_1"/>
  <p:tag name="KSO_WM_TAG_VERSION" val="3.0"/>
  <p:tag name="KSO_WM_BEAUTIFY_FLAG" val="#wm#"/>
  <p:tag name="KSO_WM_UNIT_PRESET_TEXT" val="添加标题"/>
  <p:tag name="KSO_WM_UNIT_FILL_TYPE" val="3"/>
  <p:tag name="KSO_WM_UNIT_TEXT_FILL_FORE_SCHEMECOLOR_INDEX" val="1"/>
  <p:tag name="KSO_WM_UNIT_TEXT_FILL_TYPE" val="1"/>
  <p:tag name="KSO_WM_DIAGRAM_MAX_ITEMCNT" val="2"/>
  <p:tag name="KSO_WM_DIAGRAM_MIN_ITEMCNT" val="2"/>
  <p:tag name="KSO_WM_DIAGRAM_VIRTUALLY_FRAME" val="{&quot;height&quot;:127.6250371361627,&quot;left&quot;:54.69999999999999,&quot;top&quot;:366.8000022339161,&quot;width&quot;:529.45}"/>
  <p:tag name="KSO_WM_DIAGRAM_COLOR_MATCH_VALUE" val="{&quot;shape&quot;:{&quot;fill&quot;:{&quot;gradient&quot;:[{&quot;brightness&quot;:0,&quot;colorType&quot;:1,&quot;foreColorIndex&quot;:5,&quot;pos&quot;:0.11999999731779099,&quot;transparency&quot;:0.9300000071525574},{&quot;brightness&quot;:0,&quot;colorType&quot;:1,&quot;foreColorIndex&quot;:5,&quot;pos&quot;:0.5099999904632568,&quot;transparency&quot;:0.8100000023841858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USESOURCEFORMAT_APPLY" val="1"/>
</p:tagLst>
</file>

<file path=ppt/tags/tag322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4981_1*l_h_i*1_1_2"/>
  <p:tag name="KSO_WM_TEMPLATE_CATEGORY" val="diagram"/>
  <p:tag name="KSO_WM_TEMPLATE_INDEX" val="20234981"/>
  <p:tag name="KSO_WM_UNIT_LAYERLEVEL" val="1_1_1"/>
  <p:tag name="KSO_WM_TAG_VERSION" val="3.0"/>
  <p:tag name="KSO_WM_BEAUTIFY_FLAG" val="#wm#"/>
  <p:tag name="KSO_WM_UNIT_FILL_TYPE" val="3"/>
  <p:tag name="KSO_WM_DIAGRAM_MAX_ITEMCNT" val="2"/>
  <p:tag name="KSO_WM_DIAGRAM_MIN_ITEMCNT" val="2"/>
  <p:tag name="KSO_WM_DIAGRAM_VIRTUALLY_FRAME" val="{&quot;height&quot;:127.6250371361627,&quot;left&quot;:54.69999999999999,&quot;top&quot;:366.8000022339161,&quot;width&quot;:529.45}"/>
  <p:tag name="KSO_WM_DIAGRAM_COLOR_MATCH_VALUE" val="{&quot;shape&quot;:{&quot;fill&quot;:{&quot;gradient&quot;:[{&quot;brightness&quot;:0,&quot;colorType&quot;:1,&quot;foreColorIndex&quot;:5,&quot;pos&quot;:0.47999998927116394,&quot;transparency&quot;:1},{&quot;brightness&quot;:0,&quot;colorType&quot;:1,&quot;foreColorIndex&quot;:5,&quot;pos&quot;:0.8899999856948853,&quot;transparency&quot;:0.6200000047683716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5"/>
  <p:tag name="KSO_WM_UNIT_TEXT_FILL_TYPE" val="1"/>
  <p:tag name="KSO_WM_UNIT_USESOURCEFORMAT_APPLY" val="1"/>
</p:tagLst>
</file>

<file path=ppt/tags/tag323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1"/>
  <p:tag name="KSO_WM_UNIT_ID" val="diagram20234981_1*l_h_i*1_1_1"/>
  <p:tag name="KSO_WM_TEMPLATE_CATEGORY" val="diagram"/>
  <p:tag name="KSO_WM_TEMPLATE_INDEX" val="20234981"/>
  <p:tag name="KSO_WM_UNIT_LAYERLEVEL" val="1_1_1"/>
  <p:tag name="KSO_WM_TAG_VERSION" val="3.0"/>
  <p:tag name="KSO_WM_BEAUTIFY_FLAG" val="#wm#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DIAGRAM_MAX_ITEMCNT" val="2"/>
  <p:tag name="KSO_WM_DIAGRAM_MIN_ITEMCNT" val="2"/>
  <p:tag name="KSO_WM_DIAGRAM_VIRTUALLY_FRAME" val="{&quot;height&quot;:127.6250371361627,&quot;left&quot;:54.69999999999999,&quot;top&quot;:366.8000022339161,&quot;width&quot;:529.45}"/>
  <p:tag name="KSO_WM_DIAGRAM_COLOR_MATCH_VALUE" val="{&quot;shape&quot;:{&quot;fill&quot;:{&quot;solid&quot;:{&quot;brightness&quot;:0,&quot;colorType&quot;:1,&quot;foreColorIndex&quot;:5,&quot;transparency&quot;:0.8100000023841858},&quot;type&quot;:1},&quot;glow&quot;:{&quot;colorType&quot;:0},&quot;line&quot;:{&quot;type&quot;:0},&quot;shadow&quot;:{&quot;brightness&quot;:-0.25,&quot;colorType&quot;:1,&quot;foreColorIndex&quot;:5,&quot;transparency&quot;:0.8899999856948853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HADOW_SCHEMECOLOR_INDEX" val="5"/>
  <p:tag name="KSO_WM_UNIT_USESOURCEFORMAT_APPLY" val="1"/>
</p:tagLst>
</file>

<file path=ppt/tags/tag324.xml><?xml version="1.0" encoding="utf-8"?>
<p:tagLst xmlns:p="http://schemas.openxmlformats.org/presentationml/2006/main">
  <p:tag name="KSO_WM_BEAUTIFY_FLAG" val=""/>
</p:tagLst>
</file>

<file path=ppt/tags/tag325.xml><?xml version="1.0" encoding="utf-8"?>
<p:tagLst xmlns:p="http://schemas.openxmlformats.org/presentationml/2006/main">
  <p:tag name="KSO_WM_SLIDE_ID" val="custom20234990_1"/>
  <p:tag name="KSO_WM_TEMPLATE_SUBCATEGORY" val="0"/>
  <p:tag name="KSO_WM_TEMPLATE_MASTER_TYPE" val="0"/>
  <p:tag name="KSO_WM_TEMPLATE_COLOR_TYPE" val="0"/>
  <p:tag name="KSO_WM_SLIDE_ITEM_CNT" val="2"/>
  <p:tag name="KSO_WM_SLIDE_INDEX" val="1"/>
  <p:tag name="KSO_WM_TAG_VERSION" val="3.0"/>
  <p:tag name="KSO_WM_BEAUTIFY_FLAG" val="#wm#"/>
  <p:tag name="KSO_WM_TEMPLATE_CATEGORY" val="custom"/>
  <p:tag name="KSO_WM_TEMPLATE_INDEX" val="20234990"/>
  <p:tag name="KSO_WM_SLIDE_TYPE" val="text"/>
  <p:tag name="KSO_WM_SLIDE_SUBTYPE" val="picTxt"/>
  <p:tag name="KSO_WM_SLIDE_SIZE" val="529.45*127.6"/>
  <p:tag name="KSO_WM_SLIDE_POSITION" val="54.7*366.8"/>
  <p:tag name="KSO_WM_SLIDE_LAYOUT" val="a_d_f_l"/>
  <p:tag name="KSO_WM_SLIDE_LAYOUT_CNT" val="1_1_1_1"/>
  <p:tag name="KSO_WM_SPECIAL_SOURCE" val="bdnull"/>
  <p:tag name="KSO_WM_DIAGRAM_GROUP_CODE" val="l1-1"/>
  <p:tag name="KSO_WM_SLIDE_DIAGTYPE" val="l"/>
</p:tagLst>
</file>

<file path=ppt/tags/tag326.xml><?xml version="1.0" encoding="utf-8"?>
<p:tagLst xmlns:p="http://schemas.openxmlformats.org/presentationml/2006/main">
  <p:tag name="KSO_WM_BEAUTIFY_FLAG" val=""/>
</p:tagLst>
</file>

<file path=ppt/tags/tag327.xml><?xml version="1.0" encoding="utf-8"?>
<p:tagLst xmlns:p="http://schemas.openxmlformats.org/presentationml/2006/main">
  <p:tag name="KSO_WM_BEAUTIFY_FLAG" val=""/>
</p:tagLst>
</file>

<file path=ppt/tags/tag3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29.xml><?xml version="1.0" encoding="utf-8"?>
<p:tagLst xmlns:p="http://schemas.openxmlformats.org/presentationml/2006/main">
  <p:tag name="KSO_WPP_MARK_KEY" val="ebd2ed1f-0d30-4282-9424-e66ccb260796"/>
  <p:tag name="COMMONDATA" val="eyJoZGlkIjoiMTU2ZDc0ZjNmMzdmMDBlNmUzZGQ5ODRkNDBiMjE1YzkifQ=="/>
  <p:tag name="RESOURCE_RECORD_KEY" val="{&quot;65&quot;:[20231729],&quot;70&quot;:[3317763]}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5.xml><?xml version="1.0" encoding="utf-8"?>
<p:tagLst xmlns:p="http://schemas.openxmlformats.org/presentationml/2006/main">
  <p:tag name="KSO_WM_DIAGRAM_VIRTUALLY_FRAME" val="{&quot;height&quot;:380.43275590551184,&quot;left&quot;:472.6712598425197,&quot;top&quot;:79.7836220472441,&quot;width&quot;:420.7658267716536}"/>
</p:tagLst>
</file>

<file path=ppt/tags/tag56.xml><?xml version="1.0" encoding="utf-8"?>
<p:tagLst xmlns:p="http://schemas.openxmlformats.org/presentationml/2006/main">
  <p:tag name="KSO_WM_DIAGRAM_VIRTUALLY_FRAME" val="{&quot;height&quot;:380.43275590551184,&quot;left&quot;:472.6712598425197,&quot;top&quot;:79.7836220472441,&quot;width&quot;:420.7658267716536}"/>
</p:tagLst>
</file>

<file path=ppt/tags/tag57.xml><?xml version="1.0" encoding="utf-8"?>
<p:tagLst xmlns:p="http://schemas.openxmlformats.org/presentationml/2006/main">
  <p:tag name="KSO_WM_DIAGRAM_VIRTUALLY_FRAME" val="{&quot;height&quot;:380.43275590551184,&quot;left&quot;:472.6712598425197,&quot;top&quot;:79.7836220472441,&quot;width&quot;:420.7658267716536}"/>
</p:tagLst>
</file>

<file path=ppt/tags/tag58.xml><?xml version="1.0" encoding="utf-8"?>
<p:tagLst xmlns:p="http://schemas.openxmlformats.org/presentationml/2006/main">
  <p:tag name="KSO_WM_DIAGRAM_VIRTUALLY_FRAME" val="{&quot;height&quot;:380.43275590551184,&quot;left&quot;:472.6712598425197,&quot;top&quot;:79.7836220472441,&quot;width&quot;:420.7658267716536}"/>
</p:tagLst>
</file>

<file path=ppt/tags/tag59.xml><?xml version="1.0" encoding="utf-8"?>
<p:tagLst xmlns:p="http://schemas.openxmlformats.org/presentationml/2006/main">
  <p:tag name="KSO_WM_DIAGRAM_VIRTUALLY_FRAME" val="{&quot;height&quot;:380.43275590551184,&quot;left&quot;:472.6712598425197,&quot;top&quot;:79.7836220472441,&quot;width&quot;:420.7658267716536}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DIAGRAM_VIRTUALLY_FRAME" val="{&quot;height&quot;:380.43275590551184,&quot;left&quot;:472.6712598425197,&quot;top&quot;:79.7836220472441,&quot;width&quot;:420.7658267716536}"/>
</p:tagLst>
</file>

<file path=ppt/tags/tag61.xml><?xml version="1.0" encoding="utf-8"?>
<p:tagLst xmlns:p="http://schemas.openxmlformats.org/presentationml/2006/main">
  <p:tag name="KSO_WM_DIAGRAM_VIRTUALLY_FRAME" val="{&quot;height&quot;:380.43275590551184,&quot;left&quot;:472.6712598425197,&quot;top&quot;:79.7836220472441,&quot;width&quot;:420.7658267716536}"/>
</p:tagLst>
</file>

<file path=ppt/tags/tag62.xml><?xml version="1.0" encoding="utf-8"?>
<p:tagLst xmlns:p="http://schemas.openxmlformats.org/presentationml/2006/main">
  <p:tag name="KSO_WM_DIAGRAM_VIRTUALLY_FRAME" val="{&quot;height&quot;:380.43275590551184,&quot;left&quot;:472.6712598425197,&quot;top&quot;:79.7836220472441,&quot;width&quot;:420.7658267716536}"/>
</p:tagLst>
</file>

<file path=ppt/tags/tag63.xml><?xml version="1.0" encoding="utf-8"?>
<p:tagLst xmlns:p="http://schemas.openxmlformats.org/presentationml/2006/main">
  <p:tag name="KSO_WM_DIAGRAM_VIRTUALLY_FRAME" val="{&quot;height&quot;:380.43275590551184,&quot;left&quot;:472.6712598425197,&quot;top&quot;:79.7836220472441,&quot;width&quot;:420.7658267716536}"/>
</p:tagLst>
</file>

<file path=ppt/tags/tag64.xml><?xml version="1.0" encoding="utf-8"?>
<p:tagLst xmlns:p="http://schemas.openxmlformats.org/presentationml/2006/main">
  <p:tag name="KSO_WM_DIAGRAM_VIRTUALLY_FRAME" val="{&quot;height&quot;:380.43275590551184,&quot;left&quot;:472.6712598425197,&quot;top&quot;:79.7836220472441,&quot;width&quot;:420.7658267716536}"/>
</p:tagLst>
</file>

<file path=ppt/tags/tag65.xml><?xml version="1.0" encoding="utf-8"?>
<p:tagLst xmlns:p="http://schemas.openxmlformats.org/presentationml/2006/main">
  <p:tag name="KSO_WM_DIAGRAM_VIRTUALLY_FRAME" val="{&quot;height&quot;:380.43275590551184,&quot;left&quot;:472.6712598425197,&quot;top&quot;:79.7836220472441,&quot;width&quot;:420.7658267716536}"/>
</p:tagLst>
</file>

<file path=ppt/tags/tag66.xml><?xml version="1.0" encoding="utf-8"?>
<p:tagLst xmlns:p="http://schemas.openxmlformats.org/presentationml/2006/main">
  <p:tag name="KSO_WM_DIAGRAM_VIRTUALLY_FRAME" val="{&quot;height&quot;:380.43275590551184,&quot;left&quot;:472.6712598425197,&quot;top&quot;:79.7836220472441,&quot;width&quot;:420.7658267716536}"/>
</p:tagLst>
</file>

<file path=ppt/tags/tag67.xml><?xml version="1.0" encoding="utf-8"?>
<p:tagLst xmlns:p="http://schemas.openxmlformats.org/presentationml/2006/main">
  <p:tag name="KSO_WM_DIAGRAM_VIRTUALLY_FRAME" val="{&quot;height&quot;:380.43275590551184,&quot;left&quot;:472.6712598425197,&quot;top&quot;:79.7836220472441,&quot;width&quot;:420.7658267716536}"/>
</p:tagLst>
</file>

<file path=ppt/tags/tag68.xml><?xml version="1.0" encoding="utf-8"?>
<p:tagLst xmlns:p="http://schemas.openxmlformats.org/presentationml/2006/main">
  <p:tag name="KSO_WM_DIAGRAM_VIRTUALLY_FRAME" val="{&quot;height&quot;:380.43275590551184,&quot;left&quot;:472.6712598425197,&quot;top&quot;:79.7836220472441,&quot;width&quot;:420.7658267716536}"/>
</p:tagLst>
</file>

<file path=ppt/tags/tag69.xml><?xml version="1.0" encoding="utf-8"?>
<p:tagLst xmlns:p="http://schemas.openxmlformats.org/presentationml/2006/main">
  <p:tag name="KSO_WM_DIAGRAM_VIRTUALLY_FRAME" val="{&quot;height&quot;:380.43275590551184,&quot;left&quot;:472.6712598425197,&quot;top&quot;:79.7836220472441,&quot;width&quot;:420.7658267716536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DIAGRAM_VIRTUALLY_FRAME" val="{&quot;height&quot;:380.43275590551184,&quot;left&quot;:472.6712598425197,&quot;top&quot;:79.7836220472441,&quot;width&quot;:420.7658267716536}"/>
</p:tagLst>
</file>

<file path=ppt/tags/tag71.xml><?xml version="1.0" encoding="utf-8"?>
<p:tagLst xmlns:p="http://schemas.openxmlformats.org/presentationml/2006/main">
  <p:tag name="KSO_WM_DIAGRAM_VIRTUALLY_FRAME" val="{&quot;height&quot;:380.43275590551184,&quot;left&quot;:472.6712598425197,&quot;top&quot;:79.7836220472441,&quot;width&quot;:420.7658267716536}"/>
</p:tagLst>
</file>

<file path=ppt/tags/tag72.xml><?xml version="1.0" encoding="utf-8"?>
<p:tagLst xmlns:p="http://schemas.openxmlformats.org/presentationml/2006/main">
  <p:tag name="KSO_WM_SPECIAL_SOURCE" val="bdnull"/>
</p:tagLst>
</file>

<file path=ppt/tags/tag73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FILL_FORE_SCHEMECOLOR_INDEX_BRIGHTNESS" val="0"/>
  <p:tag name="KSO_WM_UNIT_FILL_FORE_SCHEMECOLOR_INDEX" val="5"/>
  <p:tag name="KSO_WM_UNIT_FILL_TYPE" val="1"/>
  <p:tag name="KSO_WM_BEAUTIFY_FLAG" val=""/>
</p:tagLst>
</file>

<file path=ppt/tags/tag74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FILL_FORE_SCHEMECOLOR_INDEX_BRIGHTNESS" val="0"/>
  <p:tag name="KSO_WM_UNIT_FILL_FORE_SCHEMECOLOR_INDEX" val="8"/>
  <p:tag name="KSO_WM_UNIT_FILL_TYPE" val="1"/>
</p:tagLst>
</file>

<file path=ppt/tags/tag75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FILL_FORE_SCHEMECOLOR_INDEX_BRIGHTNESS" val="0"/>
  <p:tag name="KSO_WM_UNIT_FILL_FORE_SCHEMECOLOR_INDEX" val="9"/>
  <p:tag name="KSO_WM_UNIT_FILL_TYPE" val="1"/>
</p:tagLst>
</file>

<file path=ppt/tags/tag76.xml><?xml version="1.0" encoding="utf-8"?>
<p:tagLst xmlns:p="http://schemas.openxmlformats.org/presentationml/2006/main">
  <p:tag name="KSO_WM_UNIT_LINE_FORE_SCHEMECOLOR_INDEX_BRIGHTNESS" val="0"/>
  <p:tag name="KSO_WM_UNIT_LINE_FORE_SCHEMECOLOR_INDEX" val="13"/>
  <p:tag name="KSO_WM_UNIT_LINE_FILL_TYPE" val="2"/>
</p:tagLst>
</file>

<file path=ppt/tags/tag77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7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PECIAL_SOURCE" val="bdnull"/>
</p:tagLst>
</file>

<file path=ppt/tags/tag7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1729_1*a*1"/>
  <p:tag name="KSO_WM_TEMPLATE_CATEGORY" val="custom"/>
  <p:tag name="KSO_WM_TEMPLATE_INDEX" val="20231729"/>
  <p:tag name="KSO_WM_UNIT_LAYERLEVEL" val="1"/>
  <p:tag name="KSO_WM_TAG_VERSION" val="3.0"/>
  <p:tag name="KSO_WM_BEAUTIFY_FLAG" val="#wm#"/>
  <p:tag name="KSO_WM_UNIT_VALUE" val="30"/>
  <p:tag name="KSO_WM_DIAGRAM_GROUP_CODE" val="l1-1"/>
  <p:tag name="KSO_WM_UNIT_PRESET_TEXT" val="单击此处添加页面的标题"/>
  <p:tag name="KSO_WM_UNIT_TEXT_TYPE" val="1"/>
  <p:tag name="KSO_WM_UNIT_TEXT_FILL_FORE_SCHEMECOLOR_INDEX" val="13"/>
  <p:tag name="KSO_WM_UNIT_TEXT_FILL_TYPE" val="1"/>
  <p:tag name="KSO_WM_UNIT_USESOURCEFORMAT_APPLY" val="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31729_1*i*1"/>
  <p:tag name="KSO_WM_TEMPLATE_CATEGORY" val="custom"/>
  <p:tag name="KSO_WM_TEMPLATE_INDEX" val="20231729"/>
  <p:tag name="KSO_WM_UNIT_LAYERLEVEL" val="1"/>
  <p:tag name="KSO_WM_TAG_VERSION" val="3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81.xml><?xml version="1.0" encoding="utf-8"?>
<p:tagLst xmlns:p="http://schemas.openxmlformats.org/presentationml/2006/main">
  <p:tag name="KSO_WM_UNIT_VALUE" val="1040*104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d"/>
  <p:tag name="KSO_WM_UNIT_INDEX" val="1"/>
  <p:tag name="KSO_WM_UNIT_ID" val="custom20231729_1*d*1"/>
  <p:tag name="KSO_WM_TEMPLATE_CATEGORY" val="custom"/>
  <p:tag name="KSO_WM_TEMPLATE_INDEX" val="20231729"/>
  <p:tag name="KSO_WM_UNIT_LAYERLEVEL" val="1"/>
  <p:tag name="KSO_WM_TAG_VERSION" val="3.0"/>
  <p:tag name="KSO_WM_BEAUTIFY_FLAG" val="#wm#"/>
  <p:tag name="KSO_WM_UNIT_PICTURE_SUBTYPE" val="b"/>
  <p:tag name="KSO_WM_UNIT_FILL_FORE_SCHEMECOLOR_INDEX" val="5"/>
  <p:tag name="KSO_WM_UNIT_FILL_TYPE" val="1"/>
  <p:tag name="KSO_WM_UNIT_LINE_FORE_SCHEMECOLOR_INDEX" val="5"/>
  <p:tag name="KSO_WM_UNIT_LINE_FILL_TYPE" val="2"/>
  <p:tag name="KSO_WM_UNIT_USESOURCEFORMAT_APPLY" val="1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545_2*l_i*1_1"/>
  <p:tag name="KSO_WM_TEMPLATE_CATEGORY" val="diagram"/>
  <p:tag name="KSO_WM_TEMPLATE_INDEX" val="20235545"/>
  <p:tag name="KSO_WM_UNIT_LAYERLEVEL" val="1_1"/>
  <p:tag name="KSO_WM_TAG_VERSION" val="3.0"/>
  <p:tag name="KSO_WM_BEAUTIFY_FLAG" val="#wm#"/>
  <p:tag name="KSO_WM_UNIT_TYPE" val="l_i"/>
  <p:tag name="KSO_WM_UNIT_INDEX" val="1_1"/>
  <p:tag name="KSO_WM_DIAGRAM_GROUP_CODE" val="l1-1"/>
  <p:tag name="KSO_WM_DIAGRAM_VERSION" val="3"/>
  <p:tag name="KSO_WM_DIAGRAM_COLOR_TRICK" val="1"/>
  <p:tag name="KSO_WM_DIAGRAM_COLOR_TEXT_CAN_REMOVE" val="n"/>
  <p:tag name="KSO_WM_DIAGRAM_MAX_ITEMCNT" val="8"/>
  <p:tag name="KSO_WM_DIAGRAM_MIN_ITEMCNT" val="2"/>
  <p:tag name="KSO_WM_DIAGRAM_VIRTUALLY_FRAME" val="{&quot;height&quot;:360.15,&quot;left&quot;:360.4532692402898,&quot;top&quot;:132.55,&quot;width&quot;:551.599014224277}"/>
  <p:tag name="KSO_WM_DIAGRAM_COLOR_MATCH_VALUE" val="{&quot;shape&quot;:{&quot;fill&quot;:{&quot;solid&quot;:{&quot;brightness&quot;:0,&quot;colorType&quot;:2,&quot;rgb&quot;:&quot;#ffffff&quot;,&quot;transparency&quot;: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2"/>
  <p:tag name="KSO_WM_UNIT_TEXT_FILL_TYPE" val="1"/>
  <p:tag name="KSO_WM_UNIT_USESOURCEFORMAT_APPLY" val="1"/>
</p:tagLst>
</file>

<file path=ppt/tags/tag8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5545_2*l_h_f*1_1_1"/>
  <p:tag name="KSO_WM_TEMPLATE_CATEGORY" val="diagram"/>
  <p:tag name="KSO_WM_TEMPLATE_INDEX" val="20235545"/>
  <p:tag name="KSO_WM_UNIT_LAYERLEVEL" val="1_1_1"/>
  <p:tag name="KSO_WM_TAG_VERSION" val="3.0"/>
  <p:tag name="KSO_WM_BEAUTIFY_FLAG" val="#wm#"/>
  <p:tag name="KSO_WM_UNIT_TEXT_LAYER_COUNT" val="1"/>
  <p:tag name="KSO_WM_DIAGRAM_GROUP_CODE" val="l1-1"/>
  <p:tag name="KSO_WM_DIAGRAM_VERSION" val="3"/>
  <p:tag name="KSO_WM_DIAGRAM_COLOR_TRICK" val="1"/>
  <p:tag name="KSO_WM_DIAGRAM_COLOR_TEXT_CAN_REMOVE" val="n"/>
  <p:tag name="KSO_WM_UNIT_PRESET_TEXT" val="单击此处编辑添加正文，文字是您思想的提炼，为了最终演示发布的良好效果。根据需要可酌情增减文字，以便观者准确理解您所传达的信息。"/>
  <p:tag name="KSO_WM_UNIT_TEXT_FILL_FORE_SCHEMECOLOR_INDEX" val="1"/>
  <p:tag name="KSO_WM_UNIT_TEXT_FILL_TYPE" val="1"/>
  <p:tag name="KSO_WM_UNIT_TEXT_TYPE" val="1"/>
  <p:tag name="KSO_WM_DIAGRAM_MAX_ITEMCNT" val="8"/>
  <p:tag name="KSO_WM_DIAGRAM_MIN_ITEMCNT" val="2"/>
  <p:tag name="KSO_WM_DIAGRAM_VIRTUALLY_FRAME" val="{&quot;height&quot;:360.15,&quot;left&quot;:360.4532692402898,&quot;top&quot;:132.55,&quot;width&quot;:551.59901422427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</p:tagLst>
</file>

<file path=ppt/tags/tag8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5545_2*l_h_a*1_1_1"/>
  <p:tag name="KSO_WM_TEMPLATE_CATEGORY" val="diagram"/>
  <p:tag name="KSO_WM_TEMPLATE_INDEX" val="20235545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PRESET_TEXT" val="单击添加项标题内容"/>
  <p:tag name="KSO_WM_UNIT_TEXT_FILL_FORE_SCHEMECOLOR_INDEX" val="1"/>
  <p:tag name="KSO_WM_UNIT_TEXT_FILL_TYPE" val="1"/>
  <p:tag name="KSO_WM_UNIT_TEXT_TYPE" val="1"/>
  <p:tag name="KSO_WM_DIAGRAM_MAX_ITEMCNT" val="8"/>
  <p:tag name="KSO_WM_DIAGRAM_MIN_ITEMCNT" val="2"/>
  <p:tag name="KSO_WM_DIAGRAM_VIRTUALLY_FRAME" val="{&quot;height&quot;:360.15,&quot;left&quot;:360.4532692402898,&quot;top&quot;:132.55,&quot;width&quot;:551.59901422427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</p:tagLst>
</file>

<file path=ppt/tags/tag8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5545_2*l_h_f*1_2_1"/>
  <p:tag name="KSO_WM_TEMPLATE_CATEGORY" val="diagram"/>
  <p:tag name="KSO_WM_TEMPLATE_INDEX" val="20235545"/>
  <p:tag name="KSO_WM_UNIT_LAYERLEVEL" val="1_1_1"/>
  <p:tag name="KSO_WM_TAG_VERSION" val="3.0"/>
  <p:tag name="KSO_WM_BEAUTIFY_FLAG" val="#wm#"/>
  <p:tag name="KSO_WM_UNIT_TEXT_LAYER_COUNT" val="1"/>
  <p:tag name="KSO_WM_DIAGRAM_GROUP_CODE" val="l1-1"/>
  <p:tag name="KSO_WM_DIAGRAM_VERSION" val="3"/>
  <p:tag name="KSO_WM_DIAGRAM_COLOR_TRICK" val="1"/>
  <p:tag name="KSO_WM_DIAGRAM_COLOR_TEXT_CAN_REMOVE" val="n"/>
  <p:tag name="KSO_WM_UNIT_PRESET_TEXT" val="单击此处编辑添加正文，文字是您思想的提炼，为了最终演示发布的良好效果。根据需要可酌情增减文字，以便观者准确理解您所传达的信息。"/>
  <p:tag name="KSO_WM_UNIT_TEXT_FILL_FORE_SCHEMECOLOR_INDEX" val="1"/>
  <p:tag name="KSO_WM_UNIT_TEXT_FILL_TYPE" val="1"/>
  <p:tag name="KSO_WM_UNIT_TEXT_TYPE" val="1"/>
  <p:tag name="KSO_WM_DIAGRAM_MAX_ITEMCNT" val="8"/>
  <p:tag name="KSO_WM_DIAGRAM_MIN_ITEMCNT" val="2"/>
  <p:tag name="KSO_WM_DIAGRAM_VIRTUALLY_FRAME" val="{&quot;height&quot;:360.15,&quot;left&quot;:360.4532692402898,&quot;top&quot;:132.55,&quot;width&quot;:551.59901422427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</p:tagLst>
</file>

<file path=ppt/tags/tag8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5545_2*l_h_a*1_2_1"/>
  <p:tag name="KSO_WM_TEMPLATE_CATEGORY" val="diagram"/>
  <p:tag name="KSO_WM_TEMPLATE_INDEX" val="20235545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PRESET_TEXT" val="单击添加项标题内容"/>
  <p:tag name="KSO_WM_UNIT_TEXT_FILL_FORE_SCHEMECOLOR_INDEX" val="1"/>
  <p:tag name="KSO_WM_UNIT_TEXT_FILL_TYPE" val="1"/>
  <p:tag name="KSO_WM_UNIT_TEXT_TYPE" val="1"/>
  <p:tag name="KSO_WM_DIAGRAM_MAX_ITEMCNT" val="8"/>
  <p:tag name="KSO_WM_DIAGRAM_MIN_ITEMCNT" val="2"/>
  <p:tag name="KSO_WM_DIAGRAM_VIRTUALLY_FRAME" val="{&quot;height&quot;:360.15,&quot;left&quot;:360.4532692402898,&quot;top&quot;:132.55,&quot;width&quot;:551.59901422427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</p:tagLst>
</file>

<file path=ppt/tags/tag8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5545_2*l_h_f*1_3_1"/>
  <p:tag name="KSO_WM_TEMPLATE_CATEGORY" val="diagram"/>
  <p:tag name="KSO_WM_TEMPLATE_INDEX" val="20235545"/>
  <p:tag name="KSO_WM_UNIT_LAYERLEVEL" val="1_1_1"/>
  <p:tag name="KSO_WM_TAG_VERSION" val="3.0"/>
  <p:tag name="KSO_WM_BEAUTIFY_FLAG" val="#wm#"/>
  <p:tag name="KSO_WM_UNIT_TEXT_LAYER_COUNT" val="1"/>
  <p:tag name="KSO_WM_DIAGRAM_GROUP_CODE" val="l1-1"/>
  <p:tag name="KSO_WM_DIAGRAM_VERSION" val="3"/>
  <p:tag name="KSO_WM_DIAGRAM_COLOR_TRICK" val="1"/>
  <p:tag name="KSO_WM_DIAGRAM_COLOR_TEXT_CAN_REMOVE" val="n"/>
  <p:tag name="KSO_WM_UNIT_PRESET_TEXT" val="单击此处编辑添加正文，文字是您思想的提炼，为了最终演示发布的良好效果。根据需要可酌情增减文字，以便观者准确理解您所传达的信息。"/>
  <p:tag name="KSO_WM_UNIT_TEXT_FILL_FORE_SCHEMECOLOR_INDEX" val="1"/>
  <p:tag name="KSO_WM_UNIT_TEXT_FILL_TYPE" val="1"/>
  <p:tag name="KSO_WM_UNIT_TEXT_TYPE" val="1"/>
  <p:tag name="KSO_WM_DIAGRAM_MAX_ITEMCNT" val="8"/>
  <p:tag name="KSO_WM_DIAGRAM_MIN_ITEMCNT" val="2"/>
  <p:tag name="KSO_WM_DIAGRAM_VIRTUALLY_FRAME" val="{&quot;height&quot;:360.15,&quot;left&quot;:360.4532692402898,&quot;top&quot;:132.55,&quot;width&quot;:551.59901422427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</p:tagLst>
</file>

<file path=ppt/tags/tag8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5545_2*l_h_a*1_3_1"/>
  <p:tag name="KSO_WM_TEMPLATE_CATEGORY" val="diagram"/>
  <p:tag name="KSO_WM_TEMPLATE_INDEX" val="20235545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PRESET_TEXT" val="单击添加项标题内容"/>
  <p:tag name="KSO_WM_UNIT_TEXT_FILL_FORE_SCHEMECOLOR_INDEX" val="1"/>
  <p:tag name="KSO_WM_UNIT_TEXT_FILL_TYPE" val="1"/>
  <p:tag name="KSO_WM_UNIT_TEXT_TYPE" val="1"/>
  <p:tag name="KSO_WM_DIAGRAM_MAX_ITEMCNT" val="8"/>
  <p:tag name="KSO_WM_DIAGRAM_MIN_ITEMCNT" val="2"/>
  <p:tag name="KSO_WM_DIAGRAM_VIRTUALLY_FRAME" val="{&quot;height&quot;:360.15,&quot;left&quot;:360.4532692402898,&quot;top&quot;:132.55,&quot;width&quot;:551.59901422427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SLIDE_ID" val="custom20231729_1"/>
  <p:tag name="KSO_WM_TEMPLATE_SUBCATEGORY" val="0"/>
  <p:tag name="KSO_WM_TEMPLATE_MASTER_TYPE" val="0"/>
  <p:tag name="KSO_WM_TEMPLATE_COLOR_TYPE" val="0"/>
  <p:tag name="KSO_WM_SLIDE_ITEM_CNT" val="3"/>
  <p:tag name="KSO_WM_SLIDE_INDEX" val="1"/>
  <p:tag name="KSO_WM_TAG_VERSION" val="3.0"/>
  <p:tag name="KSO_WM_BEAUTIFY_FLAG" val="#wm#"/>
  <p:tag name="KSO_WM_TEMPLATE_CATEGORY" val="custom"/>
  <p:tag name="KSO_WM_TEMPLATE_INDEX" val="20231729"/>
  <p:tag name="KSO_WM_SLIDE_TYPE" val="text"/>
  <p:tag name="KSO_WM_SLIDE_SUBTYPE" val="picTxt"/>
  <p:tag name="KSO_WM_SLIDE_SIZE" val="552.195*360.15"/>
  <p:tag name="KSO_WM_SLIDE_POSITION" val="360.156*132.55"/>
  <p:tag name="KSO_WM_SLIDE_LAYOUT" val="a_d_l"/>
  <p:tag name="KSO_WM_SLIDE_LAYOUT_CNT" val="1_1_1"/>
  <p:tag name="KSO_WM_SPECIAL_SOURCE" val="bdnull"/>
  <p:tag name="KSO_WM_DIAGRAM_GROUP_CODE" val="l1-1"/>
  <p:tag name="KSO_WM_SLIDE_DIAGTYPE" val="l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93_2*m_i*1_1"/>
  <p:tag name="KSO_WM_TEMPLATE_CATEGORY" val="diagram"/>
  <p:tag name="KSO_WM_TEMPLATE_INDEX" val="20231493"/>
  <p:tag name="KSO_WM_UNIT_LAYERLEVEL" val="1_1"/>
  <p:tag name="KSO_WM_TAG_VERSION" val="3.0"/>
  <p:tag name="KSO_WM_DIAGRAM_GROUP_CODE" val="m1-1"/>
  <p:tag name="KSO_WM_UNIT_TYPE" val="m_i"/>
  <p:tag name="KSO_WM_UNIT_INDEX" val="1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415.87510977751754,&quot;left&quot;:0,&quot;top&quot;:120.71244511124124,&quot;width&quot;:960}"/>
  <p:tag name="KSO_WM_DIAGRAM_COLOR_MATCH_VALUE" val="{&quot;shape&quot;:{&quot;fill&quot;:{&quot;type&quot;:0},&quot;glow&quot;:{&quot;colorType&quot;:0},&quot;line&quot;:{&quot;solidLine&quot;:{&quot;brightness&quot;:-0.25,&quot;colorType&quot;:1,&quot;foreColorIndex&quot;:2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2"/>
  <p:tag name="KSO_WM_DIAGRAM_USE_COLOR_VALUE" val="{&quot;color_scheme&quot;:1,&quot;color_type&quot;:1,&quot;theme_color_indexes&quot;:[5,6,5,6,5,6]}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93_2*m_h_i*1_1_2"/>
  <p:tag name="KSO_WM_TEMPLATE_CATEGORY" val="diagram"/>
  <p:tag name="KSO_WM_TEMPLATE_INDEX" val="20231493"/>
  <p:tag name="KSO_WM_UNIT_LAYERLEVEL" val="1_1_1"/>
  <p:tag name="KSO_WM_TAG_VERSION" val="3.0"/>
  <p:tag name="KSO_WM_DIAGRAM_GROUP_CODE" val="m1-1"/>
  <p:tag name="KSO_WM_UNIT_TYPE" val="m_h_i"/>
  <p:tag name="KSO_WM_UNIT_INDEX" val="1_1_2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415.87510977751754,&quot;left&quot;:0,&quot;top&quot;:120.71244511124124,&quot;width&quot;:960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93.xml><?xml version="1.0" encoding="utf-8"?>
<p:tagLst xmlns:p="http://schemas.openxmlformats.org/presentationml/2006/main">
  <p:tag name="KSO_WM_UNIT_COMPATIBLE" val="0"/>
  <p:tag name="KSO_WM_UNIT_DIAGRAM_ISREFERUNIT" val="0"/>
  <p:tag name="KSO_WM_TEMPLATE_CATEGORY" val="diagram"/>
  <p:tag name="KSO_WM_UNIT_LAYERLEVEL" val="1_1_1"/>
  <p:tag name="KSO_WM_DIAGRAM_GROUP_CODE" val="m1-1"/>
  <p:tag name="KSO_WM_DIAGRAM_VERSION" val="3"/>
  <p:tag name="KSO_WM_DIAGRAM_COLOR_TEXT_CAN_REMOVE" val="n"/>
  <p:tag name="KSO_WM_DIAGRAM_MIN_ITEMCNT" val="2"/>
  <p:tag name="KSO_WM_UNIT_HIGHLIGHT" val="0"/>
  <p:tag name="KSO_WM_UNIT_DIAGRAM_ISNUMVISUAL" val="0"/>
  <p:tag name="KSO_WM_UNIT_ID" val="diagram20231493_2*m_h_f*1_2_1"/>
  <p:tag name="KSO_WM_TEMPLATE_INDEX" val="20231493"/>
  <p:tag name="KSO_WM_TAG_VERSION" val="3.0"/>
  <p:tag name="KSO_WM_UNIT_SUBTYPE" val="a"/>
  <p:tag name="KSO_WM_UNIT_NOCLEAR" val="0"/>
  <p:tag name="KSO_WM_UNIT_TYPE" val="m_h_f"/>
  <p:tag name="KSO_WM_UNIT_INDEX" val="1_2_1"/>
  <p:tag name="KSO_WM_UNIT_VALUE" val="28"/>
  <p:tag name="KSO_WM_DIAGRAM_COLOR_TRICK" val="1"/>
  <p:tag name="KSO_WM_DIAGRAM_MAX_ITEMCNT" val="4"/>
  <p:tag name="KSO_WM_DIAGRAM_VIRTUALLY_FRAME" val="{&quot;height&quot;:415.87510977751754,&quot;left&quot;:0,&quot;top&quot;:120.71244511124124,&quot;width&quot;:960}"/>
  <p:tag name="KSO_WM_DIAGRAM_COLOR_MATCH_VALUE" val="{&quot;shape&quot;:{&quot;fill&quot;:{&quot;solid&quot;:{&quot;brightness&quot;:0.6000000238418579,&quot;colorType&quot;:1,&quot;foreColorIndex&quot;:13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添加正文，文字是您思想的提炼，请言简阐述内容。"/>
  <p:tag name="KSO_WM_UNIT_FILL_TYPE" val="1"/>
  <p:tag name="KSO_WM_UNIT_FILL_FORE_SCHEMECOLOR_INDEX" val="13"/>
  <p:tag name="KSO_WM_UNIT_FILL_FORE_SCHEMECOLOR_INDEX_BRIGHTNESS" val="0.6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93_2*m_h_i*1_2_2"/>
  <p:tag name="KSO_WM_TEMPLATE_CATEGORY" val="diagram"/>
  <p:tag name="KSO_WM_TEMPLATE_INDEX" val="20231493"/>
  <p:tag name="KSO_WM_UNIT_LAYERLEVEL" val="1_1_1"/>
  <p:tag name="KSO_WM_TAG_VERSION" val="3.0"/>
  <p:tag name="KSO_WM_DIAGRAM_GROUP_CODE" val="m1-1"/>
  <p:tag name="KSO_WM_UNIT_TYPE" val="m_h_i"/>
  <p:tag name="KSO_WM_UNIT_INDEX" val="1_2_2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415.87510977751754,&quot;left&quot;:0,&quot;top&quot;:120.71244511124124,&quot;width&quot;:960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95.xml><?xml version="1.0" encoding="utf-8"?>
<p:tagLst xmlns:p="http://schemas.openxmlformats.org/presentationml/2006/main">
  <p:tag name="KSO_WM_UNIT_COMPATIBLE" val="0"/>
  <p:tag name="KSO_WM_UNIT_DIAGRAM_ISREFERUNIT" val="0"/>
  <p:tag name="KSO_WM_TEMPLATE_CATEGORY" val="diagram"/>
  <p:tag name="KSO_WM_UNIT_LAYERLEVEL" val="1_1_1"/>
  <p:tag name="KSO_WM_DIAGRAM_GROUP_CODE" val="m1-1"/>
  <p:tag name="KSO_WM_DIAGRAM_VERSION" val="3"/>
  <p:tag name="KSO_WM_DIAGRAM_COLOR_TEXT_CAN_REMOVE" val="n"/>
  <p:tag name="KSO_WM_DIAGRAM_MIN_ITEMCNT" val="2"/>
  <p:tag name="KSO_WM_UNIT_HIGHLIGHT" val="0"/>
  <p:tag name="KSO_WM_UNIT_DIAGRAM_ISNUMVISUAL" val="0"/>
  <p:tag name="KSO_WM_UNIT_ID" val="diagram20231493_2*m_h_f*1_1_1"/>
  <p:tag name="KSO_WM_TEMPLATE_INDEX" val="20231493"/>
  <p:tag name="KSO_WM_TAG_VERSION" val="3.0"/>
  <p:tag name="KSO_WM_UNIT_SUBTYPE" val="a"/>
  <p:tag name="KSO_WM_UNIT_NOCLEAR" val="0"/>
  <p:tag name="KSO_WM_UNIT_TYPE" val="m_h_f"/>
  <p:tag name="KSO_WM_UNIT_INDEX" val="1_1_1"/>
  <p:tag name="KSO_WM_UNIT_VALUE" val="28"/>
  <p:tag name="KSO_WM_DIAGRAM_COLOR_TRICK" val="1"/>
  <p:tag name="KSO_WM_DIAGRAM_MAX_ITEMCNT" val="4"/>
  <p:tag name="KSO_WM_DIAGRAM_VIRTUALLY_FRAME" val="{&quot;height&quot;:415.87510977751754,&quot;left&quot;:0,&quot;top&quot;:120.71244511124124,&quot;width&quot;:960}"/>
  <p:tag name="KSO_WM_DIAGRAM_COLOR_MATCH_VALUE" val="{&quot;shape&quot;:{&quot;fill&quot;:{&quot;solid&quot;:{&quot;brightness&quot;:0.6000000238418579,&quot;colorType&quot;:1,&quot;foreColorIndex&quot;:13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添加正文，文字是您思想的提炼，请言简意赅阐述内容。"/>
  <p:tag name="KSO_WM_UNIT_FILL_TYPE" val="1"/>
  <p:tag name="KSO_WM_UNIT_FILL_FORE_SCHEMECOLOR_INDEX" val="13"/>
  <p:tag name="KSO_WM_UNIT_FILL_FORE_SCHEMECOLOR_INDEX_BRIGHTNESS" val="0.6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93_2*m_h_i*1_3_2"/>
  <p:tag name="KSO_WM_TEMPLATE_CATEGORY" val="diagram"/>
  <p:tag name="KSO_WM_TEMPLATE_INDEX" val="20231493"/>
  <p:tag name="KSO_WM_UNIT_LAYERLEVEL" val="1_1_1"/>
  <p:tag name="KSO_WM_TAG_VERSION" val="3.0"/>
  <p:tag name="KSO_WM_DIAGRAM_GROUP_CODE" val="m1-1"/>
  <p:tag name="KSO_WM_UNIT_TYPE" val="m_h_i"/>
  <p:tag name="KSO_WM_UNIT_INDEX" val="1_3_2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415.87510977751754,&quot;left&quot;:0,&quot;top&quot;:120.71244511124124,&quot;width&quot;:960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97.xml><?xml version="1.0" encoding="utf-8"?>
<p:tagLst xmlns:p="http://schemas.openxmlformats.org/presentationml/2006/main">
  <p:tag name="KSO_WM_UNIT_COMPATIBLE" val="0"/>
  <p:tag name="KSO_WM_UNIT_DIAGRAM_ISREFERUNIT" val="0"/>
  <p:tag name="KSO_WM_TEMPLATE_CATEGORY" val="diagram"/>
  <p:tag name="KSO_WM_UNIT_LAYERLEVEL" val="1_1_1"/>
  <p:tag name="KSO_WM_DIAGRAM_GROUP_CODE" val="m1-1"/>
  <p:tag name="KSO_WM_DIAGRAM_VERSION" val="3"/>
  <p:tag name="KSO_WM_DIAGRAM_COLOR_TEXT_CAN_REMOVE" val="n"/>
  <p:tag name="KSO_WM_DIAGRAM_MIN_ITEMCNT" val="2"/>
  <p:tag name="KSO_WM_UNIT_HIGHLIGHT" val="0"/>
  <p:tag name="KSO_WM_UNIT_DIAGRAM_ISNUMVISUAL" val="0"/>
  <p:tag name="KSO_WM_UNIT_ID" val="diagram20231493_2*m_h_f*1_3_1"/>
  <p:tag name="KSO_WM_TEMPLATE_INDEX" val="20231493"/>
  <p:tag name="KSO_WM_TAG_VERSION" val="3.0"/>
  <p:tag name="KSO_WM_UNIT_SUBTYPE" val="a"/>
  <p:tag name="KSO_WM_UNIT_NOCLEAR" val="0"/>
  <p:tag name="KSO_WM_UNIT_TYPE" val="m_h_f"/>
  <p:tag name="KSO_WM_UNIT_INDEX" val="1_3_1"/>
  <p:tag name="KSO_WM_UNIT_VALUE" val="28"/>
  <p:tag name="KSO_WM_DIAGRAM_COLOR_TRICK" val="1"/>
  <p:tag name="KSO_WM_DIAGRAM_MAX_ITEMCNT" val="4"/>
  <p:tag name="KSO_WM_DIAGRAM_VIRTUALLY_FRAME" val="{&quot;height&quot;:415.87510977751754,&quot;left&quot;:0,&quot;top&quot;:120.71244511124124,&quot;width&quot;:960}"/>
  <p:tag name="KSO_WM_DIAGRAM_COLOR_MATCH_VALUE" val="{&quot;shape&quot;:{&quot;fill&quot;:{&quot;solid&quot;:{&quot;brightness&quot;:0.6000000238418579,&quot;colorType&quot;:1,&quot;foreColorIndex&quot;:13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添加正文，文字是您思想的提炼，请言简意赅阐述内容。"/>
  <p:tag name="KSO_WM_UNIT_FILL_TYPE" val="1"/>
  <p:tag name="KSO_WM_UNIT_FILL_FORE_SCHEMECOLOR_INDEX" val="13"/>
  <p:tag name="KSO_WM_UNIT_FILL_FORE_SCHEMECOLOR_INDEX_BRIGHTNESS" val="0.6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93_2*m_h_a*1_1_1"/>
  <p:tag name="KSO_WM_TEMPLATE_CATEGORY" val="diagram"/>
  <p:tag name="KSO_WM_TEMPLATE_INDEX" val="20231493"/>
  <p:tag name="KSO_WM_UNIT_LAYERLEVEL" val="1_1_1"/>
  <p:tag name="KSO_WM_TAG_VERSION" val="3.0"/>
  <p:tag name="KSO_WM_UNIT_ISCONTENTSTITLE" val="0"/>
  <p:tag name="KSO_WM_UNIT_ISNUMDGMTITLE" val="0"/>
  <p:tag name="KSO_WM_UNIT_NOCLEAR" val="0"/>
  <p:tag name="KSO_WM_DIAGRAM_GROUP_CODE" val="m1-1"/>
  <p:tag name="KSO_WM_UNIT_TYPE" val="m_h_a"/>
  <p:tag name="KSO_WM_UNIT_INDEX" val="1_1_1"/>
  <p:tag name="KSO_WM_UNIT_VALUE" val="9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415.87510977751754,&quot;left&quot;:0,&quot;top&quot;:120.71244511124124,&quot;width&quot;:960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93_2*m_h_i*1_1_1"/>
  <p:tag name="KSO_WM_TEMPLATE_CATEGORY" val="diagram"/>
  <p:tag name="KSO_WM_TEMPLATE_INDEX" val="20231493"/>
  <p:tag name="KSO_WM_UNIT_LAYERLEVEL" val="1_1_1"/>
  <p:tag name="KSO_WM_TAG_VERSION" val="3.0"/>
  <p:tag name="KSO_WM_DIAGRAM_GROUP_CODE" val="m1-1"/>
  <p:tag name="KSO_WM_UNIT_SUBTYPE" val="d"/>
  <p:tag name="KSO_WM_UNIT_TYPE" val="m_h_i"/>
  <p:tag name="KSO_WM_UNIT_INDEX" val="1_1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415.87510977751754,&quot;left&quot;:0,&quot;top&quot;:120.71244511124124,&quot;width&quot;:960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heme/theme1.xml><?xml version="1.0" encoding="utf-8"?>
<a:theme xmlns:a="http://schemas.openxmlformats.org/drawingml/2006/main" name="1_Office 主题​​">
  <a:themeElements>
    <a:clrScheme name="默认配色">
      <a:dk1>
        <a:srgbClr val="000000"/>
      </a:dk1>
      <a:lt1>
        <a:srgbClr val="FFFFFF"/>
      </a:lt1>
      <a:dk2>
        <a:srgbClr val="4D2900"/>
      </a:dk2>
      <a:lt2>
        <a:srgbClr val="FFF6EB"/>
      </a:lt2>
      <a:accent1>
        <a:srgbClr val="F58300"/>
      </a:accent1>
      <a:accent2>
        <a:srgbClr val="F59300"/>
      </a:accent2>
      <a:accent3>
        <a:srgbClr val="F5A300"/>
      </a:accent3>
      <a:accent4>
        <a:srgbClr val="F5B400"/>
      </a:accent4>
      <a:accent5>
        <a:srgbClr val="F5C400"/>
      </a:accent5>
      <a:accent6>
        <a:srgbClr val="F5D400"/>
      </a:accent6>
      <a:hlink>
        <a:srgbClr val="8F4C00"/>
      </a:hlink>
      <a:folHlink>
        <a:srgbClr val="64492B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2860</Words>
  <PresentationFormat>宽屏</PresentationFormat>
  <Paragraphs>302</Paragraphs>
  <Slides>24</Slides>
  <Notes>11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42" baseType="lpstr">
      <vt:lpstr>Arial</vt:lpstr>
      <vt:lpstr>宋体</vt:lpstr>
      <vt:lpstr>Wingdings</vt:lpstr>
      <vt:lpstr>Wingdings</vt:lpstr>
      <vt:lpstr>微软雅黑</vt:lpstr>
      <vt:lpstr>汉仪旗黑X1-55W</vt:lpstr>
      <vt:lpstr>黑体</vt:lpstr>
      <vt:lpstr>汉仪旗黑X1-85W</vt:lpstr>
      <vt:lpstr>汉仪旗黑X1-95W</vt:lpstr>
      <vt:lpstr>思源黑体 CN Normal</vt:lpstr>
      <vt:lpstr>Arial Unicode MS</vt:lpstr>
      <vt:lpstr>Calibri</vt:lpstr>
      <vt:lpstr>+中文正文</vt:lpstr>
      <vt:lpstr>Segoe Print</vt:lpstr>
      <vt:lpstr>汉仪文黑-55简</vt:lpstr>
      <vt:lpstr>MiSans Bold</vt:lpstr>
      <vt:lpstr>思源黑体 CN Heavy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输入标题</vt:lpstr>
      <vt:lpstr>PowerPoint 演示文稿</vt:lpstr>
      <vt:lpstr>PowerPoint 演示文稿</vt:lpstr>
      <vt:lpstr>单击此处添加标题</vt:lpstr>
      <vt:lpstr>PowerPoint 演示文稿</vt:lpstr>
      <vt:lpstr>PowerPoint 演示文稿</vt:lpstr>
      <vt:lpstr>PowerPoint 演示文稿</vt:lpstr>
      <vt:lpstr>PowerPoint 演示文稿</vt:lpstr>
      <vt:lpstr>单击添加标题</vt:lpstr>
      <vt:lpstr>PowerPoint 演示文稿</vt:lpstr>
      <vt:lpstr>PowerPoint 演示文稿</vt:lpstr>
      <vt:lpstr>PowerPoint 演示文稿</vt:lpstr>
      <vt:lpstr>输入标题</vt:lpstr>
      <vt:lpstr>PowerPoint 演示文稿</vt:lpstr>
      <vt:lpstr>单击此处添加标题</vt:lpstr>
      <vt:lpstr>单击此处添加标题</vt:lpstr>
      <vt:lpstr>单击此处添加标题</vt:lpstr>
      <vt:lpstr>PowerPoint 演示文稿</vt:lpstr>
      <vt:lpstr>单击此处添加标题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dcterms:created xsi:type="dcterms:W3CDTF">2025-12-21T05:48:00Z</dcterms:created>
  <dcterms:modified xsi:type="dcterms:W3CDTF">2025-12-26T02:42:51Z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2052-12.1.0.24034</vt:lpwstr>
  </property>
  <property fmtid="{D5CDD505-2E9C-101B-9397-08002B2CF9AE}" pid="3" name="ICV">
    <vt:lpwstr>37903C2AFC114D798C3669F76B8750B3_13</vt:lpwstr>
  </property>
</Properties>
</file>