
<file path=[Content_Types].xml><?xml version="1.0" encoding="utf-8"?>
<Types xmlns="http://schemas.openxmlformats.org/package/2006/content-types">
  <Default Extension="xlsx" ContentType="application/vnd.openxmlformats-officedocument.spreadsheetml.sheet"/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media/image11.svg" ContentType="image/svg+xml"/>
  <Override PartName="/ppt/media/image13.svg" ContentType="image/svg+xml"/>
  <Override PartName="/ppt/media/image18.svg" ContentType="image/svg+xml"/>
  <Override PartName="/ppt/media/image26.svg" ContentType="image/svg+xml"/>
  <Override PartName="/ppt/media/image29.svg" ContentType="image/svg+xml"/>
  <Override PartName="/ppt/media/image32.svg" ContentType="image/svg+xml"/>
  <Override PartName="/ppt/media/image34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5"/>
  </p:handoutMasterIdLst>
  <p:sldIdLst>
    <p:sldId id="361" r:id="rId3"/>
    <p:sldId id="419" r:id="rId5"/>
    <p:sldId id="363" r:id="rId6"/>
    <p:sldId id="261" r:id="rId7"/>
    <p:sldId id="284" r:id="rId8"/>
    <p:sldId id="262" r:id="rId9"/>
    <p:sldId id="364" r:id="rId10"/>
    <p:sldId id="267" r:id="rId11"/>
    <p:sldId id="265" r:id="rId12"/>
    <p:sldId id="285" r:id="rId13"/>
    <p:sldId id="365" r:id="rId14"/>
    <p:sldId id="270" r:id="rId15"/>
    <p:sldId id="291" r:id="rId16"/>
    <p:sldId id="269" r:id="rId17"/>
    <p:sldId id="276" r:id="rId18"/>
    <p:sldId id="420" r:id="rId19"/>
    <p:sldId id="273" r:id="rId20"/>
    <p:sldId id="272" r:id="rId21"/>
    <p:sldId id="279" r:id="rId22"/>
    <p:sldId id="281" r:id="rId23"/>
    <p:sldId id="421" r:id="rId24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PS" initials="W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955B"/>
    <a:srgbClr val="55796D"/>
    <a:srgbClr val="24713F"/>
    <a:srgbClr val="67877A"/>
    <a:srgbClr val="8E9F43"/>
    <a:srgbClr val="5E8474"/>
    <a:srgbClr val="8B9F35"/>
    <a:srgbClr val="608878"/>
    <a:srgbClr val="5B817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2" d="100"/>
          <a:sy n="92" d="100"/>
        </p:scale>
        <p:origin x="132" y="312"/>
      </p:cViewPr>
      <p:guideLst>
        <p:guide orient="horz" pos="2105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0" Type="http://schemas.openxmlformats.org/officeDocument/2006/relationships/tags" Target="tags/tag356.xml"/><Relationship Id="rId3" Type="http://schemas.openxmlformats.org/officeDocument/2006/relationships/slide" Target="slides/slide1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handoutMaster" Target="handoutMasters/handoutMaster1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>
              <a:defRPr lang="zh-CN"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CN" altLang="en-US"/>
              <a:t>标题</a:t>
            </a:r>
            <a:endParaRPr lang="zh-CN" altLang="en-US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0389240506329114"/>
          <c:y val="0.131686595342983"/>
          <c:w val="0.912856012658228"/>
          <c:h val="0.718911264946507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gradFill rotWithShape="1">
              <a:gsLst>
                <a:gs pos="0">
                  <a:srgbClr val="2A6B66">
                    <a:alpha val="56000"/>
                  </a:srgbClr>
                </a:gs>
                <a:gs pos="50000">
                  <a:srgbClr val="55796D"/>
                </a:gs>
                <a:gs pos="100000">
                  <a:srgbClr val="67887A"/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text 01</c:v>
                </c:pt>
                <c:pt idx="1">
                  <c:v>text 02</c:v>
                </c:pt>
                <c:pt idx="2">
                  <c:v>text 03</c:v>
                </c:pt>
                <c:pt idx="3">
                  <c:v>text 04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系列 3</c:v>
                </c:pt>
              </c:strCache>
            </c:strRef>
          </c:tx>
          <c:spPr>
            <a:gradFill rotWithShape="1">
              <a:gsLst>
                <a:gs pos="0">
                  <a:srgbClr val="C5D1BB">
                    <a:alpha val="100000"/>
                  </a:srgbClr>
                </a:gs>
                <a:gs pos="50000">
                  <a:srgbClr val="8B9F35"/>
                </a:gs>
                <a:gs pos="100000">
                  <a:srgbClr val="8B9F35"/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Pt>
            <c:idx val="3"/>
            <c:invertIfNegative val="0"/>
            <c:bubble3D val="0"/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text 01</c:v>
                </c:pt>
                <c:pt idx="1">
                  <c:v>text 02</c:v>
                </c:pt>
                <c:pt idx="2">
                  <c:v>text 03</c:v>
                </c:pt>
                <c:pt idx="3">
                  <c:v>text 04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52822040"/>
        <c:axId val="652824336"/>
      </c:barChar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ln w="34925" cap="rnd">
              <a:solidFill>
                <a:schemeClr val="accent3">
                  <a:shade val="65000"/>
                </a:schemeClr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circle"/>
            <c:size val="6"/>
            <c:spPr>
              <a:gradFill rotWithShape="1">
                <a:gsLst>
                  <a:gs pos="0">
                    <a:schemeClr val="accent3">
                      <a:shade val="65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hade val="65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shade val="65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3">
                    <a:shade val="65000"/>
                  </a:schemeClr>
                </a:solidFill>
                <a:round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marker>
          <c:dLbls>
            <c:delete val="1"/>
          </c:dLbls>
          <c:cat>
            <c:strRef>
              <c:f>Sheet1!$A$2:$A$5</c:f>
              <c:strCache>
                <c:ptCount val="4"/>
                <c:pt idx="0">
                  <c:v>text 01</c:v>
                </c:pt>
                <c:pt idx="1">
                  <c:v>text 02</c:v>
                </c:pt>
                <c:pt idx="2">
                  <c:v>text 03</c:v>
                </c:pt>
                <c:pt idx="3">
                  <c:v>text 04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2649477"/>
        <c:axId val="826138321"/>
      </c:lineChart>
      <c:catAx>
        <c:axId val="652822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652824336"/>
        <c:crosses val="autoZero"/>
        <c:auto val="1"/>
        <c:lblAlgn val="ctr"/>
        <c:lblOffset val="100"/>
        <c:noMultiLvlLbl val="0"/>
      </c:catAx>
      <c:valAx>
        <c:axId val="652824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652822040"/>
        <c:crosses val="autoZero"/>
        <c:crossBetween val="between"/>
      </c:valAx>
      <c:catAx>
        <c:axId val="222649477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826138321"/>
        <c:crosses val="autoZero"/>
        <c:auto val="1"/>
        <c:lblAlgn val="ctr"/>
        <c:lblOffset val="100"/>
        <c:noMultiLvlLbl val="0"/>
      </c:catAx>
      <c:valAx>
        <c:axId val="826138321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222649477"/>
        <c:crosses val="max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1a7f5eb9-ce51-4061-9bb6-8b5b265202cc}"/>
      </c:ext>
    </c:extLst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3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4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tags" Target="../tags/tag2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51.xml"/><Relationship Id="rId8" Type="http://schemas.openxmlformats.org/officeDocument/2006/relationships/tags" Target="../tags/tag150.xml"/><Relationship Id="rId7" Type="http://schemas.openxmlformats.org/officeDocument/2006/relationships/tags" Target="../tags/tag149.xml"/><Relationship Id="rId6" Type="http://schemas.openxmlformats.org/officeDocument/2006/relationships/tags" Target="../tags/tag148.xml"/><Relationship Id="rId5" Type="http://schemas.openxmlformats.org/officeDocument/2006/relationships/tags" Target="../tags/tag147.xml"/><Relationship Id="rId4" Type="http://schemas.openxmlformats.org/officeDocument/2006/relationships/tags" Target="../tags/tag146.xml"/><Relationship Id="rId3" Type="http://schemas.openxmlformats.org/officeDocument/2006/relationships/tags" Target="../tags/tag145.xml"/><Relationship Id="rId2" Type="http://schemas.openxmlformats.org/officeDocument/2006/relationships/tags" Target="../tags/tag144.xml"/><Relationship Id="rId17" Type="http://schemas.openxmlformats.org/officeDocument/2006/relationships/slideLayout" Target="../slideLayouts/slideLayout3.xml"/><Relationship Id="rId16" Type="http://schemas.openxmlformats.org/officeDocument/2006/relationships/tags" Target="../tags/tag157.xml"/><Relationship Id="rId15" Type="http://schemas.openxmlformats.org/officeDocument/2006/relationships/image" Target="../media/image4.png"/><Relationship Id="rId14" Type="http://schemas.openxmlformats.org/officeDocument/2006/relationships/tags" Target="../tags/tag156.xml"/><Relationship Id="rId13" Type="http://schemas.openxmlformats.org/officeDocument/2006/relationships/tags" Target="../tags/tag155.xml"/><Relationship Id="rId12" Type="http://schemas.openxmlformats.org/officeDocument/2006/relationships/tags" Target="../tags/tag154.xml"/><Relationship Id="rId11" Type="http://schemas.openxmlformats.org/officeDocument/2006/relationships/tags" Target="../tags/tag153.xml"/><Relationship Id="rId10" Type="http://schemas.openxmlformats.org/officeDocument/2006/relationships/tags" Target="../tags/tag152.xml"/><Relationship Id="rId1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63.xml"/><Relationship Id="rId8" Type="http://schemas.openxmlformats.org/officeDocument/2006/relationships/tags" Target="../tags/tag162.xml"/><Relationship Id="rId7" Type="http://schemas.openxmlformats.org/officeDocument/2006/relationships/image" Target="../media/image4.png"/><Relationship Id="rId6" Type="http://schemas.openxmlformats.org/officeDocument/2006/relationships/image" Target="../media/image16.png"/><Relationship Id="rId5" Type="http://schemas.openxmlformats.org/officeDocument/2006/relationships/tags" Target="../tags/tag161.xml"/><Relationship Id="rId4" Type="http://schemas.openxmlformats.org/officeDocument/2006/relationships/tags" Target="../tags/tag160.xml"/><Relationship Id="rId3" Type="http://schemas.openxmlformats.org/officeDocument/2006/relationships/tags" Target="../tags/tag159.xml"/><Relationship Id="rId2" Type="http://schemas.openxmlformats.org/officeDocument/2006/relationships/tags" Target="../tags/tag158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165.xml"/><Relationship Id="rId10" Type="http://schemas.openxmlformats.org/officeDocument/2006/relationships/tags" Target="../tags/tag164.xml"/><Relationship Id="rId1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174.xml"/><Relationship Id="rId8" Type="http://schemas.openxmlformats.org/officeDocument/2006/relationships/tags" Target="../tags/tag173.xml"/><Relationship Id="rId7" Type="http://schemas.openxmlformats.org/officeDocument/2006/relationships/tags" Target="../tags/tag172.xml"/><Relationship Id="rId6" Type="http://schemas.openxmlformats.org/officeDocument/2006/relationships/tags" Target="../tags/tag171.xml"/><Relationship Id="rId5" Type="http://schemas.openxmlformats.org/officeDocument/2006/relationships/tags" Target="../tags/tag170.xml"/><Relationship Id="rId4" Type="http://schemas.openxmlformats.org/officeDocument/2006/relationships/tags" Target="../tags/tag169.xml"/><Relationship Id="rId3" Type="http://schemas.openxmlformats.org/officeDocument/2006/relationships/tags" Target="../tags/tag168.xml"/><Relationship Id="rId21" Type="http://schemas.openxmlformats.org/officeDocument/2006/relationships/slideLayout" Target="../slideLayouts/slideLayout3.xml"/><Relationship Id="rId20" Type="http://schemas.openxmlformats.org/officeDocument/2006/relationships/tags" Target="../tags/tag184.xml"/><Relationship Id="rId2" Type="http://schemas.openxmlformats.org/officeDocument/2006/relationships/tags" Target="../tags/tag167.xml"/><Relationship Id="rId19" Type="http://schemas.openxmlformats.org/officeDocument/2006/relationships/image" Target="../media/image4.png"/><Relationship Id="rId18" Type="http://schemas.openxmlformats.org/officeDocument/2006/relationships/tags" Target="../tags/tag183.xml"/><Relationship Id="rId17" Type="http://schemas.openxmlformats.org/officeDocument/2006/relationships/tags" Target="../tags/tag182.xml"/><Relationship Id="rId16" Type="http://schemas.openxmlformats.org/officeDocument/2006/relationships/tags" Target="../tags/tag181.xml"/><Relationship Id="rId15" Type="http://schemas.openxmlformats.org/officeDocument/2006/relationships/tags" Target="../tags/tag180.xml"/><Relationship Id="rId14" Type="http://schemas.openxmlformats.org/officeDocument/2006/relationships/tags" Target="../tags/tag179.xml"/><Relationship Id="rId13" Type="http://schemas.openxmlformats.org/officeDocument/2006/relationships/tags" Target="../tags/tag178.xml"/><Relationship Id="rId12" Type="http://schemas.openxmlformats.org/officeDocument/2006/relationships/tags" Target="../tags/tag177.xml"/><Relationship Id="rId11" Type="http://schemas.openxmlformats.org/officeDocument/2006/relationships/tags" Target="../tags/tag176.xml"/><Relationship Id="rId10" Type="http://schemas.openxmlformats.org/officeDocument/2006/relationships/tags" Target="../tags/tag175.xml"/><Relationship Id="rId1" Type="http://schemas.openxmlformats.org/officeDocument/2006/relationships/tags" Target="../tags/tag166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193.xml"/><Relationship Id="rId8" Type="http://schemas.openxmlformats.org/officeDocument/2006/relationships/tags" Target="../tags/tag192.xml"/><Relationship Id="rId7" Type="http://schemas.openxmlformats.org/officeDocument/2006/relationships/tags" Target="../tags/tag191.xml"/><Relationship Id="rId6" Type="http://schemas.openxmlformats.org/officeDocument/2006/relationships/tags" Target="../tags/tag190.xml"/><Relationship Id="rId5" Type="http://schemas.openxmlformats.org/officeDocument/2006/relationships/tags" Target="../tags/tag189.xml"/><Relationship Id="rId4" Type="http://schemas.openxmlformats.org/officeDocument/2006/relationships/tags" Target="../tags/tag188.xml"/><Relationship Id="rId38" Type="http://schemas.openxmlformats.org/officeDocument/2006/relationships/slideLayout" Target="../slideLayouts/slideLayout3.xml"/><Relationship Id="rId37" Type="http://schemas.openxmlformats.org/officeDocument/2006/relationships/tags" Target="../tags/tag216.xml"/><Relationship Id="rId36" Type="http://schemas.openxmlformats.org/officeDocument/2006/relationships/image" Target="../media/image4.png"/><Relationship Id="rId35" Type="http://schemas.openxmlformats.org/officeDocument/2006/relationships/tags" Target="../tags/tag215.xml"/><Relationship Id="rId34" Type="http://schemas.openxmlformats.org/officeDocument/2006/relationships/tags" Target="../tags/tag214.xml"/><Relationship Id="rId33" Type="http://schemas.openxmlformats.org/officeDocument/2006/relationships/tags" Target="../tags/tag213.xml"/><Relationship Id="rId32" Type="http://schemas.openxmlformats.org/officeDocument/2006/relationships/tags" Target="../tags/tag212.xml"/><Relationship Id="rId31" Type="http://schemas.openxmlformats.org/officeDocument/2006/relationships/tags" Target="../tags/tag211.xml"/><Relationship Id="rId30" Type="http://schemas.openxmlformats.org/officeDocument/2006/relationships/tags" Target="../tags/tag210.xml"/><Relationship Id="rId3" Type="http://schemas.openxmlformats.org/officeDocument/2006/relationships/tags" Target="../tags/tag187.xml"/><Relationship Id="rId29" Type="http://schemas.openxmlformats.org/officeDocument/2006/relationships/tags" Target="../tags/tag209.xml"/><Relationship Id="rId28" Type="http://schemas.openxmlformats.org/officeDocument/2006/relationships/tags" Target="../tags/tag208.xml"/><Relationship Id="rId27" Type="http://schemas.openxmlformats.org/officeDocument/2006/relationships/image" Target="../media/image20.png"/><Relationship Id="rId26" Type="http://schemas.openxmlformats.org/officeDocument/2006/relationships/tags" Target="../tags/tag207.xml"/><Relationship Id="rId25" Type="http://schemas.openxmlformats.org/officeDocument/2006/relationships/image" Target="../media/image19.png"/><Relationship Id="rId24" Type="http://schemas.openxmlformats.org/officeDocument/2006/relationships/tags" Target="../tags/tag206.xml"/><Relationship Id="rId23" Type="http://schemas.openxmlformats.org/officeDocument/2006/relationships/image" Target="../media/image18.svg"/><Relationship Id="rId22" Type="http://schemas.openxmlformats.org/officeDocument/2006/relationships/image" Target="../media/image17.png"/><Relationship Id="rId21" Type="http://schemas.openxmlformats.org/officeDocument/2006/relationships/tags" Target="../tags/tag205.xml"/><Relationship Id="rId20" Type="http://schemas.openxmlformats.org/officeDocument/2006/relationships/tags" Target="../tags/tag204.xml"/><Relationship Id="rId2" Type="http://schemas.openxmlformats.org/officeDocument/2006/relationships/tags" Target="../tags/tag186.xml"/><Relationship Id="rId19" Type="http://schemas.openxmlformats.org/officeDocument/2006/relationships/tags" Target="../tags/tag203.xml"/><Relationship Id="rId18" Type="http://schemas.openxmlformats.org/officeDocument/2006/relationships/tags" Target="../tags/tag202.xml"/><Relationship Id="rId17" Type="http://schemas.openxmlformats.org/officeDocument/2006/relationships/tags" Target="../tags/tag201.xml"/><Relationship Id="rId16" Type="http://schemas.openxmlformats.org/officeDocument/2006/relationships/tags" Target="../tags/tag200.xml"/><Relationship Id="rId15" Type="http://schemas.openxmlformats.org/officeDocument/2006/relationships/tags" Target="../tags/tag199.xml"/><Relationship Id="rId14" Type="http://schemas.openxmlformats.org/officeDocument/2006/relationships/tags" Target="../tags/tag198.xml"/><Relationship Id="rId13" Type="http://schemas.openxmlformats.org/officeDocument/2006/relationships/tags" Target="../tags/tag197.xml"/><Relationship Id="rId12" Type="http://schemas.openxmlformats.org/officeDocument/2006/relationships/tags" Target="../tags/tag196.xml"/><Relationship Id="rId11" Type="http://schemas.openxmlformats.org/officeDocument/2006/relationships/tags" Target="../tags/tag195.xml"/><Relationship Id="rId10" Type="http://schemas.openxmlformats.org/officeDocument/2006/relationships/tags" Target="../tags/tag194.xml"/><Relationship Id="rId1" Type="http://schemas.openxmlformats.org/officeDocument/2006/relationships/tags" Target="../tags/tag185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225.xml"/><Relationship Id="rId8" Type="http://schemas.openxmlformats.org/officeDocument/2006/relationships/tags" Target="../tags/tag224.xml"/><Relationship Id="rId7" Type="http://schemas.openxmlformats.org/officeDocument/2006/relationships/tags" Target="../tags/tag223.xml"/><Relationship Id="rId6" Type="http://schemas.openxmlformats.org/officeDocument/2006/relationships/tags" Target="../tags/tag222.xml"/><Relationship Id="rId5" Type="http://schemas.openxmlformats.org/officeDocument/2006/relationships/tags" Target="../tags/tag221.xml"/><Relationship Id="rId4" Type="http://schemas.openxmlformats.org/officeDocument/2006/relationships/tags" Target="../tags/tag220.xml"/><Relationship Id="rId3" Type="http://schemas.openxmlformats.org/officeDocument/2006/relationships/tags" Target="../tags/tag219.xml"/><Relationship Id="rId24" Type="http://schemas.openxmlformats.org/officeDocument/2006/relationships/slideLayout" Target="../slideLayouts/slideLayout3.xml"/><Relationship Id="rId23" Type="http://schemas.openxmlformats.org/officeDocument/2006/relationships/themeOverride" Target="../theme/themeOverride1.xml"/><Relationship Id="rId22" Type="http://schemas.openxmlformats.org/officeDocument/2006/relationships/tags" Target="../tags/tag237.xml"/><Relationship Id="rId21" Type="http://schemas.openxmlformats.org/officeDocument/2006/relationships/image" Target="../media/image4.png"/><Relationship Id="rId20" Type="http://schemas.openxmlformats.org/officeDocument/2006/relationships/tags" Target="../tags/tag236.xml"/><Relationship Id="rId2" Type="http://schemas.openxmlformats.org/officeDocument/2006/relationships/tags" Target="../tags/tag218.xml"/><Relationship Id="rId19" Type="http://schemas.openxmlformats.org/officeDocument/2006/relationships/tags" Target="../tags/tag235.xml"/><Relationship Id="rId18" Type="http://schemas.openxmlformats.org/officeDocument/2006/relationships/tags" Target="../tags/tag234.xml"/><Relationship Id="rId17" Type="http://schemas.openxmlformats.org/officeDocument/2006/relationships/tags" Target="../tags/tag233.xml"/><Relationship Id="rId16" Type="http://schemas.openxmlformats.org/officeDocument/2006/relationships/tags" Target="../tags/tag232.xml"/><Relationship Id="rId15" Type="http://schemas.openxmlformats.org/officeDocument/2006/relationships/tags" Target="../tags/tag231.xml"/><Relationship Id="rId14" Type="http://schemas.openxmlformats.org/officeDocument/2006/relationships/tags" Target="../tags/tag230.xml"/><Relationship Id="rId13" Type="http://schemas.openxmlformats.org/officeDocument/2006/relationships/tags" Target="../tags/tag229.xml"/><Relationship Id="rId12" Type="http://schemas.openxmlformats.org/officeDocument/2006/relationships/tags" Target="../tags/tag228.xml"/><Relationship Id="rId11" Type="http://schemas.openxmlformats.org/officeDocument/2006/relationships/tags" Target="../tags/tag227.xml"/><Relationship Id="rId10" Type="http://schemas.openxmlformats.org/officeDocument/2006/relationships/tags" Target="../tags/tag226.xml"/><Relationship Id="rId1" Type="http://schemas.openxmlformats.org/officeDocument/2006/relationships/tags" Target="../tags/tag217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246.xml"/><Relationship Id="rId8" Type="http://schemas.openxmlformats.org/officeDocument/2006/relationships/tags" Target="../tags/tag245.xml"/><Relationship Id="rId7" Type="http://schemas.openxmlformats.org/officeDocument/2006/relationships/tags" Target="../tags/tag244.xml"/><Relationship Id="rId6" Type="http://schemas.openxmlformats.org/officeDocument/2006/relationships/tags" Target="../tags/tag243.xml"/><Relationship Id="rId5" Type="http://schemas.openxmlformats.org/officeDocument/2006/relationships/tags" Target="../tags/tag242.xml"/><Relationship Id="rId4" Type="http://schemas.openxmlformats.org/officeDocument/2006/relationships/tags" Target="../tags/tag241.xml"/><Relationship Id="rId33" Type="http://schemas.openxmlformats.org/officeDocument/2006/relationships/slideLayout" Target="../slideLayouts/slideLayout3.xml"/><Relationship Id="rId32" Type="http://schemas.openxmlformats.org/officeDocument/2006/relationships/tags" Target="../tags/tag264.xml"/><Relationship Id="rId31" Type="http://schemas.openxmlformats.org/officeDocument/2006/relationships/image" Target="../media/image4.png"/><Relationship Id="rId30" Type="http://schemas.openxmlformats.org/officeDocument/2006/relationships/image" Target="../media/image16.png"/><Relationship Id="rId3" Type="http://schemas.openxmlformats.org/officeDocument/2006/relationships/tags" Target="../tags/tag240.xml"/><Relationship Id="rId29" Type="http://schemas.openxmlformats.org/officeDocument/2006/relationships/tags" Target="../tags/tag263.xml"/><Relationship Id="rId28" Type="http://schemas.openxmlformats.org/officeDocument/2006/relationships/image" Target="../media/image14.png"/><Relationship Id="rId27" Type="http://schemas.openxmlformats.org/officeDocument/2006/relationships/tags" Target="../tags/tag262.xml"/><Relationship Id="rId26" Type="http://schemas.openxmlformats.org/officeDocument/2006/relationships/image" Target="../media/image22.png"/><Relationship Id="rId25" Type="http://schemas.openxmlformats.org/officeDocument/2006/relationships/tags" Target="../tags/tag261.xml"/><Relationship Id="rId24" Type="http://schemas.openxmlformats.org/officeDocument/2006/relationships/image" Target="../media/image21.png"/><Relationship Id="rId23" Type="http://schemas.openxmlformats.org/officeDocument/2006/relationships/tags" Target="../tags/tag260.xml"/><Relationship Id="rId22" Type="http://schemas.openxmlformats.org/officeDocument/2006/relationships/tags" Target="../tags/tag259.xml"/><Relationship Id="rId21" Type="http://schemas.openxmlformats.org/officeDocument/2006/relationships/tags" Target="../tags/tag258.xml"/><Relationship Id="rId20" Type="http://schemas.openxmlformats.org/officeDocument/2006/relationships/tags" Target="../tags/tag257.xml"/><Relationship Id="rId2" Type="http://schemas.openxmlformats.org/officeDocument/2006/relationships/tags" Target="../tags/tag239.xml"/><Relationship Id="rId19" Type="http://schemas.openxmlformats.org/officeDocument/2006/relationships/tags" Target="../tags/tag256.xml"/><Relationship Id="rId18" Type="http://schemas.openxmlformats.org/officeDocument/2006/relationships/tags" Target="../tags/tag255.xml"/><Relationship Id="rId17" Type="http://schemas.openxmlformats.org/officeDocument/2006/relationships/tags" Target="../tags/tag254.xml"/><Relationship Id="rId16" Type="http://schemas.openxmlformats.org/officeDocument/2006/relationships/tags" Target="../tags/tag253.xml"/><Relationship Id="rId15" Type="http://schemas.openxmlformats.org/officeDocument/2006/relationships/tags" Target="../tags/tag252.xml"/><Relationship Id="rId14" Type="http://schemas.openxmlformats.org/officeDocument/2006/relationships/tags" Target="../tags/tag251.xml"/><Relationship Id="rId13" Type="http://schemas.openxmlformats.org/officeDocument/2006/relationships/tags" Target="../tags/tag250.xml"/><Relationship Id="rId12" Type="http://schemas.openxmlformats.org/officeDocument/2006/relationships/tags" Target="../tags/tag249.xml"/><Relationship Id="rId11" Type="http://schemas.openxmlformats.org/officeDocument/2006/relationships/tags" Target="../tags/tag248.xml"/><Relationship Id="rId10" Type="http://schemas.openxmlformats.org/officeDocument/2006/relationships/tags" Target="../tags/tag247.xml"/><Relationship Id="rId1" Type="http://schemas.openxmlformats.org/officeDocument/2006/relationships/tags" Target="../tags/tag238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271.xml"/><Relationship Id="rId8" Type="http://schemas.openxmlformats.org/officeDocument/2006/relationships/tags" Target="../tags/tag270.xml"/><Relationship Id="rId7" Type="http://schemas.openxmlformats.org/officeDocument/2006/relationships/tags" Target="../tags/tag269.xml"/><Relationship Id="rId6" Type="http://schemas.openxmlformats.org/officeDocument/2006/relationships/image" Target="../media/image4.png"/><Relationship Id="rId5" Type="http://schemas.openxmlformats.org/officeDocument/2006/relationships/tags" Target="../tags/tag268.xml"/><Relationship Id="rId4" Type="http://schemas.openxmlformats.org/officeDocument/2006/relationships/tags" Target="../tags/tag267.xml"/><Relationship Id="rId3" Type="http://schemas.openxmlformats.org/officeDocument/2006/relationships/tags" Target="../tags/tag266.xml"/><Relationship Id="rId2" Type="http://schemas.openxmlformats.org/officeDocument/2006/relationships/tags" Target="../tags/tag265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272.xml"/><Relationship Id="rId1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280.xml"/><Relationship Id="rId8" Type="http://schemas.openxmlformats.org/officeDocument/2006/relationships/tags" Target="../tags/tag279.xml"/><Relationship Id="rId7" Type="http://schemas.openxmlformats.org/officeDocument/2006/relationships/tags" Target="../tags/tag278.xml"/><Relationship Id="rId6" Type="http://schemas.openxmlformats.org/officeDocument/2006/relationships/tags" Target="../tags/tag277.xml"/><Relationship Id="rId5" Type="http://schemas.openxmlformats.org/officeDocument/2006/relationships/tags" Target="../tags/tag276.xml"/><Relationship Id="rId4" Type="http://schemas.openxmlformats.org/officeDocument/2006/relationships/image" Target="../media/image24.jpeg"/><Relationship Id="rId3" Type="http://schemas.openxmlformats.org/officeDocument/2006/relationships/tags" Target="../tags/tag275.xml"/><Relationship Id="rId2" Type="http://schemas.openxmlformats.org/officeDocument/2006/relationships/tags" Target="../tags/tag274.xml"/><Relationship Id="rId17" Type="http://schemas.openxmlformats.org/officeDocument/2006/relationships/slideLayout" Target="../slideLayouts/slideLayout3.xml"/><Relationship Id="rId16" Type="http://schemas.openxmlformats.org/officeDocument/2006/relationships/tags" Target="../tags/tag286.xml"/><Relationship Id="rId15" Type="http://schemas.openxmlformats.org/officeDocument/2006/relationships/image" Target="../media/image4.png"/><Relationship Id="rId14" Type="http://schemas.openxmlformats.org/officeDocument/2006/relationships/tags" Target="../tags/tag285.xml"/><Relationship Id="rId13" Type="http://schemas.openxmlformats.org/officeDocument/2006/relationships/tags" Target="../tags/tag284.xml"/><Relationship Id="rId12" Type="http://schemas.openxmlformats.org/officeDocument/2006/relationships/tags" Target="../tags/tag283.xml"/><Relationship Id="rId11" Type="http://schemas.openxmlformats.org/officeDocument/2006/relationships/tags" Target="../tags/tag282.xml"/><Relationship Id="rId10" Type="http://schemas.openxmlformats.org/officeDocument/2006/relationships/tags" Target="../tags/tag281.xml"/><Relationship Id="rId1" Type="http://schemas.openxmlformats.org/officeDocument/2006/relationships/tags" Target="../tags/tag273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295.xml"/><Relationship Id="rId8" Type="http://schemas.openxmlformats.org/officeDocument/2006/relationships/tags" Target="../tags/tag294.xml"/><Relationship Id="rId7" Type="http://schemas.openxmlformats.org/officeDocument/2006/relationships/tags" Target="../tags/tag293.xml"/><Relationship Id="rId6" Type="http://schemas.openxmlformats.org/officeDocument/2006/relationships/tags" Target="../tags/tag292.xml"/><Relationship Id="rId5" Type="http://schemas.openxmlformats.org/officeDocument/2006/relationships/tags" Target="../tags/tag291.xml"/><Relationship Id="rId4" Type="http://schemas.openxmlformats.org/officeDocument/2006/relationships/tags" Target="../tags/tag290.xml"/><Relationship Id="rId36" Type="http://schemas.openxmlformats.org/officeDocument/2006/relationships/slideLayout" Target="../slideLayouts/slideLayout3.xml"/><Relationship Id="rId35" Type="http://schemas.openxmlformats.org/officeDocument/2006/relationships/tags" Target="../tags/tag314.xml"/><Relationship Id="rId34" Type="http://schemas.openxmlformats.org/officeDocument/2006/relationships/image" Target="../media/image4.png"/><Relationship Id="rId33" Type="http://schemas.openxmlformats.org/officeDocument/2006/relationships/tags" Target="../tags/tag313.xml"/><Relationship Id="rId32" Type="http://schemas.openxmlformats.org/officeDocument/2006/relationships/tags" Target="../tags/tag312.xml"/><Relationship Id="rId31" Type="http://schemas.openxmlformats.org/officeDocument/2006/relationships/image" Target="../media/image30.png"/><Relationship Id="rId30" Type="http://schemas.openxmlformats.org/officeDocument/2006/relationships/tags" Target="../tags/tag311.xml"/><Relationship Id="rId3" Type="http://schemas.openxmlformats.org/officeDocument/2006/relationships/tags" Target="../tags/tag289.xml"/><Relationship Id="rId29" Type="http://schemas.openxmlformats.org/officeDocument/2006/relationships/image" Target="../media/image29.svg"/><Relationship Id="rId28" Type="http://schemas.openxmlformats.org/officeDocument/2006/relationships/image" Target="../media/image28.png"/><Relationship Id="rId27" Type="http://schemas.openxmlformats.org/officeDocument/2006/relationships/image" Target="../media/image27.png"/><Relationship Id="rId26" Type="http://schemas.openxmlformats.org/officeDocument/2006/relationships/tags" Target="../tags/tag310.xml"/><Relationship Id="rId25" Type="http://schemas.openxmlformats.org/officeDocument/2006/relationships/image" Target="../media/image26.svg"/><Relationship Id="rId24" Type="http://schemas.openxmlformats.org/officeDocument/2006/relationships/image" Target="../media/image25.png"/><Relationship Id="rId23" Type="http://schemas.openxmlformats.org/officeDocument/2006/relationships/tags" Target="../tags/tag309.xml"/><Relationship Id="rId22" Type="http://schemas.openxmlformats.org/officeDocument/2006/relationships/tags" Target="../tags/tag308.xml"/><Relationship Id="rId21" Type="http://schemas.openxmlformats.org/officeDocument/2006/relationships/tags" Target="../tags/tag307.xml"/><Relationship Id="rId20" Type="http://schemas.openxmlformats.org/officeDocument/2006/relationships/tags" Target="../tags/tag306.xml"/><Relationship Id="rId2" Type="http://schemas.openxmlformats.org/officeDocument/2006/relationships/tags" Target="../tags/tag288.xml"/><Relationship Id="rId19" Type="http://schemas.openxmlformats.org/officeDocument/2006/relationships/tags" Target="../tags/tag305.xml"/><Relationship Id="rId18" Type="http://schemas.openxmlformats.org/officeDocument/2006/relationships/tags" Target="../tags/tag304.xml"/><Relationship Id="rId17" Type="http://schemas.openxmlformats.org/officeDocument/2006/relationships/tags" Target="../tags/tag303.xml"/><Relationship Id="rId16" Type="http://schemas.openxmlformats.org/officeDocument/2006/relationships/tags" Target="../tags/tag302.xml"/><Relationship Id="rId15" Type="http://schemas.openxmlformats.org/officeDocument/2006/relationships/tags" Target="../tags/tag301.xml"/><Relationship Id="rId14" Type="http://schemas.openxmlformats.org/officeDocument/2006/relationships/tags" Target="../tags/tag300.xml"/><Relationship Id="rId13" Type="http://schemas.openxmlformats.org/officeDocument/2006/relationships/tags" Target="../tags/tag299.xml"/><Relationship Id="rId12" Type="http://schemas.openxmlformats.org/officeDocument/2006/relationships/tags" Target="../tags/tag298.xml"/><Relationship Id="rId11" Type="http://schemas.openxmlformats.org/officeDocument/2006/relationships/tags" Target="../tags/tag297.xml"/><Relationship Id="rId10" Type="http://schemas.openxmlformats.org/officeDocument/2006/relationships/tags" Target="../tags/tag296.xml"/><Relationship Id="rId1" Type="http://schemas.openxmlformats.org/officeDocument/2006/relationships/tags" Target="../tags/tag287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323.xml"/><Relationship Id="rId8" Type="http://schemas.openxmlformats.org/officeDocument/2006/relationships/tags" Target="../tags/tag322.xml"/><Relationship Id="rId7" Type="http://schemas.openxmlformats.org/officeDocument/2006/relationships/tags" Target="../tags/tag321.xml"/><Relationship Id="rId6" Type="http://schemas.openxmlformats.org/officeDocument/2006/relationships/tags" Target="../tags/tag320.xml"/><Relationship Id="rId5" Type="http://schemas.openxmlformats.org/officeDocument/2006/relationships/tags" Target="../tags/tag319.xml"/><Relationship Id="rId4" Type="http://schemas.openxmlformats.org/officeDocument/2006/relationships/tags" Target="../tags/tag318.xml"/><Relationship Id="rId3" Type="http://schemas.openxmlformats.org/officeDocument/2006/relationships/tags" Target="../tags/tag317.xml"/><Relationship Id="rId22" Type="http://schemas.openxmlformats.org/officeDocument/2006/relationships/slideLayout" Target="../slideLayouts/slideLayout3.xml"/><Relationship Id="rId21" Type="http://schemas.openxmlformats.org/officeDocument/2006/relationships/tags" Target="../tags/tag330.xml"/><Relationship Id="rId20" Type="http://schemas.openxmlformats.org/officeDocument/2006/relationships/image" Target="../media/image4.png"/><Relationship Id="rId2" Type="http://schemas.openxmlformats.org/officeDocument/2006/relationships/tags" Target="../tags/tag316.xml"/><Relationship Id="rId19" Type="http://schemas.openxmlformats.org/officeDocument/2006/relationships/tags" Target="../tags/tag329.xml"/><Relationship Id="rId18" Type="http://schemas.openxmlformats.org/officeDocument/2006/relationships/tags" Target="../tags/tag328.xml"/><Relationship Id="rId17" Type="http://schemas.openxmlformats.org/officeDocument/2006/relationships/tags" Target="../tags/tag327.xml"/><Relationship Id="rId16" Type="http://schemas.openxmlformats.org/officeDocument/2006/relationships/image" Target="../media/image34.svg"/><Relationship Id="rId15" Type="http://schemas.openxmlformats.org/officeDocument/2006/relationships/image" Target="../media/image33.png"/><Relationship Id="rId14" Type="http://schemas.openxmlformats.org/officeDocument/2006/relationships/tags" Target="../tags/tag326.xml"/><Relationship Id="rId13" Type="http://schemas.openxmlformats.org/officeDocument/2006/relationships/image" Target="../media/image32.svg"/><Relationship Id="rId12" Type="http://schemas.openxmlformats.org/officeDocument/2006/relationships/image" Target="../media/image31.png"/><Relationship Id="rId11" Type="http://schemas.openxmlformats.org/officeDocument/2006/relationships/tags" Target="../tags/tag325.xml"/><Relationship Id="rId10" Type="http://schemas.openxmlformats.org/officeDocument/2006/relationships/tags" Target="../tags/tag324.xml"/><Relationship Id="rId1" Type="http://schemas.openxmlformats.org/officeDocument/2006/relationships/tags" Target="../tags/tag315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jpeg"/><Relationship Id="rId8" Type="http://schemas.openxmlformats.org/officeDocument/2006/relationships/tags" Target="../tags/tag12.xml"/><Relationship Id="rId7" Type="http://schemas.openxmlformats.org/officeDocument/2006/relationships/tags" Target="../tags/tag11.xml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4.png"/><Relationship Id="rId10" Type="http://schemas.openxmlformats.org/officeDocument/2006/relationships/tags" Target="../tags/tag13.xml"/><Relationship Id="rId1" Type="http://schemas.openxmlformats.org/officeDocument/2006/relationships/tags" Target="../tags/tag5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339.xml"/><Relationship Id="rId8" Type="http://schemas.openxmlformats.org/officeDocument/2006/relationships/tags" Target="../tags/tag338.xml"/><Relationship Id="rId7" Type="http://schemas.openxmlformats.org/officeDocument/2006/relationships/tags" Target="../tags/tag337.xml"/><Relationship Id="rId6" Type="http://schemas.openxmlformats.org/officeDocument/2006/relationships/tags" Target="../tags/tag336.xml"/><Relationship Id="rId5" Type="http://schemas.openxmlformats.org/officeDocument/2006/relationships/tags" Target="../tags/tag335.xml"/><Relationship Id="rId4" Type="http://schemas.openxmlformats.org/officeDocument/2006/relationships/tags" Target="../tags/tag334.xml"/><Relationship Id="rId3" Type="http://schemas.openxmlformats.org/officeDocument/2006/relationships/tags" Target="../tags/tag333.xml"/><Relationship Id="rId25" Type="http://schemas.openxmlformats.org/officeDocument/2006/relationships/slideLayout" Target="../slideLayouts/slideLayout3.xml"/><Relationship Id="rId24" Type="http://schemas.openxmlformats.org/officeDocument/2006/relationships/tags" Target="../tags/tag352.xml"/><Relationship Id="rId23" Type="http://schemas.openxmlformats.org/officeDocument/2006/relationships/image" Target="../media/image4.png"/><Relationship Id="rId22" Type="http://schemas.openxmlformats.org/officeDocument/2006/relationships/tags" Target="../tags/tag351.xml"/><Relationship Id="rId21" Type="http://schemas.openxmlformats.org/officeDocument/2006/relationships/tags" Target="../tags/tag350.xml"/><Relationship Id="rId20" Type="http://schemas.openxmlformats.org/officeDocument/2006/relationships/tags" Target="../tags/tag349.xml"/><Relationship Id="rId2" Type="http://schemas.openxmlformats.org/officeDocument/2006/relationships/tags" Target="../tags/tag332.xml"/><Relationship Id="rId19" Type="http://schemas.openxmlformats.org/officeDocument/2006/relationships/tags" Target="../tags/tag348.xml"/><Relationship Id="rId18" Type="http://schemas.openxmlformats.org/officeDocument/2006/relationships/tags" Target="../tags/tag347.xml"/><Relationship Id="rId17" Type="http://schemas.openxmlformats.org/officeDocument/2006/relationships/tags" Target="../tags/tag346.xml"/><Relationship Id="rId16" Type="http://schemas.openxmlformats.org/officeDocument/2006/relationships/tags" Target="../tags/tag345.xml"/><Relationship Id="rId15" Type="http://schemas.openxmlformats.org/officeDocument/2006/relationships/tags" Target="../tags/tag344.xml"/><Relationship Id="rId14" Type="http://schemas.openxmlformats.org/officeDocument/2006/relationships/tags" Target="../tags/tag343.xml"/><Relationship Id="rId13" Type="http://schemas.openxmlformats.org/officeDocument/2006/relationships/tags" Target="../tags/tag342.xml"/><Relationship Id="rId12" Type="http://schemas.openxmlformats.org/officeDocument/2006/relationships/tags" Target="../tags/tag341.xml"/><Relationship Id="rId11" Type="http://schemas.openxmlformats.org/officeDocument/2006/relationships/tags" Target="../tags/tag340.xml"/><Relationship Id="rId10" Type="http://schemas.openxmlformats.org/officeDocument/2006/relationships/image" Target="../media/image5.jpeg"/><Relationship Id="rId1" Type="http://schemas.openxmlformats.org/officeDocument/2006/relationships/tags" Target="../tags/tag33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355.xml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tags" Target="../tags/tag354.xml"/><Relationship Id="rId2" Type="http://schemas.openxmlformats.org/officeDocument/2006/relationships/tags" Target="../tags/tag353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20.xml"/><Relationship Id="rId8" Type="http://schemas.openxmlformats.org/officeDocument/2006/relationships/image" Target="../media/image4.png"/><Relationship Id="rId7" Type="http://schemas.openxmlformats.org/officeDocument/2006/relationships/tags" Target="../tags/tag19.xml"/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5" Type="http://schemas.openxmlformats.org/officeDocument/2006/relationships/notesSlide" Target="../notesSlides/notesSlide2.xml"/><Relationship Id="rId14" Type="http://schemas.openxmlformats.org/officeDocument/2006/relationships/slideLayout" Target="../slideLayouts/slideLayout3.xml"/><Relationship Id="rId13" Type="http://schemas.openxmlformats.org/officeDocument/2006/relationships/tags" Target="../tags/tag31.xml"/><Relationship Id="rId12" Type="http://schemas.openxmlformats.org/officeDocument/2006/relationships/image" Target="../media/image4.png"/><Relationship Id="rId11" Type="http://schemas.openxmlformats.org/officeDocument/2006/relationships/image" Target="../media/image7.png"/><Relationship Id="rId10" Type="http://schemas.openxmlformats.org/officeDocument/2006/relationships/tags" Target="../tags/tag30.xml"/><Relationship Id="rId1" Type="http://schemas.openxmlformats.org/officeDocument/2006/relationships/tags" Target="../tags/tag21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40.xml"/><Relationship Id="rId8" Type="http://schemas.openxmlformats.org/officeDocument/2006/relationships/tags" Target="../tags/tag39.xml"/><Relationship Id="rId7" Type="http://schemas.openxmlformats.org/officeDocument/2006/relationships/tags" Target="../tags/tag38.xml"/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5" Type="http://schemas.openxmlformats.org/officeDocument/2006/relationships/notesSlide" Target="../notesSlides/notesSlide3.xml"/><Relationship Id="rId44" Type="http://schemas.openxmlformats.org/officeDocument/2006/relationships/slideLayout" Target="../slideLayouts/slideLayout3.xml"/><Relationship Id="rId43" Type="http://schemas.openxmlformats.org/officeDocument/2006/relationships/tags" Target="../tags/tag73.xml"/><Relationship Id="rId42" Type="http://schemas.openxmlformats.org/officeDocument/2006/relationships/image" Target="../media/image4.png"/><Relationship Id="rId41" Type="http://schemas.openxmlformats.org/officeDocument/2006/relationships/tags" Target="../tags/tag72.xml"/><Relationship Id="rId40" Type="http://schemas.openxmlformats.org/officeDocument/2006/relationships/tags" Target="../tags/tag71.xml"/><Relationship Id="rId4" Type="http://schemas.openxmlformats.org/officeDocument/2006/relationships/tags" Target="../tags/tag35.xml"/><Relationship Id="rId39" Type="http://schemas.openxmlformats.org/officeDocument/2006/relationships/tags" Target="../tags/tag70.xml"/><Relationship Id="rId38" Type="http://schemas.openxmlformats.org/officeDocument/2006/relationships/tags" Target="../tags/tag69.xml"/><Relationship Id="rId37" Type="http://schemas.openxmlformats.org/officeDocument/2006/relationships/tags" Target="../tags/tag68.xml"/><Relationship Id="rId36" Type="http://schemas.openxmlformats.org/officeDocument/2006/relationships/tags" Target="../tags/tag67.xml"/><Relationship Id="rId35" Type="http://schemas.openxmlformats.org/officeDocument/2006/relationships/tags" Target="../tags/tag66.xml"/><Relationship Id="rId34" Type="http://schemas.openxmlformats.org/officeDocument/2006/relationships/tags" Target="../tags/tag65.xml"/><Relationship Id="rId33" Type="http://schemas.openxmlformats.org/officeDocument/2006/relationships/tags" Target="../tags/tag64.xml"/><Relationship Id="rId32" Type="http://schemas.openxmlformats.org/officeDocument/2006/relationships/tags" Target="../tags/tag63.xml"/><Relationship Id="rId31" Type="http://schemas.openxmlformats.org/officeDocument/2006/relationships/tags" Target="../tags/tag62.xml"/><Relationship Id="rId30" Type="http://schemas.openxmlformats.org/officeDocument/2006/relationships/tags" Target="../tags/tag61.xml"/><Relationship Id="rId3" Type="http://schemas.openxmlformats.org/officeDocument/2006/relationships/tags" Target="../tags/tag34.xml"/><Relationship Id="rId29" Type="http://schemas.openxmlformats.org/officeDocument/2006/relationships/tags" Target="../tags/tag60.xml"/><Relationship Id="rId28" Type="http://schemas.openxmlformats.org/officeDocument/2006/relationships/tags" Target="../tags/tag59.xml"/><Relationship Id="rId27" Type="http://schemas.openxmlformats.org/officeDocument/2006/relationships/tags" Target="../tags/tag58.xml"/><Relationship Id="rId26" Type="http://schemas.openxmlformats.org/officeDocument/2006/relationships/tags" Target="../tags/tag57.xml"/><Relationship Id="rId25" Type="http://schemas.openxmlformats.org/officeDocument/2006/relationships/tags" Target="../tags/tag56.xml"/><Relationship Id="rId24" Type="http://schemas.openxmlformats.org/officeDocument/2006/relationships/tags" Target="../tags/tag55.xml"/><Relationship Id="rId23" Type="http://schemas.openxmlformats.org/officeDocument/2006/relationships/tags" Target="../tags/tag54.xml"/><Relationship Id="rId22" Type="http://schemas.openxmlformats.org/officeDocument/2006/relationships/tags" Target="../tags/tag53.xml"/><Relationship Id="rId21" Type="http://schemas.openxmlformats.org/officeDocument/2006/relationships/tags" Target="../tags/tag52.xml"/><Relationship Id="rId20" Type="http://schemas.openxmlformats.org/officeDocument/2006/relationships/tags" Target="../tags/tag51.xml"/><Relationship Id="rId2" Type="http://schemas.openxmlformats.org/officeDocument/2006/relationships/tags" Target="../tags/tag33.xml"/><Relationship Id="rId19" Type="http://schemas.openxmlformats.org/officeDocument/2006/relationships/tags" Target="../tags/tag50.xml"/><Relationship Id="rId18" Type="http://schemas.openxmlformats.org/officeDocument/2006/relationships/tags" Target="../tags/tag49.xml"/><Relationship Id="rId17" Type="http://schemas.openxmlformats.org/officeDocument/2006/relationships/tags" Target="../tags/tag48.xml"/><Relationship Id="rId16" Type="http://schemas.openxmlformats.org/officeDocument/2006/relationships/tags" Target="../tags/tag47.xml"/><Relationship Id="rId15" Type="http://schemas.openxmlformats.org/officeDocument/2006/relationships/tags" Target="../tags/tag46.xml"/><Relationship Id="rId14" Type="http://schemas.openxmlformats.org/officeDocument/2006/relationships/tags" Target="../tags/tag45.xml"/><Relationship Id="rId13" Type="http://schemas.openxmlformats.org/officeDocument/2006/relationships/tags" Target="../tags/tag44.xml"/><Relationship Id="rId12" Type="http://schemas.openxmlformats.org/officeDocument/2006/relationships/tags" Target="../tags/tag43.xml"/><Relationship Id="rId11" Type="http://schemas.openxmlformats.org/officeDocument/2006/relationships/tags" Target="../tags/tag42.xml"/><Relationship Id="rId10" Type="http://schemas.openxmlformats.org/officeDocument/2006/relationships/tags" Target="../tags/tag41.xml"/><Relationship Id="rId1" Type="http://schemas.openxmlformats.org/officeDocument/2006/relationships/tags" Target="../tags/tag32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82.xml"/><Relationship Id="rId8" Type="http://schemas.openxmlformats.org/officeDocument/2006/relationships/tags" Target="../tags/tag81.xml"/><Relationship Id="rId7" Type="http://schemas.openxmlformats.org/officeDocument/2006/relationships/tags" Target="../tags/tag80.xml"/><Relationship Id="rId6" Type="http://schemas.openxmlformats.org/officeDocument/2006/relationships/tags" Target="../tags/tag79.xml"/><Relationship Id="rId5" Type="http://schemas.openxmlformats.org/officeDocument/2006/relationships/tags" Target="../tags/tag78.xml"/><Relationship Id="rId4" Type="http://schemas.openxmlformats.org/officeDocument/2006/relationships/tags" Target="../tags/tag77.xml"/><Relationship Id="rId34" Type="http://schemas.openxmlformats.org/officeDocument/2006/relationships/slideLayout" Target="../slideLayouts/slideLayout3.xml"/><Relationship Id="rId33" Type="http://schemas.openxmlformats.org/officeDocument/2006/relationships/tags" Target="../tags/tag99.xml"/><Relationship Id="rId32" Type="http://schemas.openxmlformats.org/officeDocument/2006/relationships/image" Target="../media/image4.png"/><Relationship Id="rId31" Type="http://schemas.openxmlformats.org/officeDocument/2006/relationships/tags" Target="../tags/tag98.xml"/><Relationship Id="rId30" Type="http://schemas.openxmlformats.org/officeDocument/2006/relationships/tags" Target="../tags/tag97.xml"/><Relationship Id="rId3" Type="http://schemas.openxmlformats.org/officeDocument/2006/relationships/tags" Target="../tags/tag76.xml"/><Relationship Id="rId29" Type="http://schemas.openxmlformats.org/officeDocument/2006/relationships/tags" Target="../tags/tag96.xml"/><Relationship Id="rId28" Type="http://schemas.openxmlformats.org/officeDocument/2006/relationships/tags" Target="../tags/tag95.xml"/><Relationship Id="rId27" Type="http://schemas.openxmlformats.org/officeDocument/2006/relationships/tags" Target="../tags/tag94.xml"/><Relationship Id="rId26" Type="http://schemas.openxmlformats.org/officeDocument/2006/relationships/tags" Target="../tags/tag93.xml"/><Relationship Id="rId25" Type="http://schemas.openxmlformats.org/officeDocument/2006/relationships/tags" Target="../tags/tag92.xml"/><Relationship Id="rId24" Type="http://schemas.openxmlformats.org/officeDocument/2006/relationships/tags" Target="../tags/tag91.xml"/><Relationship Id="rId23" Type="http://schemas.openxmlformats.org/officeDocument/2006/relationships/image" Target="../media/image13.svg"/><Relationship Id="rId22" Type="http://schemas.openxmlformats.org/officeDocument/2006/relationships/image" Target="../media/image12.png"/><Relationship Id="rId21" Type="http://schemas.openxmlformats.org/officeDocument/2006/relationships/tags" Target="../tags/tag90.xml"/><Relationship Id="rId20" Type="http://schemas.openxmlformats.org/officeDocument/2006/relationships/image" Target="../media/image11.svg"/><Relationship Id="rId2" Type="http://schemas.openxmlformats.org/officeDocument/2006/relationships/tags" Target="../tags/tag75.xml"/><Relationship Id="rId19" Type="http://schemas.openxmlformats.org/officeDocument/2006/relationships/image" Target="../media/image10.png"/><Relationship Id="rId18" Type="http://schemas.openxmlformats.org/officeDocument/2006/relationships/tags" Target="../tags/tag89.xml"/><Relationship Id="rId17" Type="http://schemas.openxmlformats.org/officeDocument/2006/relationships/image" Target="../media/image9.svg"/><Relationship Id="rId16" Type="http://schemas.openxmlformats.org/officeDocument/2006/relationships/image" Target="../media/image8.png"/><Relationship Id="rId15" Type="http://schemas.openxmlformats.org/officeDocument/2006/relationships/tags" Target="../tags/tag88.xml"/><Relationship Id="rId14" Type="http://schemas.openxmlformats.org/officeDocument/2006/relationships/tags" Target="../tags/tag87.xml"/><Relationship Id="rId13" Type="http://schemas.openxmlformats.org/officeDocument/2006/relationships/tags" Target="../tags/tag86.xml"/><Relationship Id="rId12" Type="http://schemas.openxmlformats.org/officeDocument/2006/relationships/tags" Target="../tags/tag85.xml"/><Relationship Id="rId11" Type="http://schemas.openxmlformats.org/officeDocument/2006/relationships/tags" Target="../tags/tag84.xml"/><Relationship Id="rId10" Type="http://schemas.openxmlformats.org/officeDocument/2006/relationships/tags" Target="../tags/tag83.xml"/><Relationship Id="rId1" Type="http://schemas.openxmlformats.org/officeDocument/2006/relationships/tags" Target="../tags/tag74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06.xml"/><Relationship Id="rId8" Type="http://schemas.openxmlformats.org/officeDocument/2006/relationships/tags" Target="../tags/tag105.xml"/><Relationship Id="rId7" Type="http://schemas.openxmlformats.org/officeDocument/2006/relationships/tags" Target="../tags/tag104.xml"/><Relationship Id="rId6" Type="http://schemas.openxmlformats.org/officeDocument/2006/relationships/image" Target="../media/image4.png"/><Relationship Id="rId5" Type="http://schemas.openxmlformats.org/officeDocument/2006/relationships/tags" Target="../tags/tag103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tags" Target="../tags/tag100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107.xml"/><Relationship Id="rId1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16.xml"/><Relationship Id="rId8" Type="http://schemas.openxmlformats.org/officeDocument/2006/relationships/tags" Target="../tags/tag115.xml"/><Relationship Id="rId7" Type="http://schemas.openxmlformats.org/officeDocument/2006/relationships/tags" Target="../tags/tag114.xml"/><Relationship Id="rId6" Type="http://schemas.openxmlformats.org/officeDocument/2006/relationships/tags" Target="../tags/tag113.xml"/><Relationship Id="rId5" Type="http://schemas.openxmlformats.org/officeDocument/2006/relationships/tags" Target="../tags/tag112.xml"/><Relationship Id="rId4" Type="http://schemas.openxmlformats.org/officeDocument/2006/relationships/tags" Target="../tags/tag111.xml"/><Relationship Id="rId3" Type="http://schemas.openxmlformats.org/officeDocument/2006/relationships/tags" Target="../tags/tag110.xml"/><Relationship Id="rId21" Type="http://schemas.openxmlformats.org/officeDocument/2006/relationships/slideLayout" Target="../slideLayouts/slideLayout3.xml"/><Relationship Id="rId20" Type="http://schemas.openxmlformats.org/officeDocument/2006/relationships/tags" Target="../tags/tag125.xml"/><Relationship Id="rId2" Type="http://schemas.openxmlformats.org/officeDocument/2006/relationships/tags" Target="../tags/tag109.xml"/><Relationship Id="rId19" Type="http://schemas.openxmlformats.org/officeDocument/2006/relationships/image" Target="../media/image4.png"/><Relationship Id="rId18" Type="http://schemas.openxmlformats.org/officeDocument/2006/relationships/image" Target="../media/image14.png"/><Relationship Id="rId17" Type="http://schemas.openxmlformats.org/officeDocument/2006/relationships/tags" Target="../tags/tag124.xml"/><Relationship Id="rId16" Type="http://schemas.openxmlformats.org/officeDocument/2006/relationships/tags" Target="../tags/tag123.xml"/><Relationship Id="rId15" Type="http://schemas.openxmlformats.org/officeDocument/2006/relationships/tags" Target="../tags/tag122.xml"/><Relationship Id="rId14" Type="http://schemas.openxmlformats.org/officeDocument/2006/relationships/tags" Target="../tags/tag121.xml"/><Relationship Id="rId13" Type="http://schemas.openxmlformats.org/officeDocument/2006/relationships/tags" Target="../tags/tag120.xml"/><Relationship Id="rId12" Type="http://schemas.openxmlformats.org/officeDocument/2006/relationships/tags" Target="../tags/tag119.xml"/><Relationship Id="rId11" Type="http://schemas.openxmlformats.org/officeDocument/2006/relationships/tags" Target="../tags/tag118.xml"/><Relationship Id="rId10" Type="http://schemas.openxmlformats.org/officeDocument/2006/relationships/tags" Target="../tags/tag117.xml"/><Relationship Id="rId1" Type="http://schemas.openxmlformats.org/officeDocument/2006/relationships/tags" Target="../tags/tag108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34.xml"/><Relationship Id="rId8" Type="http://schemas.openxmlformats.org/officeDocument/2006/relationships/tags" Target="../tags/tag133.xml"/><Relationship Id="rId7" Type="http://schemas.openxmlformats.org/officeDocument/2006/relationships/tags" Target="../tags/tag132.xml"/><Relationship Id="rId6" Type="http://schemas.openxmlformats.org/officeDocument/2006/relationships/tags" Target="../tags/tag131.xml"/><Relationship Id="rId5" Type="http://schemas.openxmlformats.org/officeDocument/2006/relationships/tags" Target="../tags/tag130.xml"/><Relationship Id="rId4" Type="http://schemas.openxmlformats.org/officeDocument/2006/relationships/tags" Target="../tags/tag129.xml"/><Relationship Id="rId3" Type="http://schemas.openxmlformats.org/officeDocument/2006/relationships/tags" Target="../tags/tag128.xml"/><Relationship Id="rId20" Type="http://schemas.openxmlformats.org/officeDocument/2006/relationships/slideLayout" Target="../slideLayouts/slideLayout3.xml"/><Relationship Id="rId2" Type="http://schemas.openxmlformats.org/officeDocument/2006/relationships/tags" Target="../tags/tag127.xml"/><Relationship Id="rId19" Type="http://schemas.openxmlformats.org/officeDocument/2006/relationships/tags" Target="../tags/tag143.xml"/><Relationship Id="rId18" Type="http://schemas.openxmlformats.org/officeDocument/2006/relationships/image" Target="../media/image4.png"/><Relationship Id="rId17" Type="http://schemas.openxmlformats.org/officeDocument/2006/relationships/tags" Target="../tags/tag142.xml"/><Relationship Id="rId16" Type="http://schemas.openxmlformats.org/officeDocument/2006/relationships/tags" Target="../tags/tag141.xml"/><Relationship Id="rId15" Type="http://schemas.openxmlformats.org/officeDocument/2006/relationships/tags" Target="../tags/tag140.xml"/><Relationship Id="rId14" Type="http://schemas.openxmlformats.org/officeDocument/2006/relationships/tags" Target="../tags/tag139.xml"/><Relationship Id="rId13" Type="http://schemas.openxmlformats.org/officeDocument/2006/relationships/tags" Target="../tags/tag138.xml"/><Relationship Id="rId12" Type="http://schemas.openxmlformats.org/officeDocument/2006/relationships/tags" Target="../tags/tag137.xml"/><Relationship Id="rId11" Type="http://schemas.openxmlformats.org/officeDocument/2006/relationships/tags" Target="../tags/tag136.xml"/><Relationship Id="rId10" Type="http://schemas.openxmlformats.org/officeDocument/2006/relationships/tags" Target="../tags/tag135.xml"/><Relationship Id="rId1" Type="http://schemas.openxmlformats.org/officeDocument/2006/relationships/tags" Target="../tags/tag1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-46990"/>
            <a:ext cx="12193270" cy="690499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1338580" y="1924685"/>
            <a:ext cx="94183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江苏第二师范学院PPT模板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731635" y="-830580"/>
            <a:ext cx="648971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462933" y="-74422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13" name="图片 12" descr="新插"/>
          <p:cNvPicPr>
            <a:picLocks noChangeAspect="1"/>
          </p:cNvPicPr>
          <p:nvPr/>
        </p:nvPicPr>
        <p:blipFill>
          <a:blip r:embed="rId3"/>
          <a:srcRect t="23275" b="36909"/>
          <a:stretch>
            <a:fillRect/>
          </a:stretch>
        </p:blipFill>
        <p:spPr>
          <a:xfrm>
            <a:off x="-125730" y="3756660"/>
            <a:ext cx="12359005" cy="2766695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-103505" y="6440171"/>
            <a:ext cx="12365355" cy="417831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11" name="图片 10" descr="b4bef48a6b44a0d9762269b396a6bd7a"/>
          <p:cNvPicPr/>
          <p:nvPr/>
        </p:nvPicPr>
        <p:blipFill>
          <a:blip r:embed="rId4"/>
          <a:stretch>
            <a:fillRect/>
          </a:stretch>
        </p:blipFill>
        <p:spPr>
          <a:xfrm>
            <a:off x="271780" y="239395"/>
            <a:ext cx="2675890" cy="50419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5201920" y="3429000"/>
            <a:ext cx="178435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dist"/>
            <a:r>
              <a:rPr kumimoji="1" lang="zh-CN" alt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单位</a:t>
            </a:r>
            <a:r>
              <a:rPr kumimoji="1" lang="zh-CN" alt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名称</a:t>
            </a:r>
            <a:endParaRPr kumimoji="1" lang="zh-CN" alt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  <p:custDataLst>
      <p:tags r:id="rId6"/>
    </p:custData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椭圆 58"/>
          <p:cNvSpPr/>
          <p:nvPr>
            <p:custDataLst>
              <p:tags r:id="rId2"/>
            </p:custDataLst>
          </p:nvPr>
        </p:nvSpPr>
        <p:spPr>
          <a:xfrm>
            <a:off x="-369570" y="-820420"/>
            <a:ext cx="2344420" cy="2344420"/>
          </a:xfrm>
          <a:prstGeom prst="ellipse">
            <a:avLst/>
          </a:prstGeom>
          <a:solidFill>
            <a:srgbClr val="ABBB9A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微软雅黑" panose="020B050302020402020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  <a:gradFill flip="none" rotWithShape="1">
            <a:gsLst>
              <a:gs pos="0">
                <a:srgbClr val="55796D">
                  <a:shade val="30000"/>
                  <a:satMod val="115000"/>
                </a:srgbClr>
              </a:gs>
              <a:gs pos="50000">
                <a:srgbClr val="55796D">
                  <a:shade val="67500"/>
                  <a:satMod val="115000"/>
                </a:srgbClr>
              </a:gs>
              <a:gs pos="100000">
                <a:srgbClr val="55796D">
                  <a:shade val="100000"/>
                  <a:satMod val="115000"/>
                </a:srgbClr>
              </a:gs>
            </a:gsLst>
            <a:lin ang="13500000" scaled="1"/>
            <a:tileRect/>
          </a:gradFill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>
              <p:custDataLst>
                <p:tags r:id="rId3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文本框 17"/>
          <p:cNvSpPr txBox="1"/>
          <p:nvPr>
            <p:custDataLst>
              <p:tags r:id="rId4"/>
            </p:custDataLst>
          </p:nvPr>
        </p:nvSpPr>
        <p:spPr>
          <a:xfrm rot="20700000">
            <a:off x="151765" y="133986"/>
            <a:ext cx="1009650" cy="66611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374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02</a:t>
            </a:r>
            <a:endParaRPr lang="en-US" altLang="zh-CN" sz="3600" b="1" dirty="0">
              <a:solidFill>
                <a:schemeClr val="bg1"/>
              </a:solidFill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1530350" y="317500"/>
            <a:ext cx="4191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输入标题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aphicFrame>
        <p:nvGraphicFramePr>
          <p:cNvPr id="10" name="图表 9" descr="7b0a202020202263686172745265734964223a20223230343736323531220a7d0a"/>
          <p:cNvGraphicFramePr/>
          <p:nvPr>
            <p:custDataLst>
              <p:tags r:id="rId6"/>
            </p:custDataLst>
          </p:nvPr>
        </p:nvGraphicFramePr>
        <p:xfrm>
          <a:off x="578485" y="1934210"/>
          <a:ext cx="6421120" cy="40360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11" name="文本框 10"/>
          <p:cNvSpPr txBox="1"/>
          <p:nvPr>
            <p:custDataLst>
              <p:tags r:id="rId7"/>
            </p:custDataLst>
          </p:nvPr>
        </p:nvSpPr>
        <p:spPr>
          <a:xfrm>
            <a:off x="7410450" y="1800860"/>
            <a:ext cx="2836545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rgbClr val="56796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添加小标题</a:t>
            </a:r>
            <a:endParaRPr lang="zh-CN" altLang="en-US" sz="2000" b="1" dirty="0">
              <a:solidFill>
                <a:srgbClr val="56796D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8"/>
            </p:custDataLst>
          </p:nvPr>
        </p:nvSpPr>
        <p:spPr>
          <a:xfrm>
            <a:off x="7410450" y="2465705"/>
            <a:ext cx="4399915" cy="5708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spc="100" dirty="0">
                <a:solidFill>
                  <a:srgbClr val="000000">
                    <a:lumMod val="50000"/>
                    <a:lumOff val="50000"/>
                  </a:srgb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单击此处输入正文，为了最终演示发布的良好效果，请尽量言简意赅的阐述观点</a:t>
            </a:r>
            <a:endParaRPr lang="zh-CN" altLang="en-US" sz="1200" spc="100" dirty="0">
              <a:solidFill>
                <a:srgbClr val="000000">
                  <a:lumMod val="50000"/>
                  <a:lumOff val="50000"/>
                </a:srgb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平行四边形 12"/>
          <p:cNvSpPr/>
          <p:nvPr>
            <p:custDataLst>
              <p:tags r:id="rId9"/>
            </p:custDataLst>
          </p:nvPr>
        </p:nvSpPr>
        <p:spPr>
          <a:xfrm>
            <a:off x="11349662" y="1790908"/>
            <a:ext cx="364923" cy="377508"/>
          </a:xfrm>
          <a:prstGeom prst="parallelogram">
            <a:avLst>
              <a:gd name="adj" fmla="val 24138"/>
            </a:avLst>
          </a:prstGeom>
          <a:solidFill>
            <a:srgbClr val="82A09A">
              <a:alpha val="57000"/>
            </a:srgbClr>
          </a:solidFill>
          <a:ln>
            <a:noFill/>
            <a:prstDash val="solid"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cs typeface="微软雅黑" panose="020B0503020204020204" charset="-122"/>
            </a:endParaRPr>
          </a:p>
        </p:txBody>
      </p:sp>
      <p:cxnSp>
        <p:nvCxnSpPr>
          <p:cNvPr id="14" name="直接连接符 13"/>
          <p:cNvCxnSpPr/>
          <p:nvPr>
            <p:custDataLst>
              <p:tags r:id="rId10"/>
            </p:custDataLst>
          </p:nvPr>
        </p:nvCxnSpPr>
        <p:spPr>
          <a:xfrm>
            <a:off x="7455535" y="2344420"/>
            <a:ext cx="4354830" cy="0"/>
          </a:xfrm>
          <a:prstGeom prst="line">
            <a:avLst/>
          </a:prstGeom>
          <a:ln w="11430">
            <a:solidFill>
              <a:srgbClr val="82A09A"/>
            </a:solidFill>
          </a:ln>
        </p:spPr>
        <p:style>
          <a:lnRef idx="1">
            <a:srgbClr val="376FFF"/>
          </a:lnRef>
          <a:fillRef idx="0">
            <a:srgbClr val="376FFF"/>
          </a:fillRef>
          <a:effectRef idx="0">
            <a:srgbClr val="376FFF"/>
          </a:effectRef>
          <a:fontRef idx="minor">
            <a:srgbClr val="000000"/>
          </a:fontRef>
        </p:style>
      </p:cxnSp>
      <p:sp>
        <p:nvSpPr>
          <p:cNvPr id="15" name="文本框 14"/>
          <p:cNvSpPr txBox="1"/>
          <p:nvPr>
            <p:custDataLst>
              <p:tags r:id="rId11"/>
            </p:custDataLst>
          </p:nvPr>
        </p:nvSpPr>
        <p:spPr>
          <a:xfrm>
            <a:off x="7455535" y="3917950"/>
            <a:ext cx="2836545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rgbClr val="3B955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添加小标题</a:t>
            </a:r>
            <a:endParaRPr lang="zh-CN" altLang="en-US" sz="2000" b="1" dirty="0">
              <a:solidFill>
                <a:srgbClr val="3B955B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>
            <p:custDataLst>
              <p:tags r:id="rId12"/>
            </p:custDataLst>
          </p:nvPr>
        </p:nvSpPr>
        <p:spPr>
          <a:xfrm>
            <a:off x="7455535" y="4582795"/>
            <a:ext cx="4399915" cy="5708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spc="100" dirty="0">
                <a:solidFill>
                  <a:srgbClr val="000000">
                    <a:lumMod val="50000"/>
                    <a:lumOff val="50000"/>
                  </a:srgb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单击此处输入正文，为了最终演示发布的良好效果，请尽量言简意赅的阐述观点</a:t>
            </a:r>
            <a:endParaRPr lang="zh-CN" altLang="en-US" sz="1200" spc="100" dirty="0">
              <a:solidFill>
                <a:srgbClr val="000000">
                  <a:lumMod val="50000"/>
                  <a:lumOff val="50000"/>
                </a:srgb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7" name="平行四边形 16"/>
          <p:cNvSpPr/>
          <p:nvPr>
            <p:custDataLst>
              <p:tags r:id="rId13"/>
            </p:custDataLst>
          </p:nvPr>
        </p:nvSpPr>
        <p:spPr>
          <a:xfrm>
            <a:off x="11394747" y="3907998"/>
            <a:ext cx="364923" cy="377508"/>
          </a:xfrm>
          <a:prstGeom prst="parallelogram">
            <a:avLst>
              <a:gd name="adj" fmla="val 24138"/>
            </a:avLst>
          </a:prstGeom>
          <a:solidFill>
            <a:srgbClr val="24713F">
              <a:alpha val="57000"/>
            </a:srgbClr>
          </a:solidFill>
          <a:ln>
            <a:noFill/>
            <a:prstDash val="solid"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cs typeface="微软雅黑" panose="020B0503020204020204" charset="-122"/>
            </a:endParaRPr>
          </a:p>
        </p:txBody>
      </p:sp>
      <p:cxnSp>
        <p:nvCxnSpPr>
          <p:cNvPr id="19" name="直接连接符 18"/>
          <p:cNvCxnSpPr/>
          <p:nvPr>
            <p:custDataLst>
              <p:tags r:id="rId14"/>
            </p:custDataLst>
          </p:nvPr>
        </p:nvCxnSpPr>
        <p:spPr>
          <a:xfrm>
            <a:off x="7500620" y="4461510"/>
            <a:ext cx="4354830" cy="0"/>
          </a:xfrm>
          <a:prstGeom prst="line">
            <a:avLst/>
          </a:prstGeom>
          <a:ln w="11430">
            <a:solidFill>
              <a:srgbClr val="24713F"/>
            </a:solidFill>
          </a:ln>
        </p:spPr>
        <p:style>
          <a:lnRef idx="1">
            <a:srgbClr val="376FFF"/>
          </a:lnRef>
          <a:fillRef idx="0">
            <a:srgbClr val="376FFF"/>
          </a:fillRef>
          <a:effectRef idx="0">
            <a:srgbClr val="376FFF"/>
          </a:effectRef>
          <a:fontRef idx="minor">
            <a:srgbClr val="000000"/>
          </a:fontRef>
        </p:style>
      </p:cxnSp>
      <p:pic>
        <p:nvPicPr>
          <p:cNvPr id="2" name="图片 1" descr="b4bef48a6b44a0d9762269b396a6bd7a"/>
          <p:cNvPicPr/>
          <p:nvPr/>
        </p:nvPicPr>
        <p:blipFill>
          <a:blip r:embed="rId15"/>
          <a:stretch>
            <a:fillRect/>
          </a:stretch>
        </p:blipFill>
        <p:spPr>
          <a:xfrm>
            <a:off x="9321800" y="317500"/>
            <a:ext cx="2706289" cy="529200"/>
          </a:xfrm>
          <a:prstGeom prst="rect">
            <a:avLst/>
          </a:prstGeom>
        </p:spPr>
      </p:pic>
    </p:spTree>
    <p:custDataLst>
      <p:tags r:id="rId16"/>
    </p:custData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-44027" y="0"/>
            <a:ext cx="12235815" cy="6858000"/>
          </a:xfrm>
          <a:prstGeom prst="rect">
            <a:avLst/>
          </a:prstGeom>
          <a:solidFill>
            <a:srgbClr val="C9D8D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5">
              <a:solidFill>
                <a:schemeClr val="lt1"/>
              </a:solidFill>
              <a:cs typeface="微软雅黑" panose="020B0503020204020204" charset="-122"/>
            </a:endParaRPr>
          </a:p>
        </p:txBody>
      </p:sp>
      <p:sp>
        <p:nvSpPr>
          <p:cNvPr id="9" name="单圆角矩形 8"/>
          <p:cNvSpPr/>
          <p:nvPr>
            <p:custDataLst>
              <p:tags r:id="rId3"/>
            </p:custDataLst>
          </p:nvPr>
        </p:nvSpPr>
        <p:spPr>
          <a:xfrm>
            <a:off x="0" y="2476500"/>
            <a:ext cx="12192000" cy="1908811"/>
          </a:xfrm>
          <a:prstGeom prst="round1Rect">
            <a:avLst>
              <a:gd name="adj" fmla="val 0"/>
            </a:avLst>
          </a:prstGeom>
          <a:solidFill>
            <a:srgbClr val="5579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5">
              <a:solidFill>
                <a:schemeClr val="lt1"/>
              </a:solidFill>
              <a:cs typeface="微软雅黑" panose="020B0503020204020204" charset="-122"/>
            </a:endParaRPr>
          </a:p>
        </p:txBody>
      </p:sp>
      <p:sp>
        <p:nvSpPr>
          <p:cNvPr id="5" name="单圆角矩形 4"/>
          <p:cNvSpPr/>
          <p:nvPr>
            <p:custDataLst>
              <p:tags r:id="rId4"/>
            </p:custDataLst>
          </p:nvPr>
        </p:nvSpPr>
        <p:spPr>
          <a:xfrm>
            <a:off x="226060" y="2476500"/>
            <a:ext cx="7074535" cy="1908811"/>
          </a:xfrm>
          <a:prstGeom prst="round1Rect">
            <a:avLst>
              <a:gd name="adj" fmla="val 0"/>
            </a:avLst>
          </a:prstGeom>
          <a:solidFill>
            <a:srgbClr val="3B95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5">
              <a:solidFill>
                <a:schemeClr val="lt1"/>
              </a:solidFill>
              <a:cs typeface="微软雅黑" panose="020B0503020204020204" charset="-122"/>
            </a:endParaRPr>
          </a:p>
        </p:txBody>
      </p:sp>
      <p:pic>
        <p:nvPicPr>
          <p:cNvPr id="23" name="图片 22" descr="F:/设计图片素材5/willian-justen-de-vasconcellos-ZB33AVwsA7I-unsplash.jpgwillian-justen-de-vasconcellos-ZB33AVwsA7I-unsplash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cstate="email"/>
          <a:srcRect l="11335" t="-3" r="11335" b="-3"/>
          <a:stretch>
            <a:fillRect/>
          </a:stretch>
        </p:blipFill>
        <p:spPr>
          <a:xfrm>
            <a:off x="7300595" y="1176081"/>
            <a:ext cx="3485653" cy="4352734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111" h="14369">
                <a:moveTo>
                  <a:pt x="0" y="0"/>
                </a:moveTo>
                <a:lnTo>
                  <a:pt x="11111" y="0"/>
                </a:lnTo>
                <a:lnTo>
                  <a:pt x="11111" y="14369"/>
                </a:lnTo>
                <a:lnTo>
                  <a:pt x="0" y="1436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" name="图片 3" descr="b4bef48a6b44a0d9762269b396a6bd7a"/>
          <p:cNvPicPr/>
          <p:nvPr/>
        </p:nvPicPr>
        <p:blipFill>
          <a:blip r:embed="rId7"/>
          <a:stretch>
            <a:fillRect/>
          </a:stretch>
        </p:blipFill>
        <p:spPr>
          <a:xfrm>
            <a:off x="271780" y="239395"/>
            <a:ext cx="2675890" cy="50419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1527810" y="2706370"/>
            <a:ext cx="6605270" cy="1445260"/>
            <a:chOff x="356" y="4370"/>
            <a:chExt cx="10402" cy="2276"/>
          </a:xfrm>
        </p:grpSpPr>
        <p:sp>
          <p:nvSpPr>
            <p:cNvPr id="11" name="矩形 10"/>
            <p:cNvSpPr/>
            <p:nvPr>
              <p:custDataLst>
                <p:tags r:id="rId8"/>
              </p:custDataLst>
            </p:nvPr>
          </p:nvSpPr>
          <p:spPr>
            <a:xfrm>
              <a:off x="2962" y="5470"/>
              <a:ext cx="7796" cy="7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fontAlgn="auto">
                <a:lnSpc>
                  <a:spcPct val="170000"/>
                </a:lnSpc>
              </a:pPr>
              <a:r>
                <a:rPr lang="zh-CN" sz="1400" b="1" strike="noStrike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输入文字</a:t>
              </a:r>
              <a:endParaRPr lang="zh-CN" sz="1400" b="1" strike="noStrike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cxnSp>
          <p:nvCxnSpPr>
            <p:cNvPr id="12" name="直接连接符 11"/>
            <p:cNvCxnSpPr/>
            <p:nvPr>
              <p:custDataLst>
                <p:tags r:id="rId9"/>
              </p:custDataLst>
            </p:nvPr>
          </p:nvCxnSpPr>
          <p:spPr>
            <a:xfrm>
              <a:off x="3112" y="5508"/>
              <a:ext cx="2517" cy="0"/>
            </a:xfrm>
            <a:prstGeom prst="line">
              <a:avLst/>
            </a:prstGeom>
            <a:ln w="6350">
              <a:solidFill>
                <a:schemeClr val="bg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文本框 17"/>
            <p:cNvSpPr txBox="1"/>
            <p:nvPr/>
          </p:nvSpPr>
          <p:spPr>
            <a:xfrm>
              <a:off x="2962" y="4573"/>
              <a:ext cx="5063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ctr" anchorCtr="0">
              <a:spAutoFit/>
            </a:bodyPr>
            <a:lstStyle/>
            <a:p>
              <a:pPr fontAlgn="ctr"/>
              <a:r>
                <a:rPr lang="zh-CN" altLang="en-US" sz="28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输入标题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5" name="文本框 17"/>
            <p:cNvSpPr txBox="1"/>
            <p:nvPr>
              <p:custDataLst>
                <p:tags r:id="rId10"/>
              </p:custDataLst>
            </p:nvPr>
          </p:nvSpPr>
          <p:spPr>
            <a:xfrm>
              <a:off x="356" y="4370"/>
              <a:ext cx="2872" cy="227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ctr" anchorCtr="0">
              <a:spAutoFit/>
            </a:bodyPr>
            <a:lstStyle/>
            <a:p>
              <a:pPr fontAlgn="ctr"/>
              <a:r>
                <a:rPr lang="en-US" altLang="zh-CN" sz="88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03</a:t>
              </a:r>
              <a:endParaRPr lang="en-US" altLang="zh-CN" sz="8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椭圆 58"/>
          <p:cNvSpPr/>
          <p:nvPr>
            <p:custDataLst>
              <p:tags r:id="rId1"/>
            </p:custDataLst>
          </p:nvPr>
        </p:nvSpPr>
        <p:spPr>
          <a:xfrm>
            <a:off x="-369570" y="-820420"/>
            <a:ext cx="2344420" cy="2344420"/>
          </a:xfrm>
          <a:prstGeom prst="ellipse">
            <a:avLst/>
          </a:prstGeom>
          <a:solidFill>
            <a:srgbClr val="ABBB9A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微软雅黑" panose="020B050302020402020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  <a:gradFill flip="none" rotWithShape="1">
            <a:gsLst>
              <a:gs pos="0">
                <a:srgbClr val="3B955B">
                  <a:shade val="30000"/>
                  <a:satMod val="115000"/>
                </a:srgbClr>
              </a:gs>
              <a:gs pos="50000">
                <a:srgbClr val="3B955B">
                  <a:shade val="67500"/>
                  <a:satMod val="115000"/>
                </a:srgbClr>
              </a:gs>
              <a:gs pos="100000">
                <a:srgbClr val="3B955B">
                  <a:shade val="100000"/>
                  <a:satMod val="115000"/>
                </a:srgbClr>
              </a:gs>
            </a:gsLst>
            <a:lin ang="8100000" scaled="1"/>
            <a:tileRect/>
          </a:gradFill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7" name="平行四边形 6"/>
            <p:cNvSpPr/>
            <p:nvPr>
              <p:custDataLst>
                <p:tags r:id="rId2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正文"/>
          <p:cNvSpPr txBox="1"/>
          <p:nvPr>
            <p:custDataLst>
              <p:tags r:id="rId3"/>
            </p:custDataLst>
          </p:nvPr>
        </p:nvSpPr>
        <p:spPr>
          <a:xfrm>
            <a:off x="6358890" y="3427730"/>
            <a:ext cx="4036695" cy="1057910"/>
          </a:xfrm>
          <a:prstGeom prst="rect">
            <a:avLst/>
          </a:prstGeom>
          <a:noFill/>
        </p:spPr>
        <p:txBody>
          <a:bodyPr wrap="square" lIns="0" tIns="0" rIns="36195" bIns="0" rtlCol="0" anchor="ctr" anchorCtr="0">
            <a:norm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您的内容请在这里输入，或者复制您的文本后，在此处选择黏贴，并选择只保留文字</a:t>
            </a:r>
            <a:endParaRPr lang="zh-CN" altLang="en-US" sz="1200" spc="15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2" name="文本框 17"/>
          <p:cNvSpPr txBox="1"/>
          <p:nvPr>
            <p:custDataLst>
              <p:tags r:id="rId4"/>
            </p:custDataLst>
          </p:nvPr>
        </p:nvSpPr>
        <p:spPr>
          <a:xfrm rot="20700000">
            <a:off x="151765" y="133986"/>
            <a:ext cx="1009650" cy="66611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374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03</a:t>
            </a:r>
            <a:endParaRPr lang="en-US" altLang="zh-CN" sz="374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4" name="文本框 23"/>
          <p:cNvSpPr txBox="1"/>
          <p:nvPr>
            <p:custDataLst>
              <p:tags r:id="rId5"/>
            </p:custDataLst>
          </p:nvPr>
        </p:nvSpPr>
        <p:spPr>
          <a:xfrm>
            <a:off x="1530350" y="317500"/>
            <a:ext cx="4191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输入标题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6" name="组合 5"/>
          <p:cNvGrpSpPr/>
          <p:nvPr>
            <p:custDataLst>
              <p:tags r:id="rId6"/>
            </p:custDataLst>
          </p:nvPr>
        </p:nvGrpSpPr>
        <p:grpSpPr>
          <a:xfrm>
            <a:off x="985652" y="1920875"/>
            <a:ext cx="10675917" cy="3732621"/>
            <a:chOff x="337570" y="1239702"/>
            <a:chExt cx="8158730" cy="2786697"/>
          </a:xfrm>
        </p:grpSpPr>
        <p:sp>
          <p:nvSpPr>
            <p:cNvPr id="14" name="矩形 13"/>
            <p:cNvSpPr/>
            <p:nvPr>
              <p:custDataLst>
                <p:tags r:id="rId7"/>
              </p:custDataLst>
            </p:nvPr>
          </p:nvSpPr>
          <p:spPr>
            <a:xfrm>
              <a:off x="1086493" y="1323715"/>
              <a:ext cx="1325880" cy="3683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zh-CN" altLang="en-US" sz="1800" b="1" dirty="0">
                  <a:solidFill>
                    <a:srgbClr val="404040"/>
                  </a:solidFill>
                  <a:latin typeface="Impact" panose="020B0806030902050204" pitchFamily="34" charset="0"/>
                </a:rPr>
                <a:t>添加小标题</a:t>
              </a:r>
              <a:endParaRPr lang="zh-CN" altLang="en-US" sz="1800" b="1" dirty="0">
                <a:solidFill>
                  <a:srgbClr val="404040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5" name="矩形 14"/>
            <p:cNvSpPr/>
            <p:nvPr>
              <p:custDataLst>
                <p:tags r:id="rId8"/>
              </p:custDataLst>
            </p:nvPr>
          </p:nvSpPr>
          <p:spPr>
            <a:xfrm>
              <a:off x="1086493" y="1673506"/>
              <a:ext cx="3037272" cy="5759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050" dirty="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您的内容请在这里输入，或者复制您的文本后，在此处选择黏贴，并选择只保留文字</a:t>
              </a:r>
              <a:endParaRPr lang="en-US" altLang="zh-CN" sz="105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6" name="矩形 15"/>
            <p:cNvSpPr/>
            <p:nvPr>
              <p:custDataLst>
                <p:tags r:id="rId9"/>
              </p:custDataLst>
            </p:nvPr>
          </p:nvSpPr>
          <p:spPr>
            <a:xfrm>
              <a:off x="337570" y="1239702"/>
              <a:ext cx="666773" cy="5736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altLang="zh-CN" sz="4400" b="1" dirty="0">
                  <a:solidFill>
                    <a:srgbClr val="3B955B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01</a:t>
              </a:r>
              <a:endParaRPr lang="en-US" altLang="zh-CN" sz="4400" b="1" dirty="0">
                <a:solidFill>
                  <a:srgbClr val="3B955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9" name="矩形 18"/>
            <p:cNvSpPr/>
            <p:nvPr>
              <p:custDataLst>
                <p:tags r:id="rId10"/>
              </p:custDataLst>
            </p:nvPr>
          </p:nvSpPr>
          <p:spPr>
            <a:xfrm>
              <a:off x="5459028" y="1323715"/>
              <a:ext cx="1325880" cy="3683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l"/>
              <a:r>
                <a:rPr lang="zh-CN" altLang="en-US" sz="1800" b="1">
                  <a:solidFill>
                    <a:srgbClr val="404040"/>
                  </a:solidFill>
                  <a:latin typeface="Impact" panose="020B0806030902050204" pitchFamily="34" charset="0"/>
                  <a:sym typeface="+mn-ea"/>
                </a:rPr>
                <a:t>添加小标题</a:t>
              </a:r>
              <a:endParaRPr lang="zh-CN" altLang="en-US" sz="1800" b="1">
                <a:solidFill>
                  <a:srgbClr val="404040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20" name="矩形 19"/>
            <p:cNvSpPr/>
            <p:nvPr>
              <p:custDataLst>
                <p:tags r:id="rId11"/>
              </p:custDataLst>
            </p:nvPr>
          </p:nvSpPr>
          <p:spPr>
            <a:xfrm>
              <a:off x="5459028" y="1673506"/>
              <a:ext cx="3037272" cy="5759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buClr>
                  <a:srgbClr val="E7E6E6">
                    <a:lumMod val="10000"/>
                  </a:srgbClr>
                </a:buClr>
              </a:pPr>
              <a:r>
                <a:rPr lang="zh-CN" altLang="en-US" sz="1050" dirty="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您的内容请在这里输入，或者复制您的文本后，在此处选择黏贴，并选择只保留文字</a:t>
              </a:r>
              <a:endParaRPr lang="en-US" altLang="zh-CN" sz="105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1" name="矩形 20"/>
            <p:cNvSpPr/>
            <p:nvPr>
              <p:custDataLst>
                <p:tags r:id="rId12"/>
              </p:custDataLst>
            </p:nvPr>
          </p:nvSpPr>
          <p:spPr>
            <a:xfrm>
              <a:off x="4710105" y="1239702"/>
              <a:ext cx="666773" cy="573634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threePt" dir="t"/>
              </a:scene3d>
            </a:bodyPr>
            <a:lstStyle/>
            <a:p>
              <a:pPr lvl="0"/>
              <a:r>
                <a:rPr lang="en-US" altLang="zh-CN" sz="4400" b="1" dirty="0">
                  <a:solidFill>
                    <a:srgbClr val="3B955B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02</a:t>
              </a:r>
              <a:endParaRPr lang="en-US" altLang="zh-CN" sz="4800" dirty="0">
                <a:solidFill>
                  <a:srgbClr val="5E847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  <a:ea typeface="+mj-ea"/>
              </a:endParaRPr>
            </a:p>
          </p:txBody>
        </p:sp>
        <p:sp>
          <p:nvSpPr>
            <p:cNvPr id="23" name="矩形 22"/>
            <p:cNvSpPr/>
            <p:nvPr>
              <p:custDataLst>
                <p:tags r:id="rId13"/>
              </p:custDataLst>
            </p:nvPr>
          </p:nvSpPr>
          <p:spPr>
            <a:xfrm>
              <a:off x="1086493" y="3100663"/>
              <a:ext cx="1325880" cy="3683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l"/>
              <a:r>
                <a:rPr lang="zh-CN" altLang="en-US" sz="1800" b="1">
                  <a:solidFill>
                    <a:srgbClr val="404040"/>
                  </a:solidFill>
                  <a:latin typeface="Impact" panose="020B0806030902050204" pitchFamily="34" charset="0"/>
                  <a:sym typeface="+mn-ea"/>
                </a:rPr>
                <a:t>添加小标题</a:t>
              </a:r>
              <a:endParaRPr lang="zh-CN" altLang="en-US" sz="1800" b="1">
                <a:solidFill>
                  <a:srgbClr val="404040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25" name="矩形 24"/>
            <p:cNvSpPr/>
            <p:nvPr>
              <p:custDataLst>
                <p:tags r:id="rId14"/>
              </p:custDataLst>
            </p:nvPr>
          </p:nvSpPr>
          <p:spPr>
            <a:xfrm>
              <a:off x="1086493" y="3450454"/>
              <a:ext cx="3037272" cy="5759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buClr>
                  <a:srgbClr val="E7E6E6">
                    <a:lumMod val="10000"/>
                  </a:srgbClr>
                </a:buClr>
              </a:pPr>
              <a:r>
                <a:rPr lang="zh-CN" altLang="en-US" sz="1050" dirty="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您的内容请在这里输入，或者复制您的文本后，在此处选择黏贴，并选择只保留文字</a:t>
              </a:r>
              <a:endParaRPr lang="en-US" altLang="zh-CN" sz="105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6" name="矩形 25"/>
            <p:cNvSpPr/>
            <p:nvPr>
              <p:custDataLst>
                <p:tags r:id="rId15"/>
              </p:custDataLst>
            </p:nvPr>
          </p:nvSpPr>
          <p:spPr>
            <a:xfrm>
              <a:off x="337570" y="3016650"/>
              <a:ext cx="666773" cy="5736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altLang="zh-CN" sz="4400" b="1" dirty="0">
                  <a:solidFill>
                    <a:srgbClr val="3B955B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03</a:t>
              </a:r>
              <a:endParaRPr lang="en-US" altLang="zh-CN" sz="4800" dirty="0">
                <a:solidFill>
                  <a:srgbClr val="5E8474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27" name="矩形 26"/>
            <p:cNvSpPr/>
            <p:nvPr>
              <p:custDataLst>
                <p:tags r:id="rId16"/>
              </p:custDataLst>
            </p:nvPr>
          </p:nvSpPr>
          <p:spPr>
            <a:xfrm>
              <a:off x="5459028" y="3100663"/>
              <a:ext cx="1325880" cy="3683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l"/>
              <a:r>
                <a:rPr lang="zh-CN" altLang="en-US" sz="1800" b="1">
                  <a:solidFill>
                    <a:srgbClr val="404040"/>
                  </a:solidFill>
                  <a:latin typeface="Impact" panose="020B0806030902050204" pitchFamily="34" charset="0"/>
                  <a:sym typeface="+mn-ea"/>
                </a:rPr>
                <a:t>添加小标题</a:t>
              </a:r>
              <a:endParaRPr lang="zh-CN" altLang="en-US" sz="1800" b="1">
                <a:solidFill>
                  <a:srgbClr val="404040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28" name="矩形 27"/>
            <p:cNvSpPr/>
            <p:nvPr>
              <p:custDataLst>
                <p:tags r:id="rId17"/>
              </p:custDataLst>
            </p:nvPr>
          </p:nvSpPr>
          <p:spPr>
            <a:xfrm>
              <a:off x="5459028" y="3450454"/>
              <a:ext cx="3037272" cy="5759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buClr>
                  <a:srgbClr val="E7E6E6">
                    <a:lumMod val="10000"/>
                  </a:srgbClr>
                </a:buClr>
              </a:pPr>
              <a:r>
                <a:rPr lang="zh-CN" altLang="en-US" sz="1050" dirty="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您的内容请在这里输入，或者复制您的文本后，在此处选择黏贴，并选择只保留文字</a:t>
              </a:r>
              <a:endParaRPr lang="en-US" altLang="zh-CN" sz="105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9" name="矩形 28"/>
            <p:cNvSpPr/>
            <p:nvPr>
              <p:custDataLst>
                <p:tags r:id="rId18"/>
              </p:custDataLst>
            </p:nvPr>
          </p:nvSpPr>
          <p:spPr>
            <a:xfrm>
              <a:off x="4710105" y="3016650"/>
              <a:ext cx="666773" cy="5736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altLang="zh-CN" sz="4400" b="1" dirty="0">
                  <a:solidFill>
                    <a:srgbClr val="3B955B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04</a:t>
              </a:r>
              <a:endParaRPr lang="en-US" altLang="zh-CN" sz="4800" dirty="0">
                <a:solidFill>
                  <a:srgbClr val="3B955B"/>
                </a:solidFill>
                <a:latin typeface="Impact" panose="020B0806030902050204" pitchFamily="34" charset="0"/>
              </a:endParaRPr>
            </a:p>
          </p:txBody>
        </p:sp>
      </p:grpSp>
      <p:pic>
        <p:nvPicPr>
          <p:cNvPr id="2" name="图片 1" descr="b4bef48a6b44a0d9762269b396a6bd7a"/>
          <p:cNvPicPr/>
          <p:nvPr/>
        </p:nvPicPr>
        <p:blipFill>
          <a:blip r:embed="rId19"/>
          <a:stretch>
            <a:fillRect/>
          </a:stretch>
        </p:blipFill>
        <p:spPr>
          <a:xfrm>
            <a:off x="9321800" y="317500"/>
            <a:ext cx="2706289" cy="529200"/>
          </a:xfrm>
          <a:prstGeom prst="rect">
            <a:avLst/>
          </a:prstGeom>
        </p:spPr>
      </p:pic>
    </p:spTree>
    <p:custDataLst>
      <p:tags r:id="rId20"/>
    </p:custData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箭头连接符 1"/>
          <p:cNvCxnSpPr/>
          <p:nvPr>
            <p:custDataLst>
              <p:tags r:id="rId1"/>
            </p:custDataLst>
          </p:nvPr>
        </p:nvCxnSpPr>
        <p:spPr>
          <a:xfrm flipV="1">
            <a:off x="427355" y="3787140"/>
            <a:ext cx="11297920" cy="15875"/>
          </a:xfrm>
          <a:prstGeom prst="straightConnector1">
            <a:avLst/>
          </a:prstGeom>
          <a:ln w="19050">
            <a:solidFill>
              <a:srgbClr val="4C6C6A"/>
            </a:solidFill>
            <a:prstDash val="dash"/>
            <a:tailEnd type="arrow"/>
          </a:ln>
        </p:spPr>
        <p:style>
          <a:lnRef idx="1">
            <a:srgbClr val="7F5539"/>
          </a:lnRef>
          <a:fillRef idx="0">
            <a:srgbClr val="7F5539"/>
          </a:fillRef>
          <a:effectRef idx="0">
            <a:srgbClr val="7F5539"/>
          </a:effectRef>
          <a:fontRef idx="minor">
            <a:srgbClr val="000000"/>
          </a:fontRef>
        </p:style>
      </p:cxnSp>
      <p:sp>
        <p:nvSpPr>
          <p:cNvPr id="120" name="椭圆 119"/>
          <p:cNvSpPr/>
          <p:nvPr>
            <p:custDataLst>
              <p:tags r:id="rId2"/>
            </p:custDataLst>
          </p:nvPr>
        </p:nvSpPr>
        <p:spPr>
          <a:xfrm>
            <a:off x="1807210" y="1739265"/>
            <a:ext cx="1258570" cy="1258570"/>
          </a:xfrm>
          <a:prstGeom prst="ellipse">
            <a:avLst/>
          </a:prstGeom>
          <a:solidFill>
            <a:srgbClr val="C9D8D1">
              <a:alpha val="84000"/>
            </a:srgbClr>
          </a:solidFill>
          <a:ln>
            <a:noFill/>
          </a:ln>
        </p:spPr>
        <p:style>
          <a:lnRef idx="2">
            <a:srgbClr val="7F5539">
              <a:shade val="50000"/>
            </a:srgbClr>
          </a:lnRef>
          <a:fillRef idx="1">
            <a:srgbClr val="7F5539"/>
          </a:fillRef>
          <a:effectRef idx="0">
            <a:srgbClr val="7F5539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1" name="椭圆形标注 120"/>
          <p:cNvSpPr/>
          <p:nvPr>
            <p:custDataLst>
              <p:tags r:id="rId3"/>
            </p:custDataLst>
          </p:nvPr>
        </p:nvSpPr>
        <p:spPr>
          <a:xfrm rot="20460000">
            <a:off x="1647825" y="1579880"/>
            <a:ext cx="1577340" cy="1577340"/>
          </a:xfrm>
          <a:prstGeom prst="wedgeEllipseCallout">
            <a:avLst/>
          </a:prstGeom>
          <a:noFill/>
          <a:ln w="19050">
            <a:solidFill>
              <a:srgbClr val="56796D"/>
            </a:solidFill>
          </a:ln>
        </p:spPr>
        <p:style>
          <a:lnRef idx="2">
            <a:srgbClr val="7F5539">
              <a:shade val="50000"/>
            </a:srgbClr>
          </a:lnRef>
          <a:fillRef idx="1">
            <a:srgbClr val="7F5539"/>
          </a:fillRef>
          <a:effectRef idx="0">
            <a:srgbClr val="7F5539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2" name="空心弧 121"/>
          <p:cNvSpPr/>
          <p:nvPr>
            <p:custDataLst>
              <p:tags r:id="rId4"/>
            </p:custDataLst>
          </p:nvPr>
        </p:nvSpPr>
        <p:spPr>
          <a:xfrm rot="19380000">
            <a:off x="1507490" y="1439545"/>
            <a:ext cx="1858645" cy="1858645"/>
          </a:xfrm>
          <a:prstGeom prst="blockArc">
            <a:avLst>
              <a:gd name="adj1" fmla="val 13790862"/>
              <a:gd name="adj2" fmla="val 20088255"/>
              <a:gd name="adj3" fmla="val 5138"/>
            </a:avLst>
          </a:prstGeom>
          <a:solidFill>
            <a:srgbClr val="4C6C6A"/>
          </a:solidFill>
          <a:ln>
            <a:noFill/>
          </a:ln>
        </p:spPr>
        <p:style>
          <a:lnRef idx="2">
            <a:srgbClr val="7F5539">
              <a:shade val="50000"/>
            </a:srgbClr>
          </a:lnRef>
          <a:fillRef idx="1">
            <a:srgbClr val="7F5539"/>
          </a:fillRef>
          <a:effectRef idx="0">
            <a:srgbClr val="7F5539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24" name="椭圆 123"/>
          <p:cNvSpPr/>
          <p:nvPr>
            <p:custDataLst>
              <p:tags r:id="rId5"/>
            </p:custDataLst>
          </p:nvPr>
        </p:nvSpPr>
        <p:spPr>
          <a:xfrm>
            <a:off x="2296795" y="3655060"/>
            <a:ext cx="280670" cy="280670"/>
          </a:xfrm>
          <a:prstGeom prst="ellipse">
            <a:avLst/>
          </a:prstGeom>
          <a:solidFill>
            <a:srgbClr val="4C6C6A"/>
          </a:solidFill>
          <a:ln>
            <a:noFill/>
          </a:ln>
        </p:spPr>
        <p:style>
          <a:lnRef idx="2">
            <a:srgbClr val="7F5539">
              <a:shade val="50000"/>
            </a:srgbClr>
          </a:lnRef>
          <a:fillRef idx="1">
            <a:srgbClr val="7F5539"/>
          </a:fillRef>
          <a:effectRef idx="0">
            <a:srgbClr val="7F5539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5" name="椭圆 124"/>
          <p:cNvSpPr/>
          <p:nvPr>
            <p:custDataLst>
              <p:tags r:id="rId6"/>
            </p:custDataLst>
          </p:nvPr>
        </p:nvSpPr>
        <p:spPr>
          <a:xfrm>
            <a:off x="2240280" y="3598545"/>
            <a:ext cx="393700" cy="393700"/>
          </a:xfrm>
          <a:prstGeom prst="ellipse">
            <a:avLst/>
          </a:prstGeom>
          <a:noFill/>
          <a:ln w="22225">
            <a:solidFill>
              <a:srgbClr val="4C6C6A"/>
            </a:solidFill>
          </a:ln>
        </p:spPr>
        <p:style>
          <a:lnRef idx="2">
            <a:srgbClr val="7F5539">
              <a:shade val="50000"/>
            </a:srgbClr>
          </a:lnRef>
          <a:fillRef idx="1">
            <a:srgbClr val="7F5539"/>
          </a:fillRef>
          <a:effectRef idx="0">
            <a:srgbClr val="7F5539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6" name="文本框 145"/>
          <p:cNvSpPr txBox="1"/>
          <p:nvPr>
            <p:custDataLst>
              <p:tags r:id="rId7"/>
            </p:custDataLst>
          </p:nvPr>
        </p:nvSpPr>
        <p:spPr>
          <a:xfrm>
            <a:off x="1624330" y="4219575"/>
            <a:ext cx="1665605" cy="330200"/>
          </a:xfrm>
          <a:prstGeom prst="rect">
            <a:avLst/>
          </a:prstGeom>
          <a:noFill/>
        </p:spPr>
        <p:txBody>
          <a:bodyPr wrap="square" bIns="0" rtlCol="0">
            <a:noAutofit/>
          </a:bodyPr>
          <a:lstStyle/>
          <a:p>
            <a:pPr algn="ctr"/>
            <a:r>
              <a:rPr lang="en-US" altLang="zh-CN" b="1" spc="300" dirty="0" err="1">
                <a:solidFill>
                  <a:srgbClr val="3B955B"/>
                </a:solidFill>
                <a:latin typeface="微软雅黑" panose="020B0503020204020204" charset="-122"/>
                <a:ea typeface="微软雅黑" panose="020B0503020204020204" charset="-122"/>
              </a:rPr>
              <a:t>添加小标题</a:t>
            </a:r>
            <a:endParaRPr lang="en-US" altLang="zh-CN" b="1" spc="300" dirty="0">
              <a:solidFill>
                <a:srgbClr val="3B955B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9" name="椭圆 128"/>
          <p:cNvSpPr/>
          <p:nvPr>
            <p:custDataLst>
              <p:tags r:id="rId8"/>
            </p:custDataLst>
          </p:nvPr>
        </p:nvSpPr>
        <p:spPr>
          <a:xfrm>
            <a:off x="9088755" y="1739265"/>
            <a:ext cx="1258570" cy="1258570"/>
          </a:xfrm>
          <a:prstGeom prst="ellipse">
            <a:avLst/>
          </a:prstGeom>
          <a:solidFill>
            <a:srgbClr val="C9D8D1">
              <a:alpha val="84000"/>
            </a:srgbClr>
          </a:solidFill>
          <a:ln>
            <a:noFill/>
          </a:ln>
        </p:spPr>
        <p:style>
          <a:lnRef idx="2">
            <a:srgbClr val="7F5539">
              <a:shade val="50000"/>
            </a:srgbClr>
          </a:lnRef>
          <a:fillRef idx="1">
            <a:srgbClr val="7F5539"/>
          </a:fillRef>
          <a:effectRef idx="0">
            <a:srgbClr val="7F5539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0" name="椭圆形标注 129"/>
          <p:cNvSpPr/>
          <p:nvPr>
            <p:custDataLst>
              <p:tags r:id="rId9"/>
            </p:custDataLst>
          </p:nvPr>
        </p:nvSpPr>
        <p:spPr>
          <a:xfrm rot="20460000">
            <a:off x="8929370" y="1579880"/>
            <a:ext cx="1577340" cy="1577340"/>
          </a:xfrm>
          <a:prstGeom prst="wedgeEllipseCallout">
            <a:avLst/>
          </a:prstGeom>
          <a:noFill/>
          <a:ln w="19050">
            <a:solidFill>
              <a:srgbClr val="56796D"/>
            </a:solidFill>
          </a:ln>
        </p:spPr>
        <p:style>
          <a:lnRef idx="2">
            <a:srgbClr val="7F5539">
              <a:shade val="50000"/>
            </a:srgbClr>
          </a:lnRef>
          <a:fillRef idx="1">
            <a:srgbClr val="7F5539"/>
          </a:fillRef>
          <a:effectRef idx="0">
            <a:srgbClr val="7F5539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1" name="空心弧 130"/>
          <p:cNvSpPr/>
          <p:nvPr>
            <p:custDataLst>
              <p:tags r:id="rId10"/>
            </p:custDataLst>
          </p:nvPr>
        </p:nvSpPr>
        <p:spPr>
          <a:xfrm rot="20700000">
            <a:off x="8789035" y="1439545"/>
            <a:ext cx="1858645" cy="1858645"/>
          </a:xfrm>
          <a:prstGeom prst="blockArc">
            <a:avLst>
              <a:gd name="adj1" fmla="val 7447040"/>
              <a:gd name="adj2" fmla="val 20088255"/>
              <a:gd name="adj3" fmla="val 5138"/>
            </a:avLst>
          </a:prstGeom>
          <a:solidFill>
            <a:srgbClr val="4C6C6A"/>
          </a:solidFill>
          <a:ln>
            <a:noFill/>
          </a:ln>
        </p:spPr>
        <p:style>
          <a:lnRef idx="2">
            <a:srgbClr val="7F5539">
              <a:shade val="50000"/>
            </a:srgbClr>
          </a:lnRef>
          <a:fillRef idx="1">
            <a:srgbClr val="7F5539"/>
          </a:fillRef>
          <a:effectRef idx="0">
            <a:srgbClr val="7F5539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133" name="椭圆 132"/>
          <p:cNvSpPr/>
          <p:nvPr>
            <p:custDataLst>
              <p:tags r:id="rId11"/>
            </p:custDataLst>
          </p:nvPr>
        </p:nvSpPr>
        <p:spPr>
          <a:xfrm>
            <a:off x="9578340" y="3655060"/>
            <a:ext cx="280670" cy="280670"/>
          </a:xfrm>
          <a:prstGeom prst="ellipse">
            <a:avLst/>
          </a:prstGeom>
          <a:solidFill>
            <a:srgbClr val="4C6C6A"/>
          </a:solidFill>
          <a:ln>
            <a:noFill/>
          </a:ln>
        </p:spPr>
        <p:style>
          <a:lnRef idx="2">
            <a:srgbClr val="7F5539">
              <a:shade val="50000"/>
            </a:srgbClr>
          </a:lnRef>
          <a:fillRef idx="1">
            <a:srgbClr val="7F5539"/>
          </a:fillRef>
          <a:effectRef idx="0">
            <a:srgbClr val="7F5539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4" name="椭圆 133"/>
          <p:cNvSpPr/>
          <p:nvPr>
            <p:custDataLst>
              <p:tags r:id="rId12"/>
            </p:custDataLst>
          </p:nvPr>
        </p:nvSpPr>
        <p:spPr>
          <a:xfrm>
            <a:off x="9521825" y="3598545"/>
            <a:ext cx="393700" cy="393700"/>
          </a:xfrm>
          <a:prstGeom prst="ellipse">
            <a:avLst/>
          </a:prstGeom>
          <a:noFill/>
          <a:ln w="22225">
            <a:solidFill>
              <a:srgbClr val="4C6C6A"/>
            </a:solidFill>
          </a:ln>
        </p:spPr>
        <p:style>
          <a:lnRef idx="2">
            <a:srgbClr val="7F5539">
              <a:shade val="50000"/>
            </a:srgbClr>
          </a:lnRef>
          <a:fillRef idx="1">
            <a:srgbClr val="7F5539"/>
          </a:fillRef>
          <a:effectRef idx="0">
            <a:srgbClr val="7F5539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3" name="文本框 162"/>
          <p:cNvSpPr txBox="1"/>
          <p:nvPr>
            <p:custDataLst>
              <p:tags r:id="rId13"/>
            </p:custDataLst>
          </p:nvPr>
        </p:nvSpPr>
        <p:spPr>
          <a:xfrm>
            <a:off x="8886190" y="4219575"/>
            <a:ext cx="1665605" cy="330200"/>
          </a:xfrm>
          <a:prstGeom prst="rect">
            <a:avLst/>
          </a:prstGeom>
          <a:noFill/>
        </p:spPr>
        <p:txBody>
          <a:bodyPr wrap="square" bIns="0" rtlCol="0">
            <a:noAutofit/>
          </a:bodyPr>
          <a:lstStyle/>
          <a:p>
            <a:pPr algn="ctr"/>
            <a:r>
              <a:rPr lang="en-US" altLang="zh-CN" b="1" spc="300" dirty="0" err="1">
                <a:solidFill>
                  <a:srgbClr val="3B955B"/>
                </a:solidFill>
                <a:latin typeface="微软雅黑" panose="020B0503020204020204" charset="-122"/>
                <a:ea typeface="微软雅黑" panose="020B0503020204020204" charset="-122"/>
              </a:rPr>
              <a:t>添加小标题</a:t>
            </a:r>
            <a:endParaRPr lang="en-US" altLang="zh-CN" b="1" spc="300" dirty="0">
              <a:solidFill>
                <a:srgbClr val="3B955B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8" name="椭圆 47"/>
          <p:cNvSpPr/>
          <p:nvPr>
            <p:custDataLst>
              <p:tags r:id="rId14"/>
            </p:custDataLst>
          </p:nvPr>
        </p:nvSpPr>
        <p:spPr>
          <a:xfrm rot="10800000">
            <a:off x="5410835" y="4592320"/>
            <a:ext cx="1258570" cy="1258570"/>
          </a:xfrm>
          <a:prstGeom prst="ellipse">
            <a:avLst/>
          </a:prstGeom>
          <a:solidFill>
            <a:srgbClr val="C9D8D1">
              <a:alpha val="84000"/>
            </a:srgbClr>
          </a:solidFill>
          <a:ln>
            <a:noFill/>
          </a:ln>
        </p:spPr>
        <p:style>
          <a:lnRef idx="2">
            <a:srgbClr val="7F5539">
              <a:shade val="50000"/>
            </a:srgbClr>
          </a:lnRef>
          <a:fillRef idx="1">
            <a:srgbClr val="7F5539"/>
          </a:fillRef>
          <a:effectRef idx="0">
            <a:srgbClr val="7F5539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形标注 48"/>
          <p:cNvSpPr/>
          <p:nvPr>
            <p:custDataLst>
              <p:tags r:id="rId15"/>
            </p:custDataLst>
          </p:nvPr>
        </p:nvSpPr>
        <p:spPr>
          <a:xfrm rot="9660000">
            <a:off x="5252085" y="4433570"/>
            <a:ext cx="1577340" cy="1577340"/>
          </a:xfrm>
          <a:prstGeom prst="wedgeEllipseCallout">
            <a:avLst/>
          </a:prstGeom>
          <a:noFill/>
          <a:ln w="19050">
            <a:solidFill>
              <a:srgbClr val="56796D"/>
            </a:solidFill>
          </a:ln>
        </p:spPr>
        <p:style>
          <a:lnRef idx="2">
            <a:srgbClr val="7F5539">
              <a:shade val="50000"/>
            </a:srgbClr>
          </a:lnRef>
          <a:fillRef idx="1">
            <a:srgbClr val="7F5539"/>
          </a:fillRef>
          <a:effectRef idx="0">
            <a:srgbClr val="7F5539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空心弧 49"/>
          <p:cNvSpPr/>
          <p:nvPr>
            <p:custDataLst>
              <p:tags r:id="rId16"/>
            </p:custDataLst>
          </p:nvPr>
        </p:nvSpPr>
        <p:spPr>
          <a:xfrm rot="8580000">
            <a:off x="5111115" y="4292600"/>
            <a:ext cx="1858645" cy="1858645"/>
          </a:xfrm>
          <a:prstGeom prst="blockArc">
            <a:avLst>
              <a:gd name="adj1" fmla="val 12042597"/>
              <a:gd name="adj2" fmla="val 20088255"/>
              <a:gd name="adj3" fmla="val 5138"/>
            </a:avLst>
          </a:prstGeom>
          <a:solidFill>
            <a:srgbClr val="4C6C6A"/>
          </a:solidFill>
          <a:ln>
            <a:noFill/>
          </a:ln>
        </p:spPr>
        <p:style>
          <a:lnRef idx="2">
            <a:srgbClr val="7F5539">
              <a:shade val="50000"/>
            </a:srgbClr>
          </a:lnRef>
          <a:fillRef idx="1">
            <a:srgbClr val="7F5539"/>
          </a:fillRef>
          <a:effectRef idx="0">
            <a:srgbClr val="7F5539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2" name="椭圆 51"/>
          <p:cNvSpPr/>
          <p:nvPr>
            <p:custDataLst>
              <p:tags r:id="rId17"/>
            </p:custDataLst>
          </p:nvPr>
        </p:nvSpPr>
        <p:spPr>
          <a:xfrm rot="10800000">
            <a:off x="5899785" y="3655060"/>
            <a:ext cx="280670" cy="280670"/>
          </a:xfrm>
          <a:prstGeom prst="ellipse">
            <a:avLst/>
          </a:prstGeom>
          <a:solidFill>
            <a:srgbClr val="4C6C6A"/>
          </a:solidFill>
          <a:ln>
            <a:noFill/>
          </a:ln>
        </p:spPr>
        <p:style>
          <a:lnRef idx="2">
            <a:srgbClr val="7F5539">
              <a:shade val="50000"/>
            </a:srgbClr>
          </a:lnRef>
          <a:fillRef idx="1">
            <a:srgbClr val="7F5539"/>
          </a:fillRef>
          <a:effectRef idx="0">
            <a:srgbClr val="7F5539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椭圆 52"/>
          <p:cNvSpPr/>
          <p:nvPr>
            <p:custDataLst>
              <p:tags r:id="rId18"/>
            </p:custDataLst>
          </p:nvPr>
        </p:nvSpPr>
        <p:spPr>
          <a:xfrm rot="10800000">
            <a:off x="5843270" y="3598545"/>
            <a:ext cx="393700" cy="393700"/>
          </a:xfrm>
          <a:prstGeom prst="ellipse">
            <a:avLst/>
          </a:prstGeom>
          <a:noFill/>
          <a:ln w="22225">
            <a:solidFill>
              <a:srgbClr val="4C6C6A"/>
            </a:solidFill>
          </a:ln>
        </p:spPr>
        <p:style>
          <a:lnRef idx="2">
            <a:srgbClr val="7F5539">
              <a:shade val="50000"/>
            </a:srgbClr>
          </a:lnRef>
          <a:fillRef idx="1">
            <a:srgbClr val="7F5539"/>
          </a:fillRef>
          <a:effectRef idx="0">
            <a:srgbClr val="7F5539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8" name="文本框 147"/>
          <p:cNvSpPr txBox="1"/>
          <p:nvPr>
            <p:custDataLst>
              <p:tags r:id="rId19"/>
            </p:custDataLst>
          </p:nvPr>
        </p:nvSpPr>
        <p:spPr>
          <a:xfrm>
            <a:off x="5240020" y="3041015"/>
            <a:ext cx="1656715" cy="330200"/>
          </a:xfrm>
          <a:prstGeom prst="rect">
            <a:avLst/>
          </a:prstGeom>
          <a:noFill/>
        </p:spPr>
        <p:txBody>
          <a:bodyPr wrap="square" bIns="0" rtlCol="0">
            <a:normAutofit fontScale="95000" lnSpcReduction="10000"/>
          </a:bodyPr>
          <a:lstStyle/>
          <a:p>
            <a:pPr algn="ctr"/>
            <a:r>
              <a:rPr lang="en-US" altLang="zh-CN" sz="2000" b="1" spc="300" dirty="0" err="1">
                <a:solidFill>
                  <a:srgbClr val="3B955B"/>
                </a:solidFill>
                <a:latin typeface="微软雅黑" panose="020B0503020204020204" charset="-122"/>
                <a:ea typeface="微软雅黑" panose="020B0503020204020204" charset="-122"/>
              </a:rPr>
              <a:t>添加小标题</a:t>
            </a:r>
            <a:endParaRPr lang="en-US" altLang="zh-CN" sz="2000" b="1" spc="300" dirty="0">
              <a:solidFill>
                <a:srgbClr val="3B955B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0" name="文本框 149"/>
          <p:cNvSpPr txBox="1"/>
          <p:nvPr>
            <p:custDataLst>
              <p:tags r:id="rId20"/>
            </p:custDataLst>
          </p:nvPr>
        </p:nvSpPr>
        <p:spPr>
          <a:xfrm>
            <a:off x="4892675" y="1936115"/>
            <a:ext cx="2330450" cy="9747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您的内容请在这里输入，或者复制您的文本后，在此处选择黏贴，并选择只保留文字</a:t>
            </a:r>
            <a:endParaRPr lang="zh-CN" altLang="en-US" sz="1200" spc="150">
              <a:solidFill>
                <a:srgbClr val="000000">
                  <a:lumMod val="50000"/>
                  <a:lumOff val="50000"/>
                </a:srgbClr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6" name="图形 35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2133600" y="2033270"/>
            <a:ext cx="648000" cy="648000"/>
          </a:xfrm>
          <a:prstGeom prst="rect">
            <a:avLst/>
          </a:prstGeom>
        </p:spPr>
      </p:pic>
      <p:pic>
        <p:nvPicPr>
          <p:cNvPr id="13" name="图形 37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359" y="4909433"/>
            <a:ext cx="648000" cy="648000"/>
          </a:xfrm>
          <a:prstGeom prst="rect">
            <a:avLst/>
          </a:prstGeom>
        </p:spPr>
      </p:pic>
      <p:pic>
        <p:nvPicPr>
          <p:cNvPr id="14" name="图形 39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1168" y="2107895"/>
            <a:ext cx="684000" cy="630413"/>
          </a:xfrm>
          <a:prstGeom prst="rect">
            <a:avLst/>
          </a:prstGeom>
        </p:spPr>
      </p:pic>
      <p:sp>
        <p:nvSpPr>
          <p:cNvPr id="3" name="椭圆 2"/>
          <p:cNvSpPr/>
          <p:nvPr>
            <p:custDataLst>
              <p:tags r:id="rId28"/>
            </p:custDataLst>
          </p:nvPr>
        </p:nvSpPr>
        <p:spPr>
          <a:xfrm>
            <a:off x="-369570" y="-820420"/>
            <a:ext cx="2344420" cy="2344420"/>
          </a:xfrm>
          <a:prstGeom prst="ellipse">
            <a:avLst/>
          </a:prstGeom>
          <a:solidFill>
            <a:srgbClr val="ABBB9A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微软雅黑" panose="020B050302020402020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  <a:gradFill flip="none" rotWithShape="1">
            <a:gsLst>
              <a:gs pos="0">
                <a:srgbClr val="3B955B">
                  <a:shade val="30000"/>
                  <a:satMod val="115000"/>
                </a:srgbClr>
              </a:gs>
              <a:gs pos="50000">
                <a:srgbClr val="3B955B">
                  <a:shade val="67500"/>
                  <a:satMod val="115000"/>
                </a:srgbClr>
              </a:gs>
              <a:gs pos="100000">
                <a:srgbClr val="3B955B">
                  <a:shade val="100000"/>
                  <a:satMod val="115000"/>
                </a:srgbClr>
              </a:gs>
            </a:gsLst>
            <a:lin ang="8100000" scaled="1"/>
            <a:tileRect/>
          </a:gradFill>
        </p:grpSpPr>
        <p:sp>
          <p:nvSpPr>
            <p:cNvPr id="12" name="平行四边形 11"/>
            <p:cNvSpPr/>
            <p:nvPr>
              <p:custDataLst>
                <p:tags r:id="rId29"/>
              </p:custDataLst>
            </p:nvPr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平行四边形 16"/>
            <p:cNvSpPr/>
            <p:nvPr>
              <p:custDataLst>
                <p:tags r:id="rId30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>
              <p:custDataLst>
                <p:tags r:id="rId31"/>
              </p:custDataLst>
            </p:nvPr>
          </p:nvSpPr>
          <p:spPr>
            <a:xfrm>
              <a:off x="8540" y="2032"/>
              <a:ext cx="16951" cy="110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4" name="文本框 17"/>
          <p:cNvSpPr txBox="1"/>
          <p:nvPr>
            <p:custDataLst>
              <p:tags r:id="rId32"/>
            </p:custDataLst>
          </p:nvPr>
        </p:nvSpPr>
        <p:spPr>
          <a:xfrm rot="20700000">
            <a:off x="151765" y="133986"/>
            <a:ext cx="1009650" cy="66611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374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03</a:t>
            </a:r>
            <a:endParaRPr lang="en-US" altLang="zh-CN" sz="374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5" name="文本框 24"/>
          <p:cNvSpPr txBox="1"/>
          <p:nvPr>
            <p:custDataLst>
              <p:tags r:id="rId33"/>
            </p:custDataLst>
          </p:nvPr>
        </p:nvSpPr>
        <p:spPr>
          <a:xfrm>
            <a:off x="1530350" y="317500"/>
            <a:ext cx="4191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输入标题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34"/>
            </p:custDataLst>
          </p:nvPr>
        </p:nvSpPr>
        <p:spPr>
          <a:xfrm>
            <a:off x="1316355" y="4752340"/>
            <a:ext cx="2330450" cy="9747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您的内容请在这里输入，或者复制您的文本后，在此处选择黏贴，并选择只保留文字</a:t>
            </a:r>
            <a:endParaRPr lang="zh-CN" altLang="en-US" sz="1200" spc="150">
              <a:solidFill>
                <a:srgbClr val="000000">
                  <a:lumMod val="50000"/>
                  <a:lumOff val="50000"/>
                </a:srgbClr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35"/>
            </p:custDataLst>
          </p:nvPr>
        </p:nvSpPr>
        <p:spPr>
          <a:xfrm>
            <a:off x="8545830" y="4752340"/>
            <a:ext cx="2330450" cy="9747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您的内容请在这里输入，或者复制您的文本后，在此处选择黏贴，并选择只保留文字</a:t>
            </a:r>
            <a:endParaRPr lang="zh-CN" altLang="en-US" sz="1200" spc="150">
              <a:solidFill>
                <a:srgbClr val="000000">
                  <a:lumMod val="50000"/>
                  <a:lumOff val="50000"/>
                </a:srgbClr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 descr="b4bef48a6b44a0d9762269b396a6bd7a"/>
          <p:cNvPicPr/>
          <p:nvPr/>
        </p:nvPicPr>
        <p:blipFill>
          <a:blip r:embed="rId36"/>
          <a:stretch>
            <a:fillRect/>
          </a:stretch>
        </p:blipFill>
        <p:spPr>
          <a:xfrm>
            <a:off x="9321800" y="317500"/>
            <a:ext cx="2706289" cy="529200"/>
          </a:xfrm>
          <a:prstGeom prst="rect">
            <a:avLst/>
          </a:prstGeom>
        </p:spPr>
      </p:pic>
    </p:spTree>
    <p:custDataLst>
      <p:tags r:id="rId37"/>
    </p:custData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椭圆 58"/>
          <p:cNvSpPr/>
          <p:nvPr>
            <p:custDataLst>
              <p:tags r:id="rId1"/>
            </p:custDataLst>
          </p:nvPr>
        </p:nvSpPr>
        <p:spPr>
          <a:xfrm>
            <a:off x="-369570" y="-820420"/>
            <a:ext cx="2344420" cy="2344420"/>
          </a:xfrm>
          <a:prstGeom prst="ellipse">
            <a:avLst/>
          </a:prstGeom>
          <a:solidFill>
            <a:srgbClr val="ABBB9A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微软雅黑" panose="020B050302020402020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  <a:gradFill flip="none" rotWithShape="1">
            <a:gsLst>
              <a:gs pos="0">
                <a:srgbClr val="3B955B">
                  <a:shade val="30000"/>
                  <a:satMod val="115000"/>
                </a:srgbClr>
              </a:gs>
              <a:gs pos="50000">
                <a:srgbClr val="3B955B">
                  <a:shade val="67500"/>
                  <a:satMod val="115000"/>
                </a:srgbClr>
              </a:gs>
              <a:gs pos="100000">
                <a:srgbClr val="3B955B">
                  <a:shade val="100000"/>
                  <a:satMod val="115000"/>
                </a:srgbClr>
              </a:gs>
            </a:gsLst>
            <a:lin ang="8100000" scaled="1"/>
            <a:tileRect/>
          </a:gradFill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>
              <p:custDataLst>
                <p:tags r:id="rId2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对象1"/>
          <p:cNvSpPr/>
          <p:nvPr>
            <p:custDataLst>
              <p:tags r:id="rId3"/>
            </p:custDataLst>
          </p:nvPr>
        </p:nvSpPr>
        <p:spPr>
          <a:xfrm>
            <a:off x="4843352" y="3131402"/>
            <a:ext cx="7365337" cy="1330928"/>
          </a:xfrm>
          <a:custGeom>
            <a:avLst/>
            <a:gdLst/>
            <a:ahLst/>
            <a:cxnLst/>
            <a:rect l="l" t="t" r="r" b="b"/>
            <a:pathLst>
              <a:path w="6409944" h="1143000">
                <a:moveTo>
                  <a:pt x="9144" y="1143000"/>
                </a:moveTo>
                <a:lnTo>
                  <a:pt x="6391656" y="1143000"/>
                </a:lnTo>
                <a:cubicBezTo>
                  <a:pt x="6400800" y="1143000"/>
                  <a:pt x="6409944" y="1133856"/>
                  <a:pt x="6409944" y="1133856"/>
                </a:cubicBezTo>
                <a:lnTo>
                  <a:pt x="6409944" y="9144"/>
                </a:lnTo>
                <a:cubicBezTo>
                  <a:pt x="6409944" y="9144"/>
                  <a:pt x="6400800" y="0"/>
                  <a:pt x="6391656" y="0"/>
                </a:cubicBezTo>
                <a:lnTo>
                  <a:pt x="9144" y="0"/>
                </a:lnTo>
                <a:cubicBezTo>
                  <a:pt x="0" y="0"/>
                  <a:pt x="0" y="9144"/>
                  <a:pt x="0" y="18288"/>
                </a:cubicBezTo>
                <a:lnTo>
                  <a:pt x="548640" y="566928"/>
                </a:lnTo>
                <a:cubicBezTo>
                  <a:pt x="548640" y="566928"/>
                  <a:pt x="548640" y="576072"/>
                  <a:pt x="548640" y="576072"/>
                </a:cubicBezTo>
                <a:lnTo>
                  <a:pt x="0" y="1124712"/>
                </a:lnTo>
                <a:cubicBezTo>
                  <a:pt x="0" y="1133856"/>
                  <a:pt x="0" y="1143000"/>
                  <a:pt x="9144" y="1143000"/>
                </a:cubicBezTo>
              </a:path>
            </a:pathLst>
          </a:custGeom>
          <a:gradFill>
            <a:gsLst>
              <a:gs pos="0">
                <a:schemeClr val="lt1">
                  <a:alpha val="0"/>
                </a:schemeClr>
              </a:gs>
              <a:gs pos="100000">
                <a:srgbClr val="C9D8D1"/>
              </a:gs>
            </a:gsLst>
            <a:lin ang="10800000" scaled="0"/>
          </a:gradFill>
          <a:ln w="12700"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127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1007745" numCol="1" spcCol="0" rtlCol="0" fromWordArt="0" anchor="ctr" anchorCtr="0" forceAA="0" compatLnSpc="1">
            <a:normAutofit/>
          </a:bodyPr>
          <a:lstStyle/>
          <a:p>
            <a:pPr lvl="0" algn="l">
              <a:lnSpc>
                <a:spcPct val="130000"/>
              </a:lnSpc>
              <a:buClrTx/>
              <a:buSzTx/>
              <a:buFontTx/>
            </a:pPr>
            <a:endParaRPr lang="zh-CN" altLang="en-US" sz="1600" spc="15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" name="对象2"/>
          <p:cNvSpPr/>
          <p:nvPr>
            <p:custDataLst>
              <p:tags r:id="rId4"/>
            </p:custDataLst>
          </p:nvPr>
        </p:nvSpPr>
        <p:spPr>
          <a:xfrm>
            <a:off x="3489779" y="1638515"/>
            <a:ext cx="8718909" cy="1318358"/>
          </a:xfrm>
          <a:custGeom>
            <a:avLst/>
            <a:gdLst>
              <a:gd name="connsiteX0" fmla="*/ 1722 w 11918"/>
              <a:gd name="connsiteY0" fmla="*/ 1783 h 1783"/>
              <a:gd name="connsiteX1" fmla="*/ 1665 w 11918"/>
              <a:gd name="connsiteY1" fmla="*/ 1754 h 1783"/>
              <a:gd name="connsiteX2" fmla="*/ 1636 w 11918"/>
              <a:gd name="connsiteY2" fmla="*/ 1740 h 1783"/>
              <a:gd name="connsiteX3" fmla="*/ 9 w 11918"/>
              <a:gd name="connsiteY3" fmla="*/ 127 h 1783"/>
              <a:gd name="connsiteX4" fmla="*/ 253 w 11918"/>
              <a:gd name="connsiteY4" fmla="*/ 8 h 1783"/>
              <a:gd name="connsiteX5" fmla="*/ 11810 w 11918"/>
              <a:gd name="connsiteY5" fmla="*/ 0 h 1783"/>
              <a:gd name="connsiteX6" fmla="*/ 11918 w 11918"/>
              <a:gd name="connsiteY6" fmla="*/ 69 h 1783"/>
              <a:gd name="connsiteX7" fmla="*/ 11918 w 11918"/>
              <a:gd name="connsiteY7" fmla="*/ 1697 h 1783"/>
              <a:gd name="connsiteX8" fmla="*/ 11831 w 11918"/>
              <a:gd name="connsiteY8" fmla="*/ 1783 h 1783"/>
              <a:gd name="connsiteX9" fmla="*/ 1722 w 11918"/>
              <a:gd name="connsiteY9" fmla="*/ 1783 h 1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918" h="1783">
                <a:moveTo>
                  <a:pt x="1722" y="1783"/>
                </a:moveTo>
                <a:cubicBezTo>
                  <a:pt x="1694" y="1783"/>
                  <a:pt x="1679" y="1769"/>
                  <a:pt x="1665" y="1754"/>
                </a:cubicBezTo>
                <a:cubicBezTo>
                  <a:pt x="1650" y="1754"/>
                  <a:pt x="1650" y="1740"/>
                  <a:pt x="1636" y="1740"/>
                </a:cubicBezTo>
                <a:lnTo>
                  <a:pt x="9" y="127"/>
                </a:lnTo>
                <a:cubicBezTo>
                  <a:pt x="-49" y="69"/>
                  <a:pt x="181" y="8"/>
                  <a:pt x="253" y="8"/>
                </a:cubicBezTo>
                <a:lnTo>
                  <a:pt x="11810" y="0"/>
                </a:lnTo>
                <a:cubicBezTo>
                  <a:pt x="11897" y="28"/>
                  <a:pt x="11918" y="12"/>
                  <a:pt x="11918" y="69"/>
                </a:cubicBezTo>
                <a:lnTo>
                  <a:pt x="11918" y="1697"/>
                </a:lnTo>
                <a:cubicBezTo>
                  <a:pt x="11918" y="1754"/>
                  <a:pt x="11874" y="1783"/>
                  <a:pt x="11831" y="1783"/>
                </a:cubicBezTo>
                <a:lnTo>
                  <a:pt x="1722" y="1783"/>
                </a:lnTo>
              </a:path>
            </a:pathLst>
          </a:custGeom>
          <a:gradFill>
            <a:gsLst>
              <a:gs pos="0">
                <a:schemeClr val="lt1">
                  <a:alpha val="0"/>
                </a:schemeClr>
              </a:gs>
              <a:gs pos="100000">
                <a:srgbClr val="C9D8D1"/>
              </a:gs>
            </a:gsLst>
            <a:lin ang="10800000" scaled="0"/>
          </a:gradFill>
          <a:ln w="12700"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127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1440180" numCol="1" spcCol="0" rtlCol="0" fromWordArt="0" anchor="ctr" anchorCtr="0" forceAA="0" compatLnSpc="1">
            <a:normAutofit/>
          </a:bodyPr>
          <a:lstStyle/>
          <a:p>
            <a:pPr lvl="0" algn="l">
              <a:lnSpc>
                <a:spcPct val="130000"/>
              </a:lnSpc>
              <a:buClrTx/>
              <a:buSzTx/>
              <a:buFontTx/>
            </a:pPr>
            <a:endParaRPr lang="zh-CN" altLang="en-US" sz="1600" spc="15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对象3"/>
          <p:cNvSpPr/>
          <p:nvPr>
            <p:custDataLst>
              <p:tags r:id="rId5"/>
            </p:custDataLst>
          </p:nvPr>
        </p:nvSpPr>
        <p:spPr>
          <a:xfrm>
            <a:off x="3474740" y="4636387"/>
            <a:ext cx="8718909" cy="1330928"/>
          </a:xfrm>
          <a:custGeom>
            <a:avLst/>
            <a:gdLst/>
            <a:ahLst/>
            <a:cxnLst/>
            <a:rect l="l" t="t" r="r" b="b"/>
            <a:pathLst>
              <a:path w="7580376" h="1143000">
                <a:moveTo>
                  <a:pt x="1106424" y="0"/>
                </a:moveTo>
                <a:cubicBezTo>
                  <a:pt x="1088136" y="0"/>
                  <a:pt x="1078992" y="9144"/>
                  <a:pt x="1069848" y="18288"/>
                </a:cubicBezTo>
                <a:cubicBezTo>
                  <a:pt x="1060704" y="18288"/>
                  <a:pt x="1060704" y="27432"/>
                  <a:pt x="1051560" y="27432"/>
                </a:cubicBezTo>
                <a:lnTo>
                  <a:pt x="18288" y="1051560"/>
                </a:lnTo>
                <a:cubicBezTo>
                  <a:pt x="-18288" y="1088136"/>
                  <a:pt x="9144" y="1143000"/>
                  <a:pt x="54864" y="1143000"/>
                </a:cubicBezTo>
                <a:lnTo>
                  <a:pt x="7525512" y="1143000"/>
                </a:lnTo>
                <a:cubicBezTo>
                  <a:pt x="7552944" y="1143000"/>
                  <a:pt x="7580376" y="1124712"/>
                  <a:pt x="7580376" y="1088136"/>
                </a:cubicBezTo>
                <a:lnTo>
                  <a:pt x="7580376" y="54864"/>
                </a:lnTo>
                <a:cubicBezTo>
                  <a:pt x="7580376" y="18288"/>
                  <a:pt x="7552944" y="0"/>
                  <a:pt x="7525512" y="0"/>
                </a:cubicBezTo>
                <a:lnTo>
                  <a:pt x="1106424" y="0"/>
                </a:lnTo>
              </a:path>
            </a:pathLst>
          </a:custGeom>
          <a:gradFill>
            <a:gsLst>
              <a:gs pos="0">
                <a:schemeClr val="lt1">
                  <a:alpha val="0"/>
                </a:schemeClr>
              </a:gs>
              <a:gs pos="100000">
                <a:srgbClr val="C9D8D1"/>
              </a:gs>
            </a:gsLst>
            <a:lin ang="10800000" scaled="0"/>
          </a:gradFill>
          <a:ln w="12700"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127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lIns="1440180" numCol="1" spcCol="0" rtlCol="0" fromWordArt="0" anchor="ctr" anchorCtr="0" forceAA="0" compatLnSpc="1">
            <a:normAutofit/>
          </a:bodyPr>
          <a:lstStyle/>
          <a:p>
            <a:pPr lvl="0" algn="l">
              <a:lnSpc>
                <a:spcPct val="130000"/>
              </a:lnSpc>
              <a:buClrTx/>
              <a:buSzTx/>
              <a:buFontTx/>
            </a:pPr>
            <a:endParaRPr lang="zh-CN" altLang="en-US" sz="1600" spc="15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5" name="对象5"/>
          <p:cNvSpPr/>
          <p:nvPr>
            <p:custDataLst>
              <p:tags r:id="rId6"/>
            </p:custDataLst>
          </p:nvPr>
        </p:nvSpPr>
        <p:spPr>
          <a:xfrm>
            <a:off x="3463161" y="1242815"/>
            <a:ext cx="851794" cy="851794"/>
          </a:xfrm>
          <a:custGeom>
            <a:avLst/>
            <a:gdLst/>
            <a:ahLst/>
            <a:cxnLst/>
            <a:rect l="l" t="t" r="r" b="b"/>
            <a:pathLst>
              <a:path w="731520" h="731520">
                <a:moveTo>
                  <a:pt x="27432" y="292608"/>
                </a:moveTo>
                <a:cubicBezTo>
                  <a:pt x="-9144" y="329184"/>
                  <a:pt x="-9144" y="393192"/>
                  <a:pt x="27432" y="438912"/>
                </a:cubicBezTo>
                <a:lnTo>
                  <a:pt x="292608" y="694944"/>
                </a:lnTo>
                <a:cubicBezTo>
                  <a:pt x="329184" y="740664"/>
                  <a:pt x="393192" y="740664"/>
                  <a:pt x="438912" y="694944"/>
                </a:cubicBezTo>
                <a:lnTo>
                  <a:pt x="694944" y="438912"/>
                </a:lnTo>
                <a:cubicBezTo>
                  <a:pt x="740664" y="393192"/>
                  <a:pt x="740664" y="329184"/>
                  <a:pt x="694944" y="292608"/>
                </a:cubicBezTo>
                <a:lnTo>
                  <a:pt x="438912" y="27432"/>
                </a:lnTo>
                <a:cubicBezTo>
                  <a:pt x="393192" y="-9144"/>
                  <a:pt x="329184" y="-9144"/>
                  <a:pt x="292608" y="27432"/>
                </a:cubicBezTo>
                <a:lnTo>
                  <a:pt x="27432" y="292608"/>
                </a:lnTo>
              </a:path>
            </a:pathLst>
          </a:custGeom>
          <a:solidFill>
            <a:srgbClr val="56796D"/>
          </a:solidFill>
          <a:ln w="25400"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cs typeface="+mj-lt"/>
                <a:sym typeface="+mn-ea"/>
              </a:rPr>
              <a:t>01</a:t>
            </a:r>
            <a:endParaRPr lang="en-US" altLang="zh-CN" sz="2400" b="1" dirty="0">
              <a:latin typeface="微软雅黑" panose="020B0503020204020204" charset="-122"/>
              <a:ea typeface="微软雅黑" panose="020B0503020204020204" charset="-122"/>
              <a:cs typeface="+mj-lt"/>
              <a:sym typeface="+mn-ea"/>
            </a:endParaRPr>
          </a:p>
        </p:txBody>
      </p:sp>
      <p:sp>
        <p:nvSpPr>
          <p:cNvPr id="26" name="对象6"/>
          <p:cNvSpPr/>
          <p:nvPr>
            <p:custDataLst>
              <p:tags r:id="rId7"/>
            </p:custDataLst>
          </p:nvPr>
        </p:nvSpPr>
        <p:spPr>
          <a:xfrm>
            <a:off x="4646696" y="3382948"/>
            <a:ext cx="851794" cy="851794"/>
          </a:xfrm>
          <a:custGeom>
            <a:avLst/>
            <a:gdLst/>
            <a:ahLst/>
            <a:cxnLst/>
            <a:rect l="l" t="t" r="r" b="b"/>
            <a:pathLst>
              <a:path w="731520" h="731520">
                <a:moveTo>
                  <a:pt x="27432" y="292608"/>
                </a:moveTo>
                <a:cubicBezTo>
                  <a:pt x="-9144" y="329184"/>
                  <a:pt x="-9144" y="393192"/>
                  <a:pt x="27432" y="438912"/>
                </a:cubicBezTo>
                <a:lnTo>
                  <a:pt x="292608" y="694944"/>
                </a:lnTo>
                <a:cubicBezTo>
                  <a:pt x="329184" y="740664"/>
                  <a:pt x="393192" y="740664"/>
                  <a:pt x="438912" y="694944"/>
                </a:cubicBezTo>
                <a:lnTo>
                  <a:pt x="694944" y="438912"/>
                </a:lnTo>
                <a:cubicBezTo>
                  <a:pt x="740664" y="393192"/>
                  <a:pt x="740664" y="329184"/>
                  <a:pt x="694944" y="292608"/>
                </a:cubicBezTo>
                <a:lnTo>
                  <a:pt x="438912" y="27432"/>
                </a:lnTo>
                <a:cubicBezTo>
                  <a:pt x="393192" y="-9144"/>
                  <a:pt x="329184" y="-9144"/>
                  <a:pt x="292608" y="27432"/>
                </a:cubicBezTo>
                <a:lnTo>
                  <a:pt x="27432" y="292608"/>
                </a:lnTo>
              </a:path>
            </a:pathLst>
          </a:custGeom>
          <a:solidFill>
            <a:srgbClr val="56796D"/>
          </a:solidFill>
          <a:ln w="25400"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cs typeface="+mj-lt"/>
                <a:sym typeface="+mn-ea"/>
              </a:rPr>
              <a:t>02</a:t>
            </a:r>
            <a:endParaRPr lang="en-US" altLang="zh-CN" sz="2400" b="1" dirty="0">
              <a:latin typeface="微软雅黑" panose="020B0503020204020204" charset="-122"/>
              <a:ea typeface="微软雅黑" panose="020B0503020204020204" charset="-122"/>
              <a:cs typeface="+mj-lt"/>
              <a:sym typeface="+mn-ea"/>
            </a:endParaRPr>
          </a:p>
        </p:txBody>
      </p:sp>
      <p:sp>
        <p:nvSpPr>
          <p:cNvPr id="27" name="对象7"/>
          <p:cNvSpPr/>
          <p:nvPr>
            <p:custDataLst>
              <p:tags r:id="rId8"/>
            </p:custDataLst>
          </p:nvPr>
        </p:nvSpPr>
        <p:spPr>
          <a:xfrm>
            <a:off x="3463161" y="5517757"/>
            <a:ext cx="851794" cy="851794"/>
          </a:xfrm>
          <a:custGeom>
            <a:avLst/>
            <a:gdLst/>
            <a:ahLst/>
            <a:cxnLst/>
            <a:rect l="l" t="t" r="r" b="b"/>
            <a:pathLst>
              <a:path w="731520" h="731520">
                <a:moveTo>
                  <a:pt x="27432" y="292608"/>
                </a:moveTo>
                <a:cubicBezTo>
                  <a:pt x="-9144" y="329184"/>
                  <a:pt x="-9144" y="393192"/>
                  <a:pt x="27432" y="438912"/>
                </a:cubicBezTo>
                <a:lnTo>
                  <a:pt x="292608" y="694944"/>
                </a:lnTo>
                <a:cubicBezTo>
                  <a:pt x="329184" y="740664"/>
                  <a:pt x="393192" y="740664"/>
                  <a:pt x="438912" y="694944"/>
                </a:cubicBezTo>
                <a:lnTo>
                  <a:pt x="694944" y="438912"/>
                </a:lnTo>
                <a:cubicBezTo>
                  <a:pt x="740664" y="393192"/>
                  <a:pt x="740664" y="329184"/>
                  <a:pt x="694944" y="292608"/>
                </a:cubicBezTo>
                <a:lnTo>
                  <a:pt x="438912" y="27432"/>
                </a:lnTo>
                <a:cubicBezTo>
                  <a:pt x="393192" y="-9144"/>
                  <a:pt x="329184" y="-9144"/>
                  <a:pt x="292608" y="27432"/>
                </a:cubicBezTo>
                <a:lnTo>
                  <a:pt x="27432" y="292608"/>
                </a:lnTo>
              </a:path>
            </a:pathLst>
          </a:custGeom>
          <a:solidFill>
            <a:srgbClr val="56796D"/>
          </a:solidFill>
          <a:ln w="25400"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cs typeface="+mj-lt"/>
                <a:sym typeface="+mn-ea"/>
              </a:rPr>
              <a:t>03</a:t>
            </a:r>
            <a:endParaRPr lang="en-US" altLang="zh-CN" sz="2400" b="1" dirty="0">
              <a:latin typeface="微软雅黑" panose="020B0503020204020204" charset="-122"/>
              <a:ea typeface="微软雅黑" panose="020B0503020204020204" charset="-122"/>
              <a:cs typeface="+mj-lt"/>
              <a:sym typeface="+mn-ea"/>
            </a:endParaRPr>
          </a:p>
        </p:txBody>
      </p:sp>
      <p:sp>
        <p:nvSpPr>
          <p:cNvPr id="29" name="对象9"/>
          <p:cNvSpPr/>
          <p:nvPr>
            <p:custDataLst>
              <p:tags r:id="rId9"/>
            </p:custDataLst>
          </p:nvPr>
        </p:nvSpPr>
        <p:spPr>
          <a:xfrm>
            <a:off x="537466" y="1792217"/>
            <a:ext cx="4059936" cy="4059936"/>
          </a:xfrm>
          <a:custGeom>
            <a:avLst/>
            <a:gdLst/>
            <a:ahLst/>
            <a:cxnLst/>
            <a:rect l="l" t="t" r="r" b="b"/>
            <a:pathLst>
              <a:path w="4059936" h="4059936">
                <a:moveTo>
                  <a:pt x="137160" y="2359152"/>
                </a:moveTo>
                <a:cubicBezTo>
                  <a:pt x="-45720" y="2176272"/>
                  <a:pt x="-45720" y="1883664"/>
                  <a:pt x="137160" y="1700784"/>
                </a:cubicBezTo>
                <a:lnTo>
                  <a:pt x="1700784" y="137160"/>
                </a:lnTo>
                <a:cubicBezTo>
                  <a:pt x="1883664" y="-45720"/>
                  <a:pt x="2176272" y="-45720"/>
                  <a:pt x="2359152" y="137160"/>
                </a:cubicBezTo>
                <a:lnTo>
                  <a:pt x="3931920" y="1700784"/>
                </a:lnTo>
                <a:cubicBezTo>
                  <a:pt x="4105656" y="1883664"/>
                  <a:pt x="4105656" y="2176272"/>
                  <a:pt x="3931920" y="2359152"/>
                </a:cubicBezTo>
                <a:lnTo>
                  <a:pt x="2359152" y="3931920"/>
                </a:lnTo>
                <a:cubicBezTo>
                  <a:pt x="2176272" y="4105656"/>
                  <a:pt x="1883664" y="4105656"/>
                  <a:pt x="1700784" y="3931920"/>
                </a:cubicBezTo>
                <a:lnTo>
                  <a:pt x="137160" y="2359152"/>
                </a:lnTo>
              </a:path>
            </a:pathLst>
          </a:custGeom>
          <a:solidFill>
            <a:srgbClr val="ABBB9A">
              <a:alpha val="9000"/>
            </a:srgbClr>
          </a:solidFill>
        </p:spPr>
        <p:txBody>
          <a:bodyPr/>
          <a:lstStyle/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" name="对象10"/>
          <p:cNvSpPr/>
          <p:nvPr>
            <p:custDataLst>
              <p:tags r:id="rId10"/>
            </p:custDataLst>
          </p:nvPr>
        </p:nvSpPr>
        <p:spPr>
          <a:xfrm>
            <a:off x="930255" y="2185409"/>
            <a:ext cx="3273552" cy="3273552"/>
          </a:xfrm>
          <a:custGeom>
            <a:avLst/>
            <a:gdLst/>
            <a:ahLst/>
            <a:cxnLst/>
            <a:rect l="l" t="t" r="r" b="b"/>
            <a:pathLst>
              <a:path w="3273552" h="3273552">
                <a:moveTo>
                  <a:pt x="1801368" y="630936"/>
                </a:moveTo>
                <a:cubicBezTo>
                  <a:pt x="1709928" y="539496"/>
                  <a:pt x="1563624" y="539496"/>
                  <a:pt x="1472184" y="630936"/>
                </a:cubicBezTo>
                <a:lnTo>
                  <a:pt x="630936" y="1472184"/>
                </a:lnTo>
                <a:cubicBezTo>
                  <a:pt x="539496" y="1563624"/>
                  <a:pt x="539496" y="1709928"/>
                  <a:pt x="630936" y="1801368"/>
                </a:cubicBezTo>
                <a:lnTo>
                  <a:pt x="1472184" y="2642616"/>
                </a:lnTo>
                <a:cubicBezTo>
                  <a:pt x="1563624" y="2734056"/>
                  <a:pt x="1709928" y="2734056"/>
                  <a:pt x="1801368" y="2642616"/>
                </a:cubicBezTo>
                <a:lnTo>
                  <a:pt x="2642616" y="1801368"/>
                </a:lnTo>
                <a:cubicBezTo>
                  <a:pt x="2734056" y="1709928"/>
                  <a:pt x="2734056" y="1563624"/>
                  <a:pt x="2642616" y="1472184"/>
                </a:cubicBezTo>
                <a:lnTo>
                  <a:pt x="1801368" y="630936"/>
                </a:lnTo>
                <a:moveTo>
                  <a:pt x="137160" y="1307592"/>
                </a:moveTo>
                <a:cubicBezTo>
                  <a:pt x="-45720" y="1490472"/>
                  <a:pt x="-45720" y="1783080"/>
                  <a:pt x="137160" y="1965960"/>
                </a:cubicBezTo>
                <a:lnTo>
                  <a:pt x="1307592" y="3136392"/>
                </a:lnTo>
                <a:cubicBezTo>
                  <a:pt x="1490472" y="3319272"/>
                  <a:pt x="1783080" y="3319272"/>
                  <a:pt x="1965960" y="3136392"/>
                </a:cubicBezTo>
                <a:lnTo>
                  <a:pt x="3136392" y="1965960"/>
                </a:lnTo>
                <a:cubicBezTo>
                  <a:pt x="3319272" y="1783080"/>
                  <a:pt x="3319272" y="1490472"/>
                  <a:pt x="3136392" y="1307592"/>
                </a:cubicBezTo>
                <a:lnTo>
                  <a:pt x="1965960" y="137160"/>
                </a:lnTo>
                <a:cubicBezTo>
                  <a:pt x="1783080" y="-45720"/>
                  <a:pt x="1490472" y="-45720"/>
                  <a:pt x="1307592" y="137160"/>
                </a:cubicBezTo>
                <a:lnTo>
                  <a:pt x="137160" y="1307592"/>
                </a:lnTo>
              </a:path>
            </a:pathLst>
          </a:custGeom>
          <a:gradFill flip="none" rotWithShape="1">
            <a:gsLst>
              <a:gs pos="0">
                <a:srgbClr val="3B955B">
                  <a:shade val="30000"/>
                  <a:satMod val="115000"/>
                </a:srgbClr>
              </a:gs>
              <a:gs pos="50000">
                <a:srgbClr val="3B955B">
                  <a:shade val="67500"/>
                  <a:satMod val="115000"/>
                </a:srgbClr>
              </a:gs>
              <a:gs pos="100000">
                <a:srgbClr val="3B955B">
                  <a:shade val="100000"/>
                  <a:satMod val="115000"/>
                </a:srgbClr>
              </a:gs>
            </a:gsLst>
            <a:lin ang="16200000" scaled="1"/>
            <a:tileRect/>
          </a:gradFill>
          <a:ln w="25400"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/>
          <a:lstStyle/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对象11"/>
          <p:cNvSpPr/>
          <p:nvPr>
            <p:custDataLst>
              <p:tags r:id="rId11"/>
            </p:custDataLst>
          </p:nvPr>
        </p:nvSpPr>
        <p:spPr>
          <a:xfrm>
            <a:off x="742803" y="1997957"/>
            <a:ext cx="3648456" cy="3648456"/>
          </a:xfrm>
          <a:custGeom>
            <a:avLst/>
            <a:gdLst/>
            <a:ahLst/>
            <a:cxnLst/>
            <a:rect l="l" t="t" r="r" b="b"/>
            <a:pathLst>
              <a:path w="3648456" h="3648456">
                <a:moveTo>
                  <a:pt x="2139696" y="3520440"/>
                </a:moveTo>
                <a:lnTo>
                  <a:pt x="2130552" y="3511296"/>
                </a:lnTo>
                <a:cubicBezTo>
                  <a:pt x="2139696" y="3511296"/>
                  <a:pt x="2139696" y="3502152"/>
                  <a:pt x="2139696" y="3502152"/>
                </a:cubicBezTo>
                <a:lnTo>
                  <a:pt x="2157984" y="3483864"/>
                </a:lnTo>
                <a:lnTo>
                  <a:pt x="2167128" y="3493008"/>
                </a:lnTo>
                <a:lnTo>
                  <a:pt x="2148840" y="3511296"/>
                </a:lnTo>
                <a:cubicBezTo>
                  <a:pt x="2148840" y="3511296"/>
                  <a:pt x="2139696" y="3520440"/>
                  <a:pt x="2139696" y="3520440"/>
                </a:cubicBezTo>
                <a:moveTo>
                  <a:pt x="2112264" y="3547872"/>
                </a:moveTo>
                <a:lnTo>
                  <a:pt x="2103120" y="3538728"/>
                </a:lnTo>
                <a:cubicBezTo>
                  <a:pt x="2093976" y="3538728"/>
                  <a:pt x="2084832" y="3547872"/>
                  <a:pt x="2075688" y="3557016"/>
                </a:cubicBezTo>
                <a:lnTo>
                  <a:pt x="2084832" y="3566160"/>
                </a:lnTo>
                <a:cubicBezTo>
                  <a:pt x="2093976" y="3557016"/>
                  <a:pt x="2103120" y="3547872"/>
                  <a:pt x="2112264" y="3547872"/>
                </a:cubicBezTo>
                <a:moveTo>
                  <a:pt x="2048256" y="3584448"/>
                </a:moveTo>
                <a:lnTo>
                  <a:pt x="2048256" y="3575304"/>
                </a:lnTo>
                <a:cubicBezTo>
                  <a:pt x="2029968" y="3584448"/>
                  <a:pt x="2020824" y="3584448"/>
                  <a:pt x="2011680" y="3593592"/>
                </a:cubicBezTo>
                <a:lnTo>
                  <a:pt x="2020824" y="3602736"/>
                </a:lnTo>
                <a:cubicBezTo>
                  <a:pt x="2029968" y="3593592"/>
                  <a:pt x="2039112" y="3593592"/>
                  <a:pt x="2048256" y="3584448"/>
                </a:cubicBezTo>
                <a:moveTo>
                  <a:pt x="1984248" y="3611880"/>
                </a:moveTo>
                <a:lnTo>
                  <a:pt x="1984248" y="3602736"/>
                </a:lnTo>
                <a:cubicBezTo>
                  <a:pt x="1965960" y="3611880"/>
                  <a:pt x="1956816" y="3611880"/>
                  <a:pt x="1947672" y="3611880"/>
                </a:cubicBezTo>
                <a:lnTo>
                  <a:pt x="1947672" y="3630168"/>
                </a:lnTo>
                <a:cubicBezTo>
                  <a:pt x="1956816" y="3621024"/>
                  <a:pt x="1975104" y="3621024"/>
                  <a:pt x="1984248" y="3611880"/>
                </a:cubicBezTo>
                <a:moveTo>
                  <a:pt x="1911096" y="3639312"/>
                </a:moveTo>
                <a:lnTo>
                  <a:pt x="1911096" y="3621024"/>
                </a:lnTo>
                <a:cubicBezTo>
                  <a:pt x="1901952" y="3630168"/>
                  <a:pt x="1883664" y="3630168"/>
                  <a:pt x="1874520" y="3630168"/>
                </a:cubicBezTo>
                <a:lnTo>
                  <a:pt x="1874520" y="3639312"/>
                </a:lnTo>
                <a:cubicBezTo>
                  <a:pt x="1892808" y="3639312"/>
                  <a:pt x="1901952" y="3639312"/>
                  <a:pt x="1911096" y="3639312"/>
                </a:cubicBezTo>
                <a:moveTo>
                  <a:pt x="1837944" y="3648456"/>
                </a:moveTo>
                <a:lnTo>
                  <a:pt x="1837944" y="3630168"/>
                </a:lnTo>
                <a:cubicBezTo>
                  <a:pt x="1828800" y="3630168"/>
                  <a:pt x="1819656" y="3630168"/>
                  <a:pt x="1801368" y="3630168"/>
                </a:cubicBezTo>
                <a:lnTo>
                  <a:pt x="1801368" y="3648456"/>
                </a:lnTo>
                <a:cubicBezTo>
                  <a:pt x="1819656" y="3648456"/>
                  <a:pt x="1828800" y="3648456"/>
                  <a:pt x="1837944" y="3648456"/>
                </a:cubicBezTo>
                <a:moveTo>
                  <a:pt x="1764792" y="3639312"/>
                </a:moveTo>
                <a:lnTo>
                  <a:pt x="1764792" y="3630168"/>
                </a:lnTo>
                <a:cubicBezTo>
                  <a:pt x="1755648" y="3630168"/>
                  <a:pt x="1746504" y="3630168"/>
                  <a:pt x="1737360" y="3621024"/>
                </a:cubicBezTo>
                <a:lnTo>
                  <a:pt x="1728216" y="3639312"/>
                </a:lnTo>
                <a:cubicBezTo>
                  <a:pt x="1746504" y="3639312"/>
                  <a:pt x="1755648" y="3639312"/>
                  <a:pt x="1764792" y="3639312"/>
                </a:cubicBezTo>
                <a:moveTo>
                  <a:pt x="1691640" y="3630168"/>
                </a:moveTo>
                <a:lnTo>
                  <a:pt x="1700784" y="3611880"/>
                </a:lnTo>
                <a:cubicBezTo>
                  <a:pt x="1691640" y="3611880"/>
                  <a:pt x="1673352" y="3611880"/>
                  <a:pt x="1664208" y="3602736"/>
                </a:cubicBezTo>
                <a:lnTo>
                  <a:pt x="1664208" y="3611880"/>
                </a:lnTo>
                <a:cubicBezTo>
                  <a:pt x="1673352" y="3621024"/>
                  <a:pt x="1682496" y="3621024"/>
                  <a:pt x="1691640" y="3630168"/>
                </a:cubicBezTo>
                <a:moveTo>
                  <a:pt x="1627632" y="3602736"/>
                </a:moveTo>
                <a:lnTo>
                  <a:pt x="1627632" y="3593592"/>
                </a:lnTo>
                <a:cubicBezTo>
                  <a:pt x="1618488" y="3584448"/>
                  <a:pt x="1609344" y="3584448"/>
                  <a:pt x="1600200" y="3575304"/>
                </a:cubicBezTo>
                <a:lnTo>
                  <a:pt x="1591056" y="3584448"/>
                </a:lnTo>
                <a:cubicBezTo>
                  <a:pt x="1609344" y="3593592"/>
                  <a:pt x="1618488" y="3593592"/>
                  <a:pt x="1627632" y="3602736"/>
                </a:cubicBezTo>
                <a:moveTo>
                  <a:pt x="1563624" y="3566160"/>
                </a:moveTo>
                <a:lnTo>
                  <a:pt x="1572768" y="3557016"/>
                </a:lnTo>
                <a:cubicBezTo>
                  <a:pt x="1563624" y="3547872"/>
                  <a:pt x="1554480" y="3538728"/>
                  <a:pt x="1545336" y="3538728"/>
                </a:cubicBezTo>
                <a:lnTo>
                  <a:pt x="1536192" y="3547872"/>
                </a:lnTo>
                <a:cubicBezTo>
                  <a:pt x="1545336" y="3547872"/>
                  <a:pt x="1554480" y="3557016"/>
                  <a:pt x="1563624" y="3566160"/>
                </a:cubicBezTo>
                <a:moveTo>
                  <a:pt x="1508760" y="3520440"/>
                </a:moveTo>
                <a:lnTo>
                  <a:pt x="1517904" y="3511296"/>
                </a:lnTo>
                <a:cubicBezTo>
                  <a:pt x="1508760" y="3511296"/>
                  <a:pt x="1508760" y="3502152"/>
                  <a:pt x="1499616" y="3502152"/>
                </a:cubicBezTo>
                <a:lnTo>
                  <a:pt x="1490472" y="3483864"/>
                </a:lnTo>
                <a:lnTo>
                  <a:pt x="1481328" y="3493008"/>
                </a:lnTo>
                <a:lnTo>
                  <a:pt x="1490472" y="3511296"/>
                </a:lnTo>
                <a:cubicBezTo>
                  <a:pt x="1499616" y="3511296"/>
                  <a:pt x="1499616" y="3520440"/>
                  <a:pt x="1508760" y="3520440"/>
                </a:cubicBezTo>
                <a:moveTo>
                  <a:pt x="1453896" y="3474720"/>
                </a:moveTo>
                <a:lnTo>
                  <a:pt x="1463040" y="3465576"/>
                </a:lnTo>
                <a:lnTo>
                  <a:pt x="1435608" y="3438144"/>
                </a:lnTo>
                <a:lnTo>
                  <a:pt x="1426464" y="3447288"/>
                </a:lnTo>
                <a:lnTo>
                  <a:pt x="1453896" y="3474720"/>
                </a:lnTo>
                <a:moveTo>
                  <a:pt x="1408176" y="3419856"/>
                </a:moveTo>
                <a:lnTo>
                  <a:pt x="1417320" y="3410712"/>
                </a:lnTo>
                <a:lnTo>
                  <a:pt x="1389888" y="3383280"/>
                </a:lnTo>
                <a:lnTo>
                  <a:pt x="1380744" y="3392424"/>
                </a:lnTo>
                <a:lnTo>
                  <a:pt x="1408176" y="3419856"/>
                </a:lnTo>
                <a:moveTo>
                  <a:pt x="1353312" y="3374136"/>
                </a:moveTo>
                <a:lnTo>
                  <a:pt x="1362456" y="3364992"/>
                </a:lnTo>
                <a:lnTo>
                  <a:pt x="1335024" y="3337560"/>
                </a:lnTo>
                <a:lnTo>
                  <a:pt x="1325880" y="3346704"/>
                </a:lnTo>
                <a:lnTo>
                  <a:pt x="1353312" y="3374136"/>
                </a:lnTo>
                <a:moveTo>
                  <a:pt x="1307592" y="3319272"/>
                </a:moveTo>
                <a:lnTo>
                  <a:pt x="1316736" y="3310128"/>
                </a:lnTo>
                <a:lnTo>
                  <a:pt x="1289304" y="3282696"/>
                </a:lnTo>
                <a:lnTo>
                  <a:pt x="1280160" y="3291840"/>
                </a:lnTo>
                <a:lnTo>
                  <a:pt x="1307592" y="3319272"/>
                </a:lnTo>
                <a:moveTo>
                  <a:pt x="1252728" y="3273552"/>
                </a:moveTo>
                <a:lnTo>
                  <a:pt x="1261872" y="3264408"/>
                </a:lnTo>
                <a:lnTo>
                  <a:pt x="1234440" y="3236976"/>
                </a:lnTo>
                <a:lnTo>
                  <a:pt x="1225296" y="3246120"/>
                </a:lnTo>
                <a:lnTo>
                  <a:pt x="1252728" y="3273552"/>
                </a:lnTo>
                <a:moveTo>
                  <a:pt x="1207008" y="3218688"/>
                </a:moveTo>
                <a:lnTo>
                  <a:pt x="1216152" y="3209544"/>
                </a:lnTo>
                <a:lnTo>
                  <a:pt x="1188720" y="3182112"/>
                </a:lnTo>
                <a:lnTo>
                  <a:pt x="1179576" y="3191256"/>
                </a:lnTo>
                <a:lnTo>
                  <a:pt x="1207008" y="3218688"/>
                </a:lnTo>
                <a:moveTo>
                  <a:pt x="1152144" y="3172968"/>
                </a:moveTo>
                <a:lnTo>
                  <a:pt x="1161288" y="3163824"/>
                </a:lnTo>
                <a:lnTo>
                  <a:pt x="1133856" y="3136392"/>
                </a:lnTo>
                <a:lnTo>
                  <a:pt x="1124712" y="3145536"/>
                </a:lnTo>
                <a:lnTo>
                  <a:pt x="1152144" y="3172968"/>
                </a:lnTo>
                <a:moveTo>
                  <a:pt x="1106424" y="3118104"/>
                </a:moveTo>
                <a:lnTo>
                  <a:pt x="1115568" y="3108960"/>
                </a:lnTo>
                <a:lnTo>
                  <a:pt x="1088136" y="3081528"/>
                </a:lnTo>
                <a:lnTo>
                  <a:pt x="1078992" y="3090672"/>
                </a:lnTo>
                <a:lnTo>
                  <a:pt x="1106424" y="3118104"/>
                </a:lnTo>
                <a:moveTo>
                  <a:pt x="1051560" y="3072384"/>
                </a:moveTo>
                <a:lnTo>
                  <a:pt x="1060704" y="3063240"/>
                </a:lnTo>
                <a:lnTo>
                  <a:pt x="1033272" y="3035808"/>
                </a:lnTo>
                <a:lnTo>
                  <a:pt x="1024128" y="3044952"/>
                </a:lnTo>
                <a:lnTo>
                  <a:pt x="1051560" y="3072384"/>
                </a:lnTo>
                <a:moveTo>
                  <a:pt x="1005840" y="3017520"/>
                </a:moveTo>
                <a:lnTo>
                  <a:pt x="1014984" y="3008376"/>
                </a:lnTo>
                <a:lnTo>
                  <a:pt x="987552" y="2980944"/>
                </a:lnTo>
                <a:lnTo>
                  <a:pt x="978408" y="2990088"/>
                </a:lnTo>
                <a:lnTo>
                  <a:pt x="1005840" y="3017520"/>
                </a:lnTo>
                <a:moveTo>
                  <a:pt x="950976" y="2971800"/>
                </a:moveTo>
                <a:lnTo>
                  <a:pt x="960120" y="2962656"/>
                </a:lnTo>
                <a:lnTo>
                  <a:pt x="932688" y="2935224"/>
                </a:lnTo>
                <a:lnTo>
                  <a:pt x="923544" y="2944368"/>
                </a:lnTo>
                <a:lnTo>
                  <a:pt x="950976" y="2971800"/>
                </a:lnTo>
                <a:moveTo>
                  <a:pt x="905256" y="2916936"/>
                </a:moveTo>
                <a:lnTo>
                  <a:pt x="914400" y="2907792"/>
                </a:lnTo>
                <a:lnTo>
                  <a:pt x="886968" y="2880360"/>
                </a:lnTo>
                <a:lnTo>
                  <a:pt x="877824" y="2889504"/>
                </a:lnTo>
                <a:lnTo>
                  <a:pt x="905256" y="2916936"/>
                </a:lnTo>
                <a:moveTo>
                  <a:pt x="850392" y="2871216"/>
                </a:moveTo>
                <a:lnTo>
                  <a:pt x="859536" y="2862072"/>
                </a:lnTo>
                <a:lnTo>
                  <a:pt x="832104" y="2834640"/>
                </a:lnTo>
                <a:lnTo>
                  <a:pt x="822960" y="2843784"/>
                </a:lnTo>
                <a:lnTo>
                  <a:pt x="850392" y="2871216"/>
                </a:lnTo>
                <a:moveTo>
                  <a:pt x="804672" y="2816352"/>
                </a:moveTo>
                <a:lnTo>
                  <a:pt x="813816" y="2807208"/>
                </a:lnTo>
                <a:lnTo>
                  <a:pt x="786384" y="2779776"/>
                </a:lnTo>
                <a:lnTo>
                  <a:pt x="777240" y="2788920"/>
                </a:lnTo>
                <a:lnTo>
                  <a:pt x="804672" y="2816352"/>
                </a:lnTo>
                <a:moveTo>
                  <a:pt x="749808" y="2770632"/>
                </a:moveTo>
                <a:lnTo>
                  <a:pt x="758952" y="2761488"/>
                </a:lnTo>
                <a:lnTo>
                  <a:pt x="731520" y="2734056"/>
                </a:lnTo>
                <a:lnTo>
                  <a:pt x="722376" y="2743200"/>
                </a:lnTo>
                <a:lnTo>
                  <a:pt x="749808" y="2770632"/>
                </a:lnTo>
                <a:moveTo>
                  <a:pt x="704088" y="2715768"/>
                </a:moveTo>
                <a:lnTo>
                  <a:pt x="713232" y="2706624"/>
                </a:lnTo>
                <a:lnTo>
                  <a:pt x="685800" y="2679192"/>
                </a:lnTo>
                <a:lnTo>
                  <a:pt x="676656" y="2688336"/>
                </a:lnTo>
                <a:lnTo>
                  <a:pt x="704088" y="2715768"/>
                </a:lnTo>
                <a:moveTo>
                  <a:pt x="649224" y="2670048"/>
                </a:moveTo>
                <a:lnTo>
                  <a:pt x="658368" y="2660904"/>
                </a:lnTo>
                <a:lnTo>
                  <a:pt x="630936" y="2633472"/>
                </a:lnTo>
                <a:lnTo>
                  <a:pt x="621792" y="2642616"/>
                </a:lnTo>
                <a:lnTo>
                  <a:pt x="649224" y="2670048"/>
                </a:lnTo>
                <a:moveTo>
                  <a:pt x="603504" y="2615184"/>
                </a:moveTo>
                <a:lnTo>
                  <a:pt x="612648" y="2606040"/>
                </a:lnTo>
                <a:lnTo>
                  <a:pt x="585216" y="2587752"/>
                </a:lnTo>
                <a:lnTo>
                  <a:pt x="576072" y="2587752"/>
                </a:lnTo>
                <a:lnTo>
                  <a:pt x="603504" y="2615184"/>
                </a:lnTo>
                <a:moveTo>
                  <a:pt x="548640" y="2569464"/>
                </a:moveTo>
                <a:lnTo>
                  <a:pt x="557784" y="2560320"/>
                </a:lnTo>
                <a:lnTo>
                  <a:pt x="530352" y="2532888"/>
                </a:lnTo>
                <a:lnTo>
                  <a:pt x="530352" y="2542032"/>
                </a:lnTo>
                <a:lnTo>
                  <a:pt x="548640" y="2569464"/>
                </a:lnTo>
                <a:moveTo>
                  <a:pt x="502920" y="2514600"/>
                </a:moveTo>
                <a:lnTo>
                  <a:pt x="512064" y="2505456"/>
                </a:lnTo>
                <a:lnTo>
                  <a:pt x="484632" y="2487168"/>
                </a:lnTo>
                <a:lnTo>
                  <a:pt x="475488" y="2487168"/>
                </a:lnTo>
                <a:lnTo>
                  <a:pt x="502920" y="2514600"/>
                </a:lnTo>
                <a:moveTo>
                  <a:pt x="448056" y="2468880"/>
                </a:moveTo>
                <a:lnTo>
                  <a:pt x="457200" y="2459736"/>
                </a:lnTo>
                <a:lnTo>
                  <a:pt x="429768" y="2432304"/>
                </a:lnTo>
                <a:lnTo>
                  <a:pt x="429768" y="2441448"/>
                </a:lnTo>
                <a:lnTo>
                  <a:pt x="448056" y="2468880"/>
                </a:lnTo>
                <a:moveTo>
                  <a:pt x="402336" y="2414016"/>
                </a:moveTo>
                <a:lnTo>
                  <a:pt x="411480" y="2404872"/>
                </a:lnTo>
                <a:lnTo>
                  <a:pt x="384048" y="2386584"/>
                </a:lnTo>
                <a:lnTo>
                  <a:pt x="374904" y="2386584"/>
                </a:lnTo>
                <a:lnTo>
                  <a:pt x="402336" y="2414016"/>
                </a:lnTo>
                <a:moveTo>
                  <a:pt x="347472" y="2368296"/>
                </a:moveTo>
                <a:lnTo>
                  <a:pt x="356616" y="2359152"/>
                </a:lnTo>
                <a:lnTo>
                  <a:pt x="329184" y="2331720"/>
                </a:lnTo>
                <a:lnTo>
                  <a:pt x="329184" y="2340864"/>
                </a:lnTo>
                <a:lnTo>
                  <a:pt x="347472" y="2368296"/>
                </a:lnTo>
                <a:moveTo>
                  <a:pt x="301752" y="2313432"/>
                </a:moveTo>
                <a:lnTo>
                  <a:pt x="310896" y="2304288"/>
                </a:lnTo>
                <a:lnTo>
                  <a:pt x="283464" y="2286000"/>
                </a:lnTo>
                <a:lnTo>
                  <a:pt x="274320" y="2286000"/>
                </a:lnTo>
                <a:lnTo>
                  <a:pt x="301752" y="2313432"/>
                </a:lnTo>
                <a:moveTo>
                  <a:pt x="246888" y="2267712"/>
                </a:moveTo>
                <a:lnTo>
                  <a:pt x="256032" y="2258568"/>
                </a:lnTo>
                <a:lnTo>
                  <a:pt x="228600" y="2231136"/>
                </a:lnTo>
                <a:lnTo>
                  <a:pt x="228600" y="2240280"/>
                </a:lnTo>
                <a:lnTo>
                  <a:pt x="246888" y="2267712"/>
                </a:lnTo>
                <a:moveTo>
                  <a:pt x="201168" y="2212848"/>
                </a:moveTo>
                <a:lnTo>
                  <a:pt x="210312" y="2203704"/>
                </a:lnTo>
                <a:lnTo>
                  <a:pt x="182880" y="2185416"/>
                </a:lnTo>
                <a:lnTo>
                  <a:pt x="173736" y="2185416"/>
                </a:lnTo>
                <a:lnTo>
                  <a:pt x="201168" y="2212848"/>
                </a:lnTo>
                <a:moveTo>
                  <a:pt x="146304" y="2167128"/>
                </a:moveTo>
                <a:lnTo>
                  <a:pt x="155448" y="2157984"/>
                </a:lnTo>
                <a:lnTo>
                  <a:pt x="146304" y="2139696"/>
                </a:lnTo>
                <a:cubicBezTo>
                  <a:pt x="137160" y="2139696"/>
                  <a:pt x="137160" y="2139696"/>
                  <a:pt x="128016" y="2130552"/>
                </a:cubicBezTo>
                <a:lnTo>
                  <a:pt x="128016" y="2139696"/>
                </a:lnTo>
                <a:cubicBezTo>
                  <a:pt x="128016" y="2139696"/>
                  <a:pt x="128016" y="2148840"/>
                  <a:pt x="137160" y="2148840"/>
                </a:cubicBezTo>
                <a:lnTo>
                  <a:pt x="146304" y="2167128"/>
                </a:lnTo>
                <a:moveTo>
                  <a:pt x="100584" y="2112264"/>
                </a:moveTo>
                <a:lnTo>
                  <a:pt x="109728" y="2103120"/>
                </a:lnTo>
                <a:cubicBezTo>
                  <a:pt x="100584" y="2093976"/>
                  <a:pt x="91440" y="2084832"/>
                  <a:pt x="91440" y="2075688"/>
                </a:cubicBezTo>
                <a:lnTo>
                  <a:pt x="82296" y="2084832"/>
                </a:lnTo>
                <a:cubicBezTo>
                  <a:pt x="82296" y="2093976"/>
                  <a:pt x="91440" y="2103120"/>
                  <a:pt x="100584" y="2112264"/>
                </a:cubicBezTo>
                <a:moveTo>
                  <a:pt x="54864" y="2048256"/>
                </a:moveTo>
                <a:lnTo>
                  <a:pt x="73152" y="2048256"/>
                </a:lnTo>
                <a:cubicBezTo>
                  <a:pt x="64008" y="2029968"/>
                  <a:pt x="54864" y="2020824"/>
                  <a:pt x="54864" y="2011680"/>
                </a:cubicBezTo>
                <a:lnTo>
                  <a:pt x="45720" y="2020824"/>
                </a:lnTo>
                <a:cubicBezTo>
                  <a:pt x="45720" y="2029968"/>
                  <a:pt x="54864" y="2039112"/>
                  <a:pt x="54864" y="2048256"/>
                </a:cubicBezTo>
                <a:moveTo>
                  <a:pt x="27432" y="1984248"/>
                </a:moveTo>
                <a:lnTo>
                  <a:pt x="36576" y="1984248"/>
                </a:lnTo>
                <a:cubicBezTo>
                  <a:pt x="36576" y="1965960"/>
                  <a:pt x="27432" y="1956816"/>
                  <a:pt x="27432" y="1947672"/>
                </a:cubicBezTo>
                <a:lnTo>
                  <a:pt x="18288" y="1947672"/>
                </a:lnTo>
                <a:cubicBezTo>
                  <a:pt x="18288" y="1956816"/>
                  <a:pt x="27432" y="1975104"/>
                  <a:pt x="27432" y="1984248"/>
                </a:cubicBezTo>
                <a:moveTo>
                  <a:pt x="9144" y="1911096"/>
                </a:moveTo>
                <a:lnTo>
                  <a:pt x="18288" y="1911096"/>
                </a:lnTo>
                <a:cubicBezTo>
                  <a:pt x="18288" y="1901952"/>
                  <a:pt x="18288" y="1883664"/>
                  <a:pt x="18288" y="1874520"/>
                </a:cubicBezTo>
                <a:lnTo>
                  <a:pt x="0" y="1874520"/>
                </a:lnTo>
                <a:cubicBezTo>
                  <a:pt x="9144" y="1892808"/>
                  <a:pt x="9144" y="1901952"/>
                  <a:pt x="9144" y="1911096"/>
                </a:cubicBezTo>
                <a:moveTo>
                  <a:pt x="0" y="1837944"/>
                </a:moveTo>
                <a:lnTo>
                  <a:pt x="9144" y="1837944"/>
                </a:lnTo>
                <a:cubicBezTo>
                  <a:pt x="9144" y="1828800"/>
                  <a:pt x="9144" y="1819656"/>
                  <a:pt x="9144" y="1801368"/>
                </a:cubicBezTo>
                <a:lnTo>
                  <a:pt x="0" y="1801368"/>
                </a:lnTo>
                <a:cubicBezTo>
                  <a:pt x="0" y="1819656"/>
                  <a:pt x="0" y="1828800"/>
                  <a:pt x="0" y="1837944"/>
                </a:cubicBezTo>
                <a:moveTo>
                  <a:pt x="0" y="1764792"/>
                </a:moveTo>
                <a:lnTo>
                  <a:pt x="18288" y="1764792"/>
                </a:lnTo>
                <a:cubicBezTo>
                  <a:pt x="18288" y="1755648"/>
                  <a:pt x="18288" y="1746504"/>
                  <a:pt x="18288" y="1737360"/>
                </a:cubicBezTo>
                <a:lnTo>
                  <a:pt x="9144" y="1728216"/>
                </a:lnTo>
                <a:cubicBezTo>
                  <a:pt x="9144" y="1746504"/>
                  <a:pt x="9144" y="1755648"/>
                  <a:pt x="0" y="1764792"/>
                </a:cubicBezTo>
                <a:moveTo>
                  <a:pt x="18288" y="1691640"/>
                </a:moveTo>
                <a:lnTo>
                  <a:pt x="27432" y="1700784"/>
                </a:lnTo>
                <a:cubicBezTo>
                  <a:pt x="27432" y="1691640"/>
                  <a:pt x="36576" y="1673352"/>
                  <a:pt x="36576" y="1664208"/>
                </a:cubicBezTo>
                <a:lnTo>
                  <a:pt x="27432" y="1664208"/>
                </a:lnTo>
                <a:cubicBezTo>
                  <a:pt x="27432" y="1673352"/>
                  <a:pt x="18288" y="1682496"/>
                  <a:pt x="18288" y="1691640"/>
                </a:cubicBezTo>
                <a:moveTo>
                  <a:pt x="45720" y="1627632"/>
                </a:moveTo>
                <a:lnTo>
                  <a:pt x="54864" y="1627632"/>
                </a:lnTo>
                <a:cubicBezTo>
                  <a:pt x="54864" y="1618488"/>
                  <a:pt x="64008" y="1609344"/>
                  <a:pt x="73152" y="1600200"/>
                </a:cubicBezTo>
                <a:lnTo>
                  <a:pt x="54864" y="1591056"/>
                </a:lnTo>
                <a:cubicBezTo>
                  <a:pt x="54864" y="1609344"/>
                  <a:pt x="45720" y="1618488"/>
                  <a:pt x="45720" y="1627632"/>
                </a:cubicBezTo>
                <a:moveTo>
                  <a:pt x="82296" y="1563624"/>
                </a:moveTo>
                <a:lnTo>
                  <a:pt x="91440" y="1572768"/>
                </a:lnTo>
                <a:cubicBezTo>
                  <a:pt x="91440" y="1563624"/>
                  <a:pt x="100584" y="1554480"/>
                  <a:pt x="109728" y="1545336"/>
                </a:cubicBezTo>
                <a:lnTo>
                  <a:pt x="100584" y="1536192"/>
                </a:lnTo>
                <a:cubicBezTo>
                  <a:pt x="91440" y="1545336"/>
                  <a:pt x="82296" y="1554480"/>
                  <a:pt x="82296" y="1563624"/>
                </a:cubicBezTo>
                <a:moveTo>
                  <a:pt x="128016" y="1508760"/>
                </a:moveTo>
                <a:cubicBezTo>
                  <a:pt x="128016" y="1499616"/>
                  <a:pt x="128016" y="1499616"/>
                  <a:pt x="137160" y="1490472"/>
                </a:cubicBezTo>
                <a:lnTo>
                  <a:pt x="146304" y="1481328"/>
                </a:lnTo>
                <a:lnTo>
                  <a:pt x="155448" y="1490472"/>
                </a:lnTo>
                <a:lnTo>
                  <a:pt x="146304" y="1499616"/>
                </a:lnTo>
                <a:cubicBezTo>
                  <a:pt x="137160" y="1508760"/>
                  <a:pt x="137160" y="1508760"/>
                  <a:pt x="128016" y="1517904"/>
                </a:cubicBezTo>
                <a:lnTo>
                  <a:pt x="128016" y="1508760"/>
                </a:lnTo>
                <a:moveTo>
                  <a:pt x="173736" y="1453896"/>
                </a:moveTo>
                <a:lnTo>
                  <a:pt x="182880" y="1463040"/>
                </a:lnTo>
                <a:lnTo>
                  <a:pt x="210312" y="1435608"/>
                </a:lnTo>
                <a:lnTo>
                  <a:pt x="201168" y="1426464"/>
                </a:lnTo>
                <a:lnTo>
                  <a:pt x="173736" y="1453896"/>
                </a:lnTo>
                <a:moveTo>
                  <a:pt x="228600" y="1408176"/>
                </a:moveTo>
                <a:lnTo>
                  <a:pt x="228600" y="1417320"/>
                </a:lnTo>
                <a:lnTo>
                  <a:pt x="256032" y="1389888"/>
                </a:lnTo>
                <a:lnTo>
                  <a:pt x="246888" y="1380744"/>
                </a:lnTo>
                <a:lnTo>
                  <a:pt x="228600" y="1408176"/>
                </a:lnTo>
                <a:moveTo>
                  <a:pt x="274320" y="1353312"/>
                </a:moveTo>
                <a:lnTo>
                  <a:pt x="283464" y="1362456"/>
                </a:lnTo>
                <a:lnTo>
                  <a:pt x="310896" y="1335024"/>
                </a:lnTo>
                <a:lnTo>
                  <a:pt x="301752" y="1325880"/>
                </a:lnTo>
                <a:lnTo>
                  <a:pt x="274320" y="1353312"/>
                </a:lnTo>
                <a:moveTo>
                  <a:pt x="329184" y="1307592"/>
                </a:moveTo>
                <a:lnTo>
                  <a:pt x="329184" y="1316736"/>
                </a:lnTo>
                <a:lnTo>
                  <a:pt x="356616" y="1289304"/>
                </a:lnTo>
                <a:lnTo>
                  <a:pt x="347472" y="1280160"/>
                </a:lnTo>
                <a:lnTo>
                  <a:pt x="329184" y="1307592"/>
                </a:lnTo>
                <a:moveTo>
                  <a:pt x="374904" y="1252728"/>
                </a:moveTo>
                <a:lnTo>
                  <a:pt x="384048" y="1261872"/>
                </a:lnTo>
                <a:lnTo>
                  <a:pt x="411480" y="1234440"/>
                </a:lnTo>
                <a:lnTo>
                  <a:pt x="402336" y="1225296"/>
                </a:lnTo>
                <a:lnTo>
                  <a:pt x="374904" y="1252728"/>
                </a:lnTo>
                <a:moveTo>
                  <a:pt x="429768" y="1207008"/>
                </a:moveTo>
                <a:lnTo>
                  <a:pt x="429768" y="1216152"/>
                </a:lnTo>
                <a:lnTo>
                  <a:pt x="457200" y="1188720"/>
                </a:lnTo>
                <a:lnTo>
                  <a:pt x="448056" y="1179576"/>
                </a:lnTo>
                <a:lnTo>
                  <a:pt x="429768" y="1207008"/>
                </a:lnTo>
                <a:moveTo>
                  <a:pt x="475488" y="1152144"/>
                </a:moveTo>
                <a:lnTo>
                  <a:pt x="484632" y="1161288"/>
                </a:lnTo>
                <a:lnTo>
                  <a:pt x="512064" y="1133856"/>
                </a:lnTo>
                <a:lnTo>
                  <a:pt x="502920" y="1124712"/>
                </a:lnTo>
                <a:lnTo>
                  <a:pt x="475488" y="1152144"/>
                </a:lnTo>
                <a:moveTo>
                  <a:pt x="530352" y="1106424"/>
                </a:moveTo>
                <a:lnTo>
                  <a:pt x="530352" y="1115568"/>
                </a:lnTo>
                <a:lnTo>
                  <a:pt x="557784" y="1088136"/>
                </a:lnTo>
                <a:lnTo>
                  <a:pt x="548640" y="1078992"/>
                </a:lnTo>
                <a:lnTo>
                  <a:pt x="530352" y="1106424"/>
                </a:lnTo>
                <a:moveTo>
                  <a:pt x="576072" y="1051560"/>
                </a:moveTo>
                <a:lnTo>
                  <a:pt x="585216" y="1060704"/>
                </a:lnTo>
                <a:lnTo>
                  <a:pt x="612648" y="1033272"/>
                </a:lnTo>
                <a:lnTo>
                  <a:pt x="603504" y="1024128"/>
                </a:lnTo>
                <a:lnTo>
                  <a:pt x="576072" y="1051560"/>
                </a:lnTo>
                <a:moveTo>
                  <a:pt x="621792" y="1005840"/>
                </a:moveTo>
                <a:lnTo>
                  <a:pt x="630936" y="1014984"/>
                </a:lnTo>
                <a:lnTo>
                  <a:pt x="658368" y="987552"/>
                </a:lnTo>
                <a:lnTo>
                  <a:pt x="649224" y="978408"/>
                </a:lnTo>
                <a:lnTo>
                  <a:pt x="621792" y="1005840"/>
                </a:lnTo>
                <a:moveTo>
                  <a:pt x="676656" y="950976"/>
                </a:moveTo>
                <a:lnTo>
                  <a:pt x="685800" y="960120"/>
                </a:lnTo>
                <a:lnTo>
                  <a:pt x="713232" y="932688"/>
                </a:lnTo>
                <a:lnTo>
                  <a:pt x="704088" y="923544"/>
                </a:lnTo>
                <a:lnTo>
                  <a:pt x="676656" y="950976"/>
                </a:lnTo>
                <a:moveTo>
                  <a:pt x="722376" y="905256"/>
                </a:moveTo>
                <a:lnTo>
                  <a:pt x="731520" y="914400"/>
                </a:lnTo>
                <a:lnTo>
                  <a:pt x="758952" y="886968"/>
                </a:lnTo>
                <a:lnTo>
                  <a:pt x="749808" y="877824"/>
                </a:lnTo>
                <a:lnTo>
                  <a:pt x="722376" y="905256"/>
                </a:lnTo>
                <a:moveTo>
                  <a:pt x="777240" y="850392"/>
                </a:moveTo>
                <a:lnTo>
                  <a:pt x="786384" y="859536"/>
                </a:lnTo>
                <a:lnTo>
                  <a:pt x="813816" y="832104"/>
                </a:lnTo>
                <a:lnTo>
                  <a:pt x="804672" y="822960"/>
                </a:lnTo>
                <a:lnTo>
                  <a:pt x="777240" y="850392"/>
                </a:lnTo>
                <a:moveTo>
                  <a:pt x="822960" y="804672"/>
                </a:moveTo>
                <a:lnTo>
                  <a:pt x="832104" y="813816"/>
                </a:lnTo>
                <a:lnTo>
                  <a:pt x="859536" y="786384"/>
                </a:lnTo>
                <a:lnTo>
                  <a:pt x="850392" y="777240"/>
                </a:lnTo>
                <a:lnTo>
                  <a:pt x="822960" y="804672"/>
                </a:lnTo>
                <a:moveTo>
                  <a:pt x="877824" y="749808"/>
                </a:moveTo>
                <a:lnTo>
                  <a:pt x="886968" y="758952"/>
                </a:lnTo>
                <a:lnTo>
                  <a:pt x="914400" y="731520"/>
                </a:lnTo>
                <a:lnTo>
                  <a:pt x="905256" y="722376"/>
                </a:lnTo>
                <a:lnTo>
                  <a:pt x="877824" y="749808"/>
                </a:lnTo>
                <a:moveTo>
                  <a:pt x="923544" y="704088"/>
                </a:moveTo>
                <a:lnTo>
                  <a:pt x="932688" y="713232"/>
                </a:lnTo>
                <a:lnTo>
                  <a:pt x="960120" y="685800"/>
                </a:lnTo>
                <a:lnTo>
                  <a:pt x="950976" y="676656"/>
                </a:lnTo>
                <a:lnTo>
                  <a:pt x="923544" y="704088"/>
                </a:lnTo>
                <a:moveTo>
                  <a:pt x="978408" y="649224"/>
                </a:moveTo>
                <a:lnTo>
                  <a:pt x="987552" y="658368"/>
                </a:lnTo>
                <a:lnTo>
                  <a:pt x="1014984" y="630936"/>
                </a:lnTo>
                <a:lnTo>
                  <a:pt x="1005840" y="621792"/>
                </a:lnTo>
                <a:lnTo>
                  <a:pt x="978408" y="649224"/>
                </a:lnTo>
                <a:moveTo>
                  <a:pt x="1024128" y="603504"/>
                </a:moveTo>
                <a:lnTo>
                  <a:pt x="1033272" y="612648"/>
                </a:lnTo>
                <a:lnTo>
                  <a:pt x="1060704" y="585216"/>
                </a:lnTo>
                <a:lnTo>
                  <a:pt x="1051560" y="576072"/>
                </a:lnTo>
                <a:lnTo>
                  <a:pt x="1024128" y="603504"/>
                </a:lnTo>
                <a:moveTo>
                  <a:pt x="1078992" y="548640"/>
                </a:moveTo>
                <a:lnTo>
                  <a:pt x="1088136" y="557784"/>
                </a:lnTo>
                <a:lnTo>
                  <a:pt x="1115568" y="530352"/>
                </a:lnTo>
                <a:lnTo>
                  <a:pt x="1106424" y="530352"/>
                </a:lnTo>
                <a:lnTo>
                  <a:pt x="1078992" y="548640"/>
                </a:lnTo>
                <a:moveTo>
                  <a:pt x="1124712" y="502920"/>
                </a:moveTo>
                <a:lnTo>
                  <a:pt x="1133856" y="512064"/>
                </a:lnTo>
                <a:lnTo>
                  <a:pt x="1161288" y="484632"/>
                </a:lnTo>
                <a:lnTo>
                  <a:pt x="1152144" y="475488"/>
                </a:lnTo>
                <a:lnTo>
                  <a:pt x="1124712" y="502920"/>
                </a:lnTo>
                <a:moveTo>
                  <a:pt x="1179576" y="448056"/>
                </a:moveTo>
                <a:lnTo>
                  <a:pt x="1188720" y="457200"/>
                </a:lnTo>
                <a:lnTo>
                  <a:pt x="1216152" y="429768"/>
                </a:lnTo>
                <a:lnTo>
                  <a:pt x="1207008" y="429768"/>
                </a:lnTo>
                <a:lnTo>
                  <a:pt x="1179576" y="448056"/>
                </a:lnTo>
                <a:moveTo>
                  <a:pt x="1225296" y="402336"/>
                </a:moveTo>
                <a:lnTo>
                  <a:pt x="1234440" y="411480"/>
                </a:lnTo>
                <a:lnTo>
                  <a:pt x="1261872" y="384048"/>
                </a:lnTo>
                <a:lnTo>
                  <a:pt x="1252728" y="374904"/>
                </a:lnTo>
                <a:lnTo>
                  <a:pt x="1225296" y="402336"/>
                </a:lnTo>
                <a:moveTo>
                  <a:pt x="1280160" y="347472"/>
                </a:moveTo>
                <a:lnTo>
                  <a:pt x="1289304" y="356616"/>
                </a:lnTo>
                <a:lnTo>
                  <a:pt x="1316736" y="329184"/>
                </a:lnTo>
                <a:lnTo>
                  <a:pt x="1307592" y="329184"/>
                </a:lnTo>
                <a:lnTo>
                  <a:pt x="1280160" y="347472"/>
                </a:lnTo>
                <a:moveTo>
                  <a:pt x="1325880" y="301752"/>
                </a:moveTo>
                <a:lnTo>
                  <a:pt x="1335024" y="310896"/>
                </a:lnTo>
                <a:lnTo>
                  <a:pt x="1362456" y="283464"/>
                </a:lnTo>
                <a:lnTo>
                  <a:pt x="1353312" y="274320"/>
                </a:lnTo>
                <a:lnTo>
                  <a:pt x="1325880" y="301752"/>
                </a:lnTo>
                <a:moveTo>
                  <a:pt x="1380744" y="246888"/>
                </a:moveTo>
                <a:lnTo>
                  <a:pt x="1389888" y="256032"/>
                </a:lnTo>
                <a:lnTo>
                  <a:pt x="1417320" y="228600"/>
                </a:lnTo>
                <a:lnTo>
                  <a:pt x="1408176" y="228600"/>
                </a:lnTo>
                <a:lnTo>
                  <a:pt x="1380744" y="246888"/>
                </a:lnTo>
                <a:moveTo>
                  <a:pt x="1426464" y="201168"/>
                </a:moveTo>
                <a:lnTo>
                  <a:pt x="1435608" y="210312"/>
                </a:lnTo>
                <a:lnTo>
                  <a:pt x="1463040" y="182880"/>
                </a:lnTo>
                <a:lnTo>
                  <a:pt x="1453896" y="173736"/>
                </a:lnTo>
                <a:lnTo>
                  <a:pt x="1426464" y="201168"/>
                </a:lnTo>
                <a:moveTo>
                  <a:pt x="1481328" y="146304"/>
                </a:moveTo>
                <a:lnTo>
                  <a:pt x="1490472" y="155448"/>
                </a:lnTo>
                <a:lnTo>
                  <a:pt x="1499616" y="146304"/>
                </a:lnTo>
                <a:cubicBezTo>
                  <a:pt x="1508760" y="137160"/>
                  <a:pt x="1508760" y="137160"/>
                  <a:pt x="1517904" y="128016"/>
                </a:cubicBezTo>
                <a:lnTo>
                  <a:pt x="1508760" y="128016"/>
                </a:lnTo>
                <a:cubicBezTo>
                  <a:pt x="1499616" y="128016"/>
                  <a:pt x="1499616" y="128016"/>
                  <a:pt x="1490472" y="137160"/>
                </a:cubicBezTo>
                <a:lnTo>
                  <a:pt x="1481328" y="146304"/>
                </a:lnTo>
                <a:moveTo>
                  <a:pt x="1536192" y="100584"/>
                </a:moveTo>
                <a:lnTo>
                  <a:pt x="1545336" y="109728"/>
                </a:lnTo>
                <a:cubicBezTo>
                  <a:pt x="1554480" y="100584"/>
                  <a:pt x="1563624" y="91440"/>
                  <a:pt x="1572768" y="91440"/>
                </a:cubicBezTo>
                <a:lnTo>
                  <a:pt x="1563624" y="82296"/>
                </a:lnTo>
                <a:cubicBezTo>
                  <a:pt x="1554480" y="82296"/>
                  <a:pt x="1545336" y="91440"/>
                  <a:pt x="1536192" y="100584"/>
                </a:cubicBezTo>
                <a:moveTo>
                  <a:pt x="1591056" y="54864"/>
                </a:moveTo>
                <a:lnTo>
                  <a:pt x="1600200" y="73152"/>
                </a:lnTo>
                <a:cubicBezTo>
                  <a:pt x="1609344" y="64008"/>
                  <a:pt x="1618488" y="54864"/>
                  <a:pt x="1627632" y="54864"/>
                </a:cubicBezTo>
                <a:lnTo>
                  <a:pt x="1627632" y="45720"/>
                </a:lnTo>
                <a:cubicBezTo>
                  <a:pt x="1618488" y="45720"/>
                  <a:pt x="1609344" y="54864"/>
                  <a:pt x="1591056" y="54864"/>
                </a:cubicBezTo>
                <a:moveTo>
                  <a:pt x="1664208" y="27432"/>
                </a:moveTo>
                <a:lnTo>
                  <a:pt x="1664208" y="36576"/>
                </a:lnTo>
                <a:cubicBezTo>
                  <a:pt x="1673352" y="36576"/>
                  <a:pt x="1691640" y="27432"/>
                  <a:pt x="1700784" y="27432"/>
                </a:cubicBezTo>
                <a:lnTo>
                  <a:pt x="1691640" y="18288"/>
                </a:lnTo>
                <a:cubicBezTo>
                  <a:pt x="1682496" y="18288"/>
                  <a:pt x="1673352" y="27432"/>
                  <a:pt x="1664208" y="27432"/>
                </a:cubicBezTo>
                <a:moveTo>
                  <a:pt x="1728216" y="9144"/>
                </a:moveTo>
                <a:lnTo>
                  <a:pt x="1737360" y="18288"/>
                </a:lnTo>
                <a:cubicBezTo>
                  <a:pt x="1746504" y="18288"/>
                  <a:pt x="1755648" y="18288"/>
                  <a:pt x="1764792" y="18288"/>
                </a:cubicBezTo>
                <a:lnTo>
                  <a:pt x="1764792" y="0"/>
                </a:lnTo>
                <a:cubicBezTo>
                  <a:pt x="1755648" y="9144"/>
                  <a:pt x="1746504" y="9144"/>
                  <a:pt x="1728216" y="9144"/>
                </a:cubicBezTo>
                <a:moveTo>
                  <a:pt x="1801368" y="0"/>
                </a:moveTo>
                <a:lnTo>
                  <a:pt x="1801368" y="9144"/>
                </a:lnTo>
                <a:cubicBezTo>
                  <a:pt x="1819656" y="9144"/>
                  <a:pt x="1828800" y="9144"/>
                  <a:pt x="1837944" y="9144"/>
                </a:cubicBezTo>
                <a:lnTo>
                  <a:pt x="1837944" y="0"/>
                </a:lnTo>
                <a:cubicBezTo>
                  <a:pt x="1828800" y="0"/>
                  <a:pt x="1819656" y="0"/>
                  <a:pt x="1801368" y="0"/>
                </a:cubicBezTo>
                <a:moveTo>
                  <a:pt x="1874520" y="0"/>
                </a:moveTo>
                <a:lnTo>
                  <a:pt x="1874520" y="18288"/>
                </a:lnTo>
                <a:cubicBezTo>
                  <a:pt x="1883664" y="18288"/>
                  <a:pt x="1901952" y="18288"/>
                  <a:pt x="1911096" y="18288"/>
                </a:cubicBezTo>
                <a:lnTo>
                  <a:pt x="1911096" y="9144"/>
                </a:lnTo>
                <a:cubicBezTo>
                  <a:pt x="1901952" y="9144"/>
                  <a:pt x="1892808" y="9144"/>
                  <a:pt x="1874520" y="0"/>
                </a:cubicBezTo>
                <a:moveTo>
                  <a:pt x="1947672" y="18288"/>
                </a:moveTo>
                <a:lnTo>
                  <a:pt x="1947672" y="27432"/>
                </a:lnTo>
                <a:cubicBezTo>
                  <a:pt x="1956816" y="27432"/>
                  <a:pt x="1965960" y="36576"/>
                  <a:pt x="1984248" y="36576"/>
                </a:cubicBezTo>
                <a:lnTo>
                  <a:pt x="1984248" y="27432"/>
                </a:lnTo>
                <a:cubicBezTo>
                  <a:pt x="1975104" y="27432"/>
                  <a:pt x="1956816" y="18288"/>
                  <a:pt x="1947672" y="18288"/>
                </a:cubicBezTo>
                <a:moveTo>
                  <a:pt x="2020824" y="45720"/>
                </a:moveTo>
                <a:lnTo>
                  <a:pt x="2011680" y="54864"/>
                </a:lnTo>
                <a:cubicBezTo>
                  <a:pt x="2020824" y="54864"/>
                  <a:pt x="2029968" y="64008"/>
                  <a:pt x="2048256" y="73152"/>
                </a:cubicBezTo>
                <a:lnTo>
                  <a:pt x="2048256" y="54864"/>
                </a:lnTo>
                <a:cubicBezTo>
                  <a:pt x="2039112" y="54864"/>
                  <a:pt x="2029968" y="45720"/>
                  <a:pt x="2020824" y="45720"/>
                </a:cubicBezTo>
                <a:moveTo>
                  <a:pt x="2084832" y="82296"/>
                </a:moveTo>
                <a:lnTo>
                  <a:pt x="2075688" y="91440"/>
                </a:lnTo>
                <a:cubicBezTo>
                  <a:pt x="2084832" y="91440"/>
                  <a:pt x="2093976" y="100584"/>
                  <a:pt x="2103120" y="109728"/>
                </a:cubicBezTo>
                <a:lnTo>
                  <a:pt x="2112264" y="100584"/>
                </a:lnTo>
                <a:cubicBezTo>
                  <a:pt x="2103120" y="91440"/>
                  <a:pt x="2093976" y="82296"/>
                  <a:pt x="2084832" y="82296"/>
                </a:cubicBezTo>
                <a:moveTo>
                  <a:pt x="2139696" y="128016"/>
                </a:moveTo>
                <a:lnTo>
                  <a:pt x="2130552" y="128016"/>
                </a:lnTo>
                <a:cubicBezTo>
                  <a:pt x="2139696" y="137160"/>
                  <a:pt x="2139696" y="137160"/>
                  <a:pt x="2139696" y="146304"/>
                </a:cubicBezTo>
                <a:lnTo>
                  <a:pt x="2157984" y="155448"/>
                </a:lnTo>
                <a:lnTo>
                  <a:pt x="2167128" y="146304"/>
                </a:lnTo>
                <a:lnTo>
                  <a:pt x="2148840" y="137160"/>
                </a:lnTo>
                <a:cubicBezTo>
                  <a:pt x="2148840" y="128016"/>
                  <a:pt x="2139696" y="128016"/>
                  <a:pt x="2139696" y="128016"/>
                </a:cubicBezTo>
                <a:moveTo>
                  <a:pt x="2185416" y="173736"/>
                </a:moveTo>
                <a:lnTo>
                  <a:pt x="2185416" y="182880"/>
                </a:lnTo>
                <a:lnTo>
                  <a:pt x="2203704" y="210312"/>
                </a:lnTo>
                <a:lnTo>
                  <a:pt x="2212848" y="201168"/>
                </a:lnTo>
                <a:lnTo>
                  <a:pt x="2185416" y="173736"/>
                </a:lnTo>
                <a:moveTo>
                  <a:pt x="2240280" y="228600"/>
                </a:moveTo>
                <a:lnTo>
                  <a:pt x="2231136" y="228600"/>
                </a:lnTo>
                <a:lnTo>
                  <a:pt x="2258568" y="256032"/>
                </a:lnTo>
                <a:lnTo>
                  <a:pt x="2267712" y="246888"/>
                </a:lnTo>
                <a:lnTo>
                  <a:pt x="2240280" y="228600"/>
                </a:lnTo>
                <a:moveTo>
                  <a:pt x="2286000" y="274320"/>
                </a:moveTo>
                <a:lnTo>
                  <a:pt x="2286000" y="283464"/>
                </a:lnTo>
                <a:lnTo>
                  <a:pt x="2304288" y="310896"/>
                </a:lnTo>
                <a:lnTo>
                  <a:pt x="2313432" y="301752"/>
                </a:lnTo>
                <a:lnTo>
                  <a:pt x="2286000" y="274320"/>
                </a:lnTo>
                <a:moveTo>
                  <a:pt x="2340864" y="329184"/>
                </a:moveTo>
                <a:lnTo>
                  <a:pt x="2331720" y="329184"/>
                </a:lnTo>
                <a:lnTo>
                  <a:pt x="2359152" y="356616"/>
                </a:lnTo>
                <a:lnTo>
                  <a:pt x="2368296" y="347472"/>
                </a:lnTo>
                <a:lnTo>
                  <a:pt x="2340864" y="329184"/>
                </a:lnTo>
                <a:moveTo>
                  <a:pt x="2386584" y="374904"/>
                </a:moveTo>
                <a:lnTo>
                  <a:pt x="2386584" y="384048"/>
                </a:lnTo>
                <a:lnTo>
                  <a:pt x="2404872" y="411480"/>
                </a:lnTo>
                <a:lnTo>
                  <a:pt x="2414016" y="402336"/>
                </a:lnTo>
                <a:lnTo>
                  <a:pt x="2386584" y="374904"/>
                </a:lnTo>
                <a:moveTo>
                  <a:pt x="2441448" y="429768"/>
                </a:moveTo>
                <a:lnTo>
                  <a:pt x="2432304" y="429768"/>
                </a:lnTo>
                <a:lnTo>
                  <a:pt x="2459736" y="457200"/>
                </a:lnTo>
                <a:lnTo>
                  <a:pt x="2468880" y="448056"/>
                </a:lnTo>
                <a:lnTo>
                  <a:pt x="2441448" y="429768"/>
                </a:lnTo>
                <a:moveTo>
                  <a:pt x="2487168" y="475488"/>
                </a:moveTo>
                <a:lnTo>
                  <a:pt x="2487168" y="484632"/>
                </a:lnTo>
                <a:lnTo>
                  <a:pt x="2505456" y="512064"/>
                </a:lnTo>
                <a:lnTo>
                  <a:pt x="2514600" y="502920"/>
                </a:lnTo>
                <a:lnTo>
                  <a:pt x="2487168" y="475488"/>
                </a:lnTo>
                <a:moveTo>
                  <a:pt x="2542032" y="530352"/>
                </a:moveTo>
                <a:lnTo>
                  <a:pt x="2532888" y="530352"/>
                </a:lnTo>
                <a:lnTo>
                  <a:pt x="2560320" y="557784"/>
                </a:lnTo>
                <a:lnTo>
                  <a:pt x="2569464" y="548640"/>
                </a:lnTo>
                <a:lnTo>
                  <a:pt x="2542032" y="530352"/>
                </a:lnTo>
                <a:moveTo>
                  <a:pt x="2587752" y="576072"/>
                </a:moveTo>
                <a:lnTo>
                  <a:pt x="2587752" y="585216"/>
                </a:lnTo>
                <a:lnTo>
                  <a:pt x="2606040" y="612648"/>
                </a:lnTo>
                <a:lnTo>
                  <a:pt x="2615184" y="603504"/>
                </a:lnTo>
                <a:lnTo>
                  <a:pt x="2587752" y="576072"/>
                </a:lnTo>
                <a:moveTo>
                  <a:pt x="2642616" y="621792"/>
                </a:moveTo>
                <a:lnTo>
                  <a:pt x="2633472" y="630936"/>
                </a:lnTo>
                <a:lnTo>
                  <a:pt x="2660904" y="658368"/>
                </a:lnTo>
                <a:lnTo>
                  <a:pt x="2670048" y="649224"/>
                </a:lnTo>
                <a:lnTo>
                  <a:pt x="2642616" y="621792"/>
                </a:lnTo>
                <a:moveTo>
                  <a:pt x="2688336" y="676656"/>
                </a:moveTo>
                <a:lnTo>
                  <a:pt x="2679192" y="685800"/>
                </a:lnTo>
                <a:lnTo>
                  <a:pt x="2706624" y="713232"/>
                </a:lnTo>
                <a:lnTo>
                  <a:pt x="2715768" y="704088"/>
                </a:lnTo>
                <a:lnTo>
                  <a:pt x="2688336" y="676656"/>
                </a:lnTo>
                <a:moveTo>
                  <a:pt x="2743200" y="722376"/>
                </a:moveTo>
                <a:lnTo>
                  <a:pt x="2734056" y="731520"/>
                </a:lnTo>
                <a:lnTo>
                  <a:pt x="2761488" y="758952"/>
                </a:lnTo>
                <a:lnTo>
                  <a:pt x="2770632" y="749808"/>
                </a:lnTo>
                <a:lnTo>
                  <a:pt x="2743200" y="722376"/>
                </a:lnTo>
                <a:moveTo>
                  <a:pt x="2788920" y="777240"/>
                </a:moveTo>
                <a:lnTo>
                  <a:pt x="2779776" y="786384"/>
                </a:lnTo>
                <a:lnTo>
                  <a:pt x="2807208" y="813816"/>
                </a:lnTo>
                <a:lnTo>
                  <a:pt x="2816352" y="804672"/>
                </a:lnTo>
                <a:lnTo>
                  <a:pt x="2788920" y="777240"/>
                </a:lnTo>
                <a:moveTo>
                  <a:pt x="2843784" y="822960"/>
                </a:moveTo>
                <a:lnTo>
                  <a:pt x="2834640" y="832104"/>
                </a:lnTo>
                <a:lnTo>
                  <a:pt x="2862072" y="859536"/>
                </a:lnTo>
                <a:lnTo>
                  <a:pt x="2871216" y="850392"/>
                </a:lnTo>
                <a:lnTo>
                  <a:pt x="2843784" y="822960"/>
                </a:lnTo>
                <a:moveTo>
                  <a:pt x="2889504" y="877824"/>
                </a:moveTo>
                <a:lnTo>
                  <a:pt x="2880360" y="886968"/>
                </a:lnTo>
                <a:lnTo>
                  <a:pt x="2907792" y="914400"/>
                </a:lnTo>
                <a:lnTo>
                  <a:pt x="2916936" y="905256"/>
                </a:lnTo>
                <a:lnTo>
                  <a:pt x="2889504" y="877824"/>
                </a:lnTo>
                <a:moveTo>
                  <a:pt x="2944368" y="923544"/>
                </a:moveTo>
                <a:lnTo>
                  <a:pt x="2935224" y="932688"/>
                </a:lnTo>
                <a:lnTo>
                  <a:pt x="2962656" y="960120"/>
                </a:lnTo>
                <a:lnTo>
                  <a:pt x="2971800" y="950976"/>
                </a:lnTo>
                <a:lnTo>
                  <a:pt x="2944368" y="923544"/>
                </a:lnTo>
                <a:moveTo>
                  <a:pt x="2990088" y="978408"/>
                </a:moveTo>
                <a:lnTo>
                  <a:pt x="2980944" y="987552"/>
                </a:lnTo>
                <a:lnTo>
                  <a:pt x="3008376" y="1014984"/>
                </a:lnTo>
                <a:lnTo>
                  <a:pt x="3017520" y="1005840"/>
                </a:lnTo>
                <a:lnTo>
                  <a:pt x="2990088" y="978408"/>
                </a:lnTo>
                <a:moveTo>
                  <a:pt x="3044952" y="1024128"/>
                </a:moveTo>
                <a:lnTo>
                  <a:pt x="3035808" y="1033272"/>
                </a:lnTo>
                <a:lnTo>
                  <a:pt x="3063240" y="1060704"/>
                </a:lnTo>
                <a:lnTo>
                  <a:pt x="3072384" y="1051560"/>
                </a:lnTo>
                <a:lnTo>
                  <a:pt x="3044952" y="1024128"/>
                </a:lnTo>
                <a:moveTo>
                  <a:pt x="3090672" y="1078992"/>
                </a:moveTo>
                <a:lnTo>
                  <a:pt x="3081528" y="1088136"/>
                </a:lnTo>
                <a:lnTo>
                  <a:pt x="3108960" y="1115568"/>
                </a:lnTo>
                <a:lnTo>
                  <a:pt x="3118104" y="1106424"/>
                </a:lnTo>
                <a:lnTo>
                  <a:pt x="3090672" y="1078992"/>
                </a:lnTo>
                <a:moveTo>
                  <a:pt x="3145536" y="1124712"/>
                </a:moveTo>
                <a:lnTo>
                  <a:pt x="3136392" y="1133856"/>
                </a:lnTo>
                <a:lnTo>
                  <a:pt x="3163824" y="1161288"/>
                </a:lnTo>
                <a:lnTo>
                  <a:pt x="3172968" y="1152144"/>
                </a:lnTo>
                <a:lnTo>
                  <a:pt x="3145536" y="1124712"/>
                </a:lnTo>
                <a:moveTo>
                  <a:pt x="3191256" y="1179576"/>
                </a:moveTo>
                <a:lnTo>
                  <a:pt x="3182112" y="1188720"/>
                </a:lnTo>
                <a:lnTo>
                  <a:pt x="3209544" y="1216152"/>
                </a:lnTo>
                <a:lnTo>
                  <a:pt x="3218688" y="1207008"/>
                </a:lnTo>
                <a:lnTo>
                  <a:pt x="3191256" y="1179576"/>
                </a:lnTo>
                <a:moveTo>
                  <a:pt x="3246120" y="1225296"/>
                </a:moveTo>
                <a:lnTo>
                  <a:pt x="3236976" y="1234440"/>
                </a:lnTo>
                <a:lnTo>
                  <a:pt x="3264408" y="1261872"/>
                </a:lnTo>
                <a:lnTo>
                  <a:pt x="3273552" y="1252728"/>
                </a:lnTo>
                <a:lnTo>
                  <a:pt x="3246120" y="1225296"/>
                </a:lnTo>
                <a:moveTo>
                  <a:pt x="3291840" y="1280160"/>
                </a:moveTo>
                <a:lnTo>
                  <a:pt x="3282696" y="1289304"/>
                </a:lnTo>
                <a:lnTo>
                  <a:pt x="3310128" y="1316736"/>
                </a:lnTo>
                <a:lnTo>
                  <a:pt x="3319272" y="1307592"/>
                </a:lnTo>
                <a:lnTo>
                  <a:pt x="3291840" y="1280160"/>
                </a:lnTo>
                <a:moveTo>
                  <a:pt x="3346704" y="1325880"/>
                </a:moveTo>
                <a:lnTo>
                  <a:pt x="3337560" y="1335024"/>
                </a:lnTo>
                <a:lnTo>
                  <a:pt x="3364992" y="1362456"/>
                </a:lnTo>
                <a:lnTo>
                  <a:pt x="3374136" y="1353312"/>
                </a:lnTo>
                <a:lnTo>
                  <a:pt x="3346704" y="1325880"/>
                </a:lnTo>
                <a:moveTo>
                  <a:pt x="3392424" y="1380744"/>
                </a:moveTo>
                <a:lnTo>
                  <a:pt x="3383280" y="1389888"/>
                </a:lnTo>
                <a:lnTo>
                  <a:pt x="3410712" y="1417320"/>
                </a:lnTo>
                <a:lnTo>
                  <a:pt x="3419856" y="1408176"/>
                </a:lnTo>
                <a:lnTo>
                  <a:pt x="3392424" y="1380744"/>
                </a:lnTo>
                <a:moveTo>
                  <a:pt x="3447288" y="1426464"/>
                </a:moveTo>
                <a:lnTo>
                  <a:pt x="3438144" y="1435608"/>
                </a:lnTo>
                <a:lnTo>
                  <a:pt x="3465576" y="1463040"/>
                </a:lnTo>
                <a:lnTo>
                  <a:pt x="3474720" y="1453896"/>
                </a:lnTo>
                <a:lnTo>
                  <a:pt x="3447288" y="1426464"/>
                </a:lnTo>
                <a:moveTo>
                  <a:pt x="3493008" y="1481328"/>
                </a:moveTo>
                <a:lnTo>
                  <a:pt x="3483864" y="1490472"/>
                </a:lnTo>
                <a:lnTo>
                  <a:pt x="3502152" y="1499616"/>
                </a:lnTo>
                <a:cubicBezTo>
                  <a:pt x="3502152" y="1508760"/>
                  <a:pt x="3511296" y="1508760"/>
                  <a:pt x="3511296" y="1517904"/>
                </a:cubicBezTo>
                <a:lnTo>
                  <a:pt x="3520440" y="1508760"/>
                </a:lnTo>
                <a:cubicBezTo>
                  <a:pt x="3520440" y="1499616"/>
                  <a:pt x="3511296" y="1499616"/>
                  <a:pt x="3511296" y="1490472"/>
                </a:cubicBezTo>
                <a:lnTo>
                  <a:pt x="3493008" y="1481328"/>
                </a:lnTo>
                <a:moveTo>
                  <a:pt x="3547872" y="1536192"/>
                </a:moveTo>
                <a:lnTo>
                  <a:pt x="3538728" y="1545336"/>
                </a:lnTo>
                <a:cubicBezTo>
                  <a:pt x="3538728" y="1554480"/>
                  <a:pt x="3547872" y="1563624"/>
                  <a:pt x="3557016" y="1572768"/>
                </a:cubicBezTo>
                <a:lnTo>
                  <a:pt x="3566160" y="1563624"/>
                </a:lnTo>
                <a:cubicBezTo>
                  <a:pt x="3557016" y="1554480"/>
                  <a:pt x="3547872" y="1545336"/>
                  <a:pt x="3547872" y="1536192"/>
                </a:cubicBezTo>
                <a:moveTo>
                  <a:pt x="3584448" y="1591056"/>
                </a:moveTo>
                <a:lnTo>
                  <a:pt x="3575304" y="1600200"/>
                </a:lnTo>
                <a:cubicBezTo>
                  <a:pt x="3584448" y="1609344"/>
                  <a:pt x="3584448" y="1618488"/>
                  <a:pt x="3593592" y="1627632"/>
                </a:cubicBezTo>
                <a:lnTo>
                  <a:pt x="3602736" y="1627632"/>
                </a:lnTo>
                <a:cubicBezTo>
                  <a:pt x="3593592" y="1618488"/>
                  <a:pt x="3593592" y="1609344"/>
                  <a:pt x="3584448" y="1591056"/>
                </a:cubicBezTo>
                <a:moveTo>
                  <a:pt x="3611880" y="1664208"/>
                </a:moveTo>
                <a:lnTo>
                  <a:pt x="3602736" y="1664208"/>
                </a:lnTo>
                <a:cubicBezTo>
                  <a:pt x="3611880" y="1673352"/>
                  <a:pt x="3611880" y="1691640"/>
                  <a:pt x="3611880" y="1700784"/>
                </a:cubicBezTo>
                <a:lnTo>
                  <a:pt x="3630168" y="1691640"/>
                </a:lnTo>
                <a:cubicBezTo>
                  <a:pt x="3621024" y="1682496"/>
                  <a:pt x="3621024" y="1673352"/>
                  <a:pt x="3611880" y="1664208"/>
                </a:cubicBezTo>
                <a:moveTo>
                  <a:pt x="3639312" y="1728216"/>
                </a:moveTo>
                <a:lnTo>
                  <a:pt x="3621024" y="1737360"/>
                </a:lnTo>
                <a:cubicBezTo>
                  <a:pt x="3630168" y="1746504"/>
                  <a:pt x="3630168" y="1755648"/>
                  <a:pt x="3630168" y="1764792"/>
                </a:cubicBezTo>
                <a:lnTo>
                  <a:pt x="3639312" y="1764792"/>
                </a:lnTo>
                <a:cubicBezTo>
                  <a:pt x="3639312" y="1755648"/>
                  <a:pt x="3639312" y="1746504"/>
                  <a:pt x="3639312" y="1728216"/>
                </a:cubicBezTo>
                <a:moveTo>
                  <a:pt x="3648456" y="1801368"/>
                </a:moveTo>
                <a:lnTo>
                  <a:pt x="3630168" y="1801368"/>
                </a:lnTo>
                <a:cubicBezTo>
                  <a:pt x="3630168" y="1819656"/>
                  <a:pt x="3630168" y="1828800"/>
                  <a:pt x="3630168" y="1837944"/>
                </a:cubicBezTo>
                <a:lnTo>
                  <a:pt x="3648456" y="1837944"/>
                </a:lnTo>
                <a:cubicBezTo>
                  <a:pt x="3648456" y="1828800"/>
                  <a:pt x="3648456" y="1819656"/>
                  <a:pt x="3648456" y="1801368"/>
                </a:cubicBezTo>
                <a:moveTo>
                  <a:pt x="3639312" y="1874520"/>
                </a:moveTo>
                <a:lnTo>
                  <a:pt x="3630168" y="1874520"/>
                </a:lnTo>
                <a:cubicBezTo>
                  <a:pt x="3630168" y="1883664"/>
                  <a:pt x="3630168" y="1901952"/>
                  <a:pt x="3621024" y="1911096"/>
                </a:cubicBezTo>
                <a:lnTo>
                  <a:pt x="3639312" y="1911096"/>
                </a:lnTo>
                <a:cubicBezTo>
                  <a:pt x="3639312" y="1901952"/>
                  <a:pt x="3639312" y="1892808"/>
                  <a:pt x="3639312" y="1874520"/>
                </a:cubicBezTo>
                <a:moveTo>
                  <a:pt x="3630168" y="1947672"/>
                </a:moveTo>
                <a:lnTo>
                  <a:pt x="3611880" y="1947672"/>
                </a:lnTo>
                <a:cubicBezTo>
                  <a:pt x="3611880" y="1956816"/>
                  <a:pt x="3611880" y="1965960"/>
                  <a:pt x="3602736" y="1984248"/>
                </a:cubicBezTo>
                <a:lnTo>
                  <a:pt x="3611880" y="1984248"/>
                </a:lnTo>
                <a:cubicBezTo>
                  <a:pt x="3621024" y="1975104"/>
                  <a:pt x="3621024" y="1956816"/>
                  <a:pt x="3630168" y="1947672"/>
                </a:cubicBezTo>
                <a:moveTo>
                  <a:pt x="3602736" y="2020824"/>
                </a:moveTo>
                <a:lnTo>
                  <a:pt x="3593592" y="2011680"/>
                </a:lnTo>
                <a:cubicBezTo>
                  <a:pt x="3584448" y="2020824"/>
                  <a:pt x="3584448" y="2029968"/>
                  <a:pt x="3575304" y="2048256"/>
                </a:cubicBezTo>
                <a:lnTo>
                  <a:pt x="3584448" y="2048256"/>
                </a:lnTo>
                <a:cubicBezTo>
                  <a:pt x="3593592" y="2039112"/>
                  <a:pt x="3593592" y="2029968"/>
                  <a:pt x="3602736" y="2020824"/>
                </a:cubicBezTo>
                <a:moveTo>
                  <a:pt x="3566160" y="2084832"/>
                </a:moveTo>
                <a:lnTo>
                  <a:pt x="3557016" y="2075688"/>
                </a:lnTo>
                <a:cubicBezTo>
                  <a:pt x="3547872" y="2084832"/>
                  <a:pt x="3538728" y="2093976"/>
                  <a:pt x="3538728" y="2103120"/>
                </a:cubicBezTo>
                <a:lnTo>
                  <a:pt x="3547872" y="2112264"/>
                </a:lnTo>
                <a:cubicBezTo>
                  <a:pt x="3547872" y="2103120"/>
                  <a:pt x="3557016" y="2093976"/>
                  <a:pt x="3566160" y="2084832"/>
                </a:cubicBezTo>
                <a:moveTo>
                  <a:pt x="3520440" y="2139696"/>
                </a:moveTo>
                <a:lnTo>
                  <a:pt x="3511296" y="2130552"/>
                </a:lnTo>
                <a:cubicBezTo>
                  <a:pt x="3511296" y="2139696"/>
                  <a:pt x="3502152" y="2139696"/>
                  <a:pt x="3502152" y="2139696"/>
                </a:cubicBezTo>
                <a:lnTo>
                  <a:pt x="3483864" y="2157984"/>
                </a:lnTo>
                <a:lnTo>
                  <a:pt x="3493008" y="2167128"/>
                </a:lnTo>
                <a:lnTo>
                  <a:pt x="3511296" y="2148840"/>
                </a:lnTo>
                <a:cubicBezTo>
                  <a:pt x="3511296" y="2148840"/>
                  <a:pt x="3520440" y="2139696"/>
                  <a:pt x="3520440" y="2139696"/>
                </a:cubicBezTo>
                <a:moveTo>
                  <a:pt x="3474720" y="2185416"/>
                </a:moveTo>
                <a:lnTo>
                  <a:pt x="3465576" y="2185416"/>
                </a:lnTo>
                <a:lnTo>
                  <a:pt x="3438144" y="2203704"/>
                </a:lnTo>
                <a:lnTo>
                  <a:pt x="3447288" y="2212848"/>
                </a:lnTo>
                <a:lnTo>
                  <a:pt x="3474720" y="2185416"/>
                </a:lnTo>
                <a:moveTo>
                  <a:pt x="3419856" y="2240280"/>
                </a:moveTo>
                <a:lnTo>
                  <a:pt x="3410712" y="2231136"/>
                </a:lnTo>
                <a:lnTo>
                  <a:pt x="3383280" y="2258568"/>
                </a:lnTo>
                <a:lnTo>
                  <a:pt x="3392424" y="2267712"/>
                </a:lnTo>
                <a:lnTo>
                  <a:pt x="3419856" y="2240280"/>
                </a:lnTo>
                <a:moveTo>
                  <a:pt x="3374136" y="2286000"/>
                </a:moveTo>
                <a:lnTo>
                  <a:pt x="3364992" y="2286000"/>
                </a:lnTo>
                <a:lnTo>
                  <a:pt x="3337560" y="2304288"/>
                </a:lnTo>
                <a:lnTo>
                  <a:pt x="3346704" y="2313432"/>
                </a:lnTo>
                <a:lnTo>
                  <a:pt x="3374136" y="2286000"/>
                </a:lnTo>
                <a:moveTo>
                  <a:pt x="3319272" y="2340864"/>
                </a:moveTo>
                <a:lnTo>
                  <a:pt x="3310128" y="2331720"/>
                </a:lnTo>
                <a:lnTo>
                  <a:pt x="3282696" y="2359152"/>
                </a:lnTo>
                <a:lnTo>
                  <a:pt x="3291840" y="2368296"/>
                </a:lnTo>
                <a:lnTo>
                  <a:pt x="3319272" y="2340864"/>
                </a:lnTo>
                <a:moveTo>
                  <a:pt x="3273552" y="2386584"/>
                </a:moveTo>
                <a:lnTo>
                  <a:pt x="3264408" y="2386584"/>
                </a:lnTo>
                <a:lnTo>
                  <a:pt x="3236976" y="2404872"/>
                </a:lnTo>
                <a:lnTo>
                  <a:pt x="3246120" y="2414016"/>
                </a:lnTo>
                <a:lnTo>
                  <a:pt x="3273552" y="2386584"/>
                </a:lnTo>
                <a:moveTo>
                  <a:pt x="3218688" y="2441448"/>
                </a:moveTo>
                <a:lnTo>
                  <a:pt x="3209544" y="2432304"/>
                </a:lnTo>
                <a:lnTo>
                  <a:pt x="3182112" y="2459736"/>
                </a:lnTo>
                <a:lnTo>
                  <a:pt x="3191256" y="2468880"/>
                </a:lnTo>
                <a:lnTo>
                  <a:pt x="3218688" y="2441448"/>
                </a:lnTo>
                <a:moveTo>
                  <a:pt x="3172968" y="2487168"/>
                </a:moveTo>
                <a:lnTo>
                  <a:pt x="3163824" y="2487168"/>
                </a:lnTo>
                <a:lnTo>
                  <a:pt x="3136392" y="2505456"/>
                </a:lnTo>
                <a:lnTo>
                  <a:pt x="3145536" y="2514600"/>
                </a:lnTo>
                <a:lnTo>
                  <a:pt x="3172968" y="2487168"/>
                </a:lnTo>
                <a:moveTo>
                  <a:pt x="3118104" y="2542032"/>
                </a:moveTo>
                <a:lnTo>
                  <a:pt x="3108960" y="2532888"/>
                </a:lnTo>
                <a:lnTo>
                  <a:pt x="3081528" y="2560320"/>
                </a:lnTo>
                <a:lnTo>
                  <a:pt x="3090672" y="2569464"/>
                </a:lnTo>
                <a:lnTo>
                  <a:pt x="3118104" y="2542032"/>
                </a:lnTo>
                <a:moveTo>
                  <a:pt x="3072384" y="2587752"/>
                </a:moveTo>
                <a:lnTo>
                  <a:pt x="3063240" y="2587752"/>
                </a:lnTo>
                <a:lnTo>
                  <a:pt x="3035808" y="2606040"/>
                </a:lnTo>
                <a:lnTo>
                  <a:pt x="3044952" y="2615184"/>
                </a:lnTo>
                <a:lnTo>
                  <a:pt x="3072384" y="2587752"/>
                </a:lnTo>
                <a:moveTo>
                  <a:pt x="3017520" y="2642616"/>
                </a:moveTo>
                <a:lnTo>
                  <a:pt x="3008376" y="2633472"/>
                </a:lnTo>
                <a:lnTo>
                  <a:pt x="2980944" y="2660904"/>
                </a:lnTo>
                <a:lnTo>
                  <a:pt x="2990088" y="2670048"/>
                </a:lnTo>
                <a:lnTo>
                  <a:pt x="3017520" y="2642616"/>
                </a:lnTo>
                <a:moveTo>
                  <a:pt x="2971800" y="2688336"/>
                </a:moveTo>
                <a:lnTo>
                  <a:pt x="2962656" y="2679192"/>
                </a:lnTo>
                <a:lnTo>
                  <a:pt x="2935224" y="2706624"/>
                </a:lnTo>
                <a:lnTo>
                  <a:pt x="2944368" y="2715768"/>
                </a:lnTo>
                <a:lnTo>
                  <a:pt x="2971800" y="2688336"/>
                </a:lnTo>
                <a:moveTo>
                  <a:pt x="2916936" y="2743200"/>
                </a:moveTo>
                <a:lnTo>
                  <a:pt x="2907792" y="2734056"/>
                </a:lnTo>
                <a:lnTo>
                  <a:pt x="2880360" y="2761488"/>
                </a:lnTo>
                <a:lnTo>
                  <a:pt x="2889504" y="2770632"/>
                </a:lnTo>
                <a:lnTo>
                  <a:pt x="2916936" y="2743200"/>
                </a:lnTo>
                <a:moveTo>
                  <a:pt x="2871216" y="2788920"/>
                </a:moveTo>
                <a:lnTo>
                  <a:pt x="2862072" y="2779776"/>
                </a:lnTo>
                <a:lnTo>
                  <a:pt x="2834640" y="2807208"/>
                </a:lnTo>
                <a:lnTo>
                  <a:pt x="2843784" y="2816352"/>
                </a:lnTo>
                <a:lnTo>
                  <a:pt x="2871216" y="2788920"/>
                </a:lnTo>
                <a:moveTo>
                  <a:pt x="2816352" y="2843784"/>
                </a:moveTo>
                <a:lnTo>
                  <a:pt x="2807208" y="2834640"/>
                </a:lnTo>
                <a:lnTo>
                  <a:pt x="2779776" y="2862072"/>
                </a:lnTo>
                <a:lnTo>
                  <a:pt x="2788920" y="2871216"/>
                </a:lnTo>
                <a:lnTo>
                  <a:pt x="2816352" y="2843784"/>
                </a:lnTo>
                <a:moveTo>
                  <a:pt x="2770632" y="2889504"/>
                </a:moveTo>
                <a:lnTo>
                  <a:pt x="2761488" y="2880360"/>
                </a:lnTo>
                <a:lnTo>
                  <a:pt x="2734056" y="2907792"/>
                </a:lnTo>
                <a:lnTo>
                  <a:pt x="2743200" y="2916936"/>
                </a:lnTo>
                <a:lnTo>
                  <a:pt x="2770632" y="2889504"/>
                </a:lnTo>
                <a:moveTo>
                  <a:pt x="2715768" y="2944368"/>
                </a:moveTo>
                <a:lnTo>
                  <a:pt x="2706624" y="2935224"/>
                </a:lnTo>
                <a:lnTo>
                  <a:pt x="2679192" y="2962656"/>
                </a:lnTo>
                <a:lnTo>
                  <a:pt x="2688336" y="2971800"/>
                </a:lnTo>
                <a:lnTo>
                  <a:pt x="2715768" y="2944368"/>
                </a:lnTo>
                <a:moveTo>
                  <a:pt x="2670048" y="2990088"/>
                </a:moveTo>
                <a:lnTo>
                  <a:pt x="2660904" y="2980944"/>
                </a:lnTo>
                <a:lnTo>
                  <a:pt x="2633472" y="3008376"/>
                </a:lnTo>
                <a:lnTo>
                  <a:pt x="2642616" y="3017520"/>
                </a:lnTo>
                <a:lnTo>
                  <a:pt x="2670048" y="2990088"/>
                </a:lnTo>
                <a:moveTo>
                  <a:pt x="2615184" y="3044952"/>
                </a:moveTo>
                <a:lnTo>
                  <a:pt x="2606040" y="3035808"/>
                </a:lnTo>
                <a:lnTo>
                  <a:pt x="2587752" y="3063240"/>
                </a:lnTo>
                <a:lnTo>
                  <a:pt x="2587752" y="3072384"/>
                </a:lnTo>
                <a:lnTo>
                  <a:pt x="2615184" y="3044952"/>
                </a:lnTo>
                <a:moveTo>
                  <a:pt x="2569464" y="3090672"/>
                </a:moveTo>
                <a:lnTo>
                  <a:pt x="2560320" y="3081528"/>
                </a:lnTo>
                <a:lnTo>
                  <a:pt x="2532888" y="3108960"/>
                </a:lnTo>
                <a:lnTo>
                  <a:pt x="2542032" y="3118104"/>
                </a:lnTo>
                <a:lnTo>
                  <a:pt x="2569464" y="3090672"/>
                </a:lnTo>
                <a:moveTo>
                  <a:pt x="2514600" y="3145536"/>
                </a:moveTo>
                <a:lnTo>
                  <a:pt x="2505456" y="3136392"/>
                </a:lnTo>
                <a:lnTo>
                  <a:pt x="2487168" y="3163824"/>
                </a:lnTo>
                <a:lnTo>
                  <a:pt x="2487168" y="3172968"/>
                </a:lnTo>
                <a:lnTo>
                  <a:pt x="2514600" y="3145536"/>
                </a:lnTo>
                <a:moveTo>
                  <a:pt x="2468880" y="3191256"/>
                </a:moveTo>
                <a:lnTo>
                  <a:pt x="2459736" y="3182112"/>
                </a:lnTo>
                <a:lnTo>
                  <a:pt x="2432304" y="3209544"/>
                </a:lnTo>
                <a:lnTo>
                  <a:pt x="2441448" y="3218688"/>
                </a:lnTo>
                <a:lnTo>
                  <a:pt x="2468880" y="3191256"/>
                </a:lnTo>
                <a:moveTo>
                  <a:pt x="2414016" y="3246120"/>
                </a:moveTo>
                <a:lnTo>
                  <a:pt x="2404872" y="3236976"/>
                </a:lnTo>
                <a:lnTo>
                  <a:pt x="2386584" y="3264408"/>
                </a:lnTo>
                <a:lnTo>
                  <a:pt x="2386584" y="3273552"/>
                </a:lnTo>
                <a:lnTo>
                  <a:pt x="2414016" y="3246120"/>
                </a:lnTo>
                <a:moveTo>
                  <a:pt x="2368296" y="3291840"/>
                </a:moveTo>
                <a:lnTo>
                  <a:pt x="2359152" y="3282696"/>
                </a:lnTo>
                <a:lnTo>
                  <a:pt x="2331720" y="3310128"/>
                </a:lnTo>
                <a:lnTo>
                  <a:pt x="2340864" y="3319272"/>
                </a:lnTo>
                <a:lnTo>
                  <a:pt x="2368296" y="3291840"/>
                </a:lnTo>
                <a:moveTo>
                  <a:pt x="2313432" y="3346704"/>
                </a:moveTo>
                <a:lnTo>
                  <a:pt x="2304288" y="3337560"/>
                </a:lnTo>
                <a:lnTo>
                  <a:pt x="2286000" y="3364992"/>
                </a:lnTo>
                <a:lnTo>
                  <a:pt x="2286000" y="3374136"/>
                </a:lnTo>
                <a:lnTo>
                  <a:pt x="2313432" y="3346704"/>
                </a:lnTo>
                <a:moveTo>
                  <a:pt x="2267712" y="3392424"/>
                </a:moveTo>
                <a:lnTo>
                  <a:pt x="2258568" y="3383280"/>
                </a:lnTo>
                <a:lnTo>
                  <a:pt x="2231136" y="3410712"/>
                </a:lnTo>
                <a:lnTo>
                  <a:pt x="2240280" y="3419856"/>
                </a:lnTo>
                <a:lnTo>
                  <a:pt x="2267712" y="3392424"/>
                </a:lnTo>
                <a:moveTo>
                  <a:pt x="2212848" y="3447288"/>
                </a:moveTo>
                <a:lnTo>
                  <a:pt x="2203704" y="3438144"/>
                </a:lnTo>
                <a:lnTo>
                  <a:pt x="2185416" y="3465576"/>
                </a:lnTo>
                <a:lnTo>
                  <a:pt x="2185416" y="3474720"/>
                </a:lnTo>
                <a:lnTo>
                  <a:pt x="2212848" y="3447288"/>
                </a:lnTo>
              </a:path>
            </a:pathLst>
          </a:custGeom>
          <a:solidFill>
            <a:srgbClr val="927F76">
              <a:alpha val="30000"/>
            </a:srgbClr>
          </a:solidFill>
        </p:spPr>
        <p:txBody>
          <a:bodyPr/>
          <a:lstStyle/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对象12"/>
          <p:cNvSpPr>
            <a:spLocks noChangeAspect="1"/>
          </p:cNvSpPr>
          <p:nvPr>
            <p:custDataLst>
              <p:tags r:id="rId12"/>
            </p:custDataLst>
          </p:nvPr>
        </p:nvSpPr>
        <p:spPr>
          <a:xfrm>
            <a:off x="1487031" y="2742185"/>
            <a:ext cx="2160000" cy="2160000"/>
          </a:xfrm>
          <a:custGeom>
            <a:avLst/>
            <a:gdLst/>
            <a:ahLst/>
            <a:cxnLst/>
            <a:rect l="l" t="t" r="r" b="b"/>
            <a:pathLst>
              <a:path w="2340864" h="2340864">
                <a:moveTo>
                  <a:pt x="987552" y="73152"/>
                </a:moveTo>
                <a:lnTo>
                  <a:pt x="73152" y="987552"/>
                </a:lnTo>
                <a:cubicBezTo>
                  <a:pt x="-27432" y="1088136"/>
                  <a:pt x="-27432" y="1252728"/>
                  <a:pt x="73152" y="1353312"/>
                </a:cubicBezTo>
                <a:lnTo>
                  <a:pt x="987552" y="2267712"/>
                </a:lnTo>
                <a:cubicBezTo>
                  <a:pt x="1088136" y="2368296"/>
                  <a:pt x="1252728" y="2368296"/>
                  <a:pt x="1353312" y="2267712"/>
                </a:cubicBezTo>
                <a:lnTo>
                  <a:pt x="2267712" y="1353312"/>
                </a:lnTo>
                <a:cubicBezTo>
                  <a:pt x="2368296" y="1252728"/>
                  <a:pt x="2368296" y="1088136"/>
                  <a:pt x="2267712" y="987552"/>
                </a:cubicBezTo>
                <a:lnTo>
                  <a:pt x="1353312" y="73152"/>
                </a:lnTo>
                <a:cubicBezTo>
                  <a:pt x="1252728" y="-27432"/>
                  <a:pt x="1088136" y="-27432"/>
                  <a:pt x="987552" y="73152"/>
                </a:cubicBezTo>
              </a:path>
            </a:pathLst>
          </a:custGeom>
          <a:solidFill>
            <a:srgbClr val="FFFFFF"/>
          </a:solidFill>
        </p:spPr>
        <p:txBody>
          <a:bodyPr anchor="ctr" anchorCtr="0">
            <a:normAutofit/>
          </a:bodyPr>
          <a:lstStyle/>
          <a:p>
            <a:pPr algn="ctr"/>
            <a:r>
              <a:rPr lang="zh-CN" altLang="en-US" sz="2000" b="1" spc="3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j-ea"/>
                <a:sym typeface="+mn-ea"/>
              </a:rPr>
              <a:t>单击添加</a:t>
            </a:r>
            <a:endParaRPr lang="zh-CN" altLang="en-US" sz="2000" b="1" spc="300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cs typeface="+mj-ea"/>
              <a:sym typeface="+mn-ea"/>
            </a:endParaRPr>
          </a:p>
          <a:p>
            <a:pPr algn="ctr"/>
            <a:r>
              <a:rPr lang="zh-CN" altLang="en-US" sz="2000" b="1" spc="300" dirty="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+mj-ea"/>
                <a:sym typeface="+mn-ea"/>
              </a:rPr>
              <a:t>项标题</a:t>
            </a:r>
            <a:endParaRPr lang="zh-CN" altLang="en-US" sz="2000" b="1" spc="300" dirty="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cs typeface="+mj-ea"/>
              <a:sym typeface="+mn-ea"/>
            </a:endParaRPr>
          </a:p>
        </p:txBody>
      </p:sp>
      <p:sp>
        <p:nvSpPr>
          <p:cNvPr id="91" name="文本框 90"/>
          <p:cNvSpPr txBox="1"/>
          <p:nvPr>
            <p:custDataLst>
              <p:tags r:id="rId13"/>
            </p:custDataLst>
          </p:nvPr>
        </p:nvSpPr>
        <p:spPr>
          <a:xfrm>
            <a:off x="4843145" y="1820545"/>
            <a:ext cx="1560195" cy="291465"/>
          </a:xfrm>
          <a:prstGeom prst="rect">
            <a:avLst/>
          </a:prstGeom>
          <a:noFill/>
        </p:spPr>
        <p:txBody>
          <a:bodyPr wrap="square" bIns="0" rtlCol="0" anchor="ctr" anchorCtr="0">
            <a:spAutoFit/>
          </a:bodyPr>
          <a:lstStyle/>
          <a:p>
            <a:pPr algn="l"/>
            <a:r>
              <a:rPr lang="zh-CN" altLang="en-US" sz="1600" b="1" spc="300">
                <a:solidFill>
                  <a:srgbClr val="000000">
                    <a:lumMod val="75000"/>
                    <a:lumOff val="25000"/>
                  </a:srgb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添加小标题</a:t>
            </a:r>
            <a:endParaRPr lang="zh-CN" altLang="en-US" sz="1600" b="1" spc="300">
              <a:solidFill>
                <a:srgbClr val="000000">
                  <a:lumMod val="75000"/>
                  <a:lumOff val="25000"/>
                </a:srgb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14"/>
            </p:custDataLst>
          </p:nvPr>
        </p:nvSpPr>
        <p:spPr>
          <a:xfrm>
            <a:off x="4843145" y="2198370"/>
            <a:ext cx="4493895" cy="573405"/>
          </a:xfrm>
          <a:prstGeom prst="rect">
            <a:avLst/>
          </a:prstGeom>
          <a:noFill/>
        </p:spPr>
        <p:txBody>
          <a:bodyPr wrap="square" lIns="90170" tIns="46990" rIns="90170" bIns="46990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您的内容请在这里输入，或者复制您的文本后，在此处选择黏贴，并选择只保留文字</a:t>
            </a:r>
            <a:endParaRPr lang="zh-CN" altLang="en-US" sz="1200" spc="150" dirty="0">
              <a:solidFill>
                <a:srgbClr val="000000">
                  <a:lumMod val="50000"/>
                  <a:lumOff val="50000"/>
                </a:srgb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15"/>
            </p:custDataLst>
          </p:nvPr>
        </p:nvSpPr>
        <p:spPr>
          <a:xfrm>
            <a:off x="5740400" y="3340736"/>
            <a:ext cx="1560195" cy="291465"/>
          </a:xfrm>
          <a:prstGeom prst="rect">
            <a:avLst/>
          </a:prstGeom>
          <a:noFill/>
        </p:spPr>
        <p:txBody>
          <a:bodyPr wrap="square" bIns="0" rtlCol="0" anchor="ctr" anchorCtr="0">
            <a:spAutoFit/>
          </a:bodyPr>
          <a:lstStyle/>
          <a:p>
            <a:pPr algn="l"/>
            <a:r>
              <a:rPr lang="zh-CN" altLang="en-US" sz="1600" b="1" spc="300">
                <a:solidFill>
                  <a:srgbClr val="000000">
                    <a:lumMod val="75000"/>
                    <a:lumOff val="25000"/>
                  </a:srgb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添加小标题</a:t>
            </a:r>
            <a:endParaRPr lang="zh-CN" altLang="en-US" sz="1600" b="1" spc="300">
              <a:solidFill>
                <a:srgbClr val="000000">
                  <a:lumMod val="75000"/>
                  <a:lumOff val="25000"/>
                </a:srgb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16"/>
            </p:custDataLst>
          </p:nvPr>
        </p:nvSpPr>
        <p:spPr>
          <a:xfrm>
            <a:off x="5737860" y="3709670"/>
            <a:ext cx="4549140" cy="573405"/>
          </a:xfrm>
          <a:prstGeom prst="rect">
            <a:avLst/>
          </a:prstGeom>
          <a:noFill/>
        </p:spPr>
        <p:txBody>
          <a:bodyPr wrap="square" lIns="90170" tIns="46990" rIns="90170" bIns="46990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您的内容请在这里输入，或者复制您的文本后，在此处选择黏贴，并选择只保留文字</a:t>
            </a:r>
            <a:endParaRPr lang="zh-CN" altLang="en-US" sz="1200" spc="150" dirty="0">
              <a:solidFill>
                <a:srgbClr val="000000">
                  <a:lumMod val="50000"/>
                  <a:lumOff val="50000"/>
                </a:srgb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17"/>
            </p:custDataLst>
          </p:nvPr>
        </p:nvSpPr>
        <p:spPr>
          <a:xfrm>
            <a:off x="4857750" y="4817746"/>
            <a:ext cx="1560195" cy="291465"/>
          </a:xfrm>
          <a:prstGeom prst="rect">
            <a:avLst/>
          </a:prstGeom>
          <a:noFill/>
        </p:spPr>
        <p:txBody>
          <a:bodyPr wrap="square" bIns="0" rtlCol="0" anchor="ctr" anchorCtr="0">
            <a:spAutoFit/>
          </a:bodyPr>
          <a:lstStyle/>
          <a:p>
            <a:pPr algn="l"/>
            <a:r>
              <a:rPr lang="zh-CN" altLang="en-US" sz="1600" b="1" spc="300">
                <a:solidFill>
                  <a:srgbClr val="000000">
                    <a:lumMod val="75000"/>
                    <a:lumOff val="25000"/>
                  </a:srgb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添加小标题</a:t>
            </a:r>
            <a:endParaRPr lang="zh-CN" altLang="en-US" sz="1600" b="1" spc="300">
              <a:solidFill>
                <a:srgbClr val="000000">
                  <a:lumMod val="75000"/>
                  <a:lumOff val="25000"/>
                </a:srgb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18"/>
            </p:custDataLst>
          </p:nvPr>
        </p:nvSpPr>
        <p:spPr>
          <a:xfrm>
            <a:off x="4843145" y="5193030"/>
            <a:ext cx="4563110" cy="573405"/>
          </a:xfrm>
          <a:prstGeom prst="rect">
            <a:avLst/>
          </a:prstGeom>
          <a:noFill/>
        </p:spPr>
        <p:txBody>
          <a:bodyPr wrap="square" lIns="90170" tIns="46990" rIns="90170" bIns="46990" rtlCol="0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您的内容请在这里输入，或者复制您的文本后，在此处选择黏贴，并选择只保留文字</a:t>
            </a:r>
            <a:endParaRPr lang="zh-CN" altLang="en-US" sz="1200" spc="150" dirty="0">
              <a:solidFill>
                <a:srgbClr val="000000">
                  <a:lumMod val="50000"/>
                  <a:lumOff val="50000"/>
                </a:srgb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2" name="文本框 17"/>
          <p:cNvSpPr txBox="1"/>
          <p:nvPr>
            <p:custDataLst>
              <p:tags r:id="rId19"/>
            </p:custDataLst>
          </p:nvPr>
        </p:nvSpPr>
        <p:spPr>
          <a:xfrm rot="20700000">
            <a:off x="151765" y="133986"/>
            <a:ext cx="1009650" cy="66611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374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03</a:t>
            </a:r>
            <a:endParaRPr lang="en-US" altLang="zh-CN" sz="374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4" name="文本框 23"/>
          <p:cNvSpPr txBox="1"/>
          <p:nvPr>
            <p:custDataLst>
              <p:tags r:id="rId20"/>
            </p:custDataLst>
          </p:nvPr>
        </p:nvSpPr>
        <p:spPr>
          <a:xfrm>
            <a:off x="1530350" y="317500"/>
            <a:ext cx="4191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输入标题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 descr="b4bef48a6b44a0d9762269b396a6bd7a"/>
          <p:cNvPicPr/>
          <p:nvPr/>
        </p:nvPicPr>
        <p:blipFill>
          <a:blip r:embed="rId21"/>
          <a:stretch>
            <a:fillRect/>
          </a:stretch>
        </p:blipFill>
        <p:spPr>
          <a:xfrm>
            <a:off x="9321800" y="317500"/>
            <a:ext cx="2706289" cy="529200"/>
          </a:xfrm>
          <a:prstGeom prst="rect">
            <a:avLst/>
          </a:prstGeom>
        </p:spPr>
      </p:pic>
    </p:spTree>
    <p:custDataLst>
      <p:tags r:id="rId22"/>
    </p:custData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椭圆 58"/>
          <p:cNvSpPr/>
          <p:nvPr>
            <p:custDataLst>
              <p:tags r:id="rId1"/>
            </p:custDataLst>
          </p:nvPr>
        </p:nvSpPr>
        <p:spPr>
          <a:xfrm>
            <a:off x="-369570" y="-820420"/>
            <a:ext cx="2344420" cy="2344420"/>
          </a:xfrm>
          <a:prstGeom prst="ellipse">
            <a:avLst/>
          </a:prstGeom>
          <a:solidFill>
            <a:srgbClr val="ABBB9A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微软雅黑" panose="020B050302020402020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  <a:gradFill flip="none" rotWithShape="1">
            <a:gsLst>
              <a:gs pos="0">
                <a:srgbClr val="3B955B">
                  <a:shade val="30000"/>
                  <a:satMod val="115000"/>
                </a:srgbClr>
              </a:gs>
              <a:gs pos="50000">
                <a:srgbClr val="3B955B">
                  <a:shade val="67500"/>
                  <a:satMod val="115000"/>
                </a:srgbClr>
              </a:gs>
              <a:gs pos="100000">
                <a:srgbClr val="3B955B">
                  <a:shade val="100000"/>
                  <a:satMod val="115000"/>
                </a:srgbClr>
              </a:gs>
            </a:gsLst>
            <a:lin ang="8100000" scaled="1"/>
            <a:tileRect/>
          </a:gradFill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>
              <p:custDataLst>
                <p:tags r:id="rId2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>
            <p:custDataLst>
              <p:tags r:id="rId3"/>
            </p:custDataLst>
          </p:nvPr>
        </p:nvGrpSpPr>
        <p:grpSpPr>
          <a:xfrm>
            <a:off x="1654492" y="3641062"/>
            <a:ext cx="8883015" cy="819150"/>
            <a:chOff x="1646555" y="3413760"/>
            <a:chExt cx="8883015" cy="819150"/>
          </a:xfrm>
        </p:grpSpPr>
        <p:sp>
          <p:nvSpPr>
            <p:cNvPr id="81" name="椭圆 80"/>
            <p:cNvSpPr/>
            <p:nvPr>
              <p:custDataLst>
                <p:tags r:id="rId4"/>
              </p:custDataLst>
            </p:nvPr>
          </p:nvSpPr>
          <p:spPr>
            <a:xfrm>
              <a:off x="4333875" y="3413760"/>
              <a:ext cx="819150" cy="819150"/>
            </a:xfrm>
            <a:prstGeom prst="ellipse">
              <a:avLst/>
            </a:prstGeom>
            <a:solidFill>
              <a:srgbClr val="3B955B"/>
            </a:solidFill>
            <a:ln w="25400">
              <a:solidFill>
                <a:srgbClr val="FFFFFF"/>
              </a:solidFill>
            </a:ln>
          </p:spPr>
          <p:style>
            <a:lnRef idx="2">
              <a:srgbClr val="BE854A">
                <a:shade val="50000"/>
              </a:srgbClr>
            </a:lnRef>
            <a:fillRef idx="1">
              <a:srgbClr val="BE854A"/>
            </a:fillRef>
            <a:effectRef idx="0">
              <a:srgbClr val="BE854A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微软雅黑" panose="020B0503020204020204" charset="-122"/>
              </a:endParaRPr>
            </a:p>
          </p:txBody>
        </p:sp>
        <p:sp>
          <p:nvSpPr>
            <p:cNvPr id="82" name="文本框 81"/>
            <p:cNvSpPr txBox="1"/>
            <p:nvPr>
              <p:custDataLst>
                <p:tags r:id="rId5"/>
              </p:custDataLst>
            </p:nvPr>
          </p:nvSpPr>
          <p:spPr>
            <a:xfrm>
              <a:off x="4465320" y="3644265"/>
              <a:ext cx="556895" cy="360045"/>
            </a:xfrm>
            <a:prstGeom prst="rect">
              <a:avLst/>
            </a:prstGeom>
            <a:noFill/>
          </p:spPr>
          <p:txBody>
            <a:bodyPr wrap="square" bIns="0" rtlCol="0" anchor="ctr" anchorCtr="0">
              <a:normAutofit/>
            </a:bodyPr>
            <a:lstStyle/>
            <a:p>
              <a:pPr algn="ctr"/>
              <a:r>
                <a:rPr lang="en-US" altLang="zh-CN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02</a:t>
              </a:r>
              <a:endParaRPr lang="en-US" altLang="zh-CN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84" name="椭圆 83"/>
            <p:cNvSpPr/>
            <p:nvPr>
              <p:custDataLst>
                <p:tags r:id="rId6"/>
              </p:custDataLst>
            </p:nvPr>
          </p:nvSpPr>
          <p:spPr>
            <a:xfrm>
              <a:off x="9710420" y="3413760"/>
              <a:ext cx="819150" cy="819150"/>
            </a:xfrm>
            <a:prstGeom prst="ellipse">
              <a:avLst/>
            </a:prstGeom>
            <a:solidFill>
              <a:srgbClr val="3B955B"/>
            </a:solidFill>
            <a:ln w="25400">
              <a:solidFill>
                <a:srgbClr val="FFFFFF"/>
              </a:solidFill>
            </a:ln>
          </p:spPr>
          <p:style>
            <a:lnRef idx="2">
              <a:srgbClr val="BE854A">
                <a:shade val="50000"/>
              </a:srgbClr>
            </a:lnRef>
            <a:fillRef idx="1">
              <a:srgbClr val="BE854A"/>
            </a:fillRef>
            <a:effectRef idx="0">
              <a:srgbClr val="BE854A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微软雅黑" panose="020B0503020204020204" charset="-122"/>
              </a:endParaRPr>
            </a:p>
          </p:txBody>
        </p:sp>
        <p:sp>
          <p:nvSpPr>
            <p:cNvPr id="85" name="文本框 84"/>
            <p:cNvSpPr txBox="1"/>
            <p:nvPr>
              <p:custDataLst>
                <p:tags r:id="rId7"/>
              </p:custDataLst>
            </p:nvPr>
          </p:nvSpPr>
          <p:spPr>
            <a:xfrm>
              <a:off x="9841230" y="3644265"/>
              <a:ext cx="556895" cy="360045"/>
            </a:xfrm>
            <a:prstGeom prst="rect">
              <a:avLst/>
            </a:prstGeom>
            <a:noFill/>
          </p:spPr>
          <p:txBody>
            <a:bodyPr wrap="square" bIns="0" rtlCol="0" anchor="ctr" anchorCtr="0">
              <a:normAutofit/>
            </a:bodyPr>
            <a:lstStyle/>
            <a:p>
              <a:pPr algn="ctr"/>
              <a:r>
                <a:rPr lang="en-US" altLang="zh-CN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04</a:t>
              </a:r>
              <a:endParaRPr lang="en-US" altLang="zh-CN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87" name="椭圆 86"/>
            <p:cNvSpPr/>
            <p:nvPr>
              <p:custDataLst>
                <p:tags r:id="rId8"/>
              </p:custDataLst>
            </p:nvPr>
          </p:nvSpPr>
          <p:spPr>
            <a:xfrm>
              <a:off x="7022465" y="3413760"/>
              <a:ext cx="819150" cy="819150"/>
            </a:xfrm>
            <a:prstGeom prst="ellipse">
              <a:avLst/>
            </a:prstGeom>
            <a:solidFill>
              <a:srgbClr val="56796D"/>
            </a:solidFill>
            <a:ln w="25400">
              <a:solidFill>
                <a:srgbClr val="FFFFFF"/>
              </a:solidFill>
            </a:ln>
          </p:spPr>
          <p:style>
            <a:lnRef idx="2">
              <a:srgbClr val="BE854A">
                <a:shade val="50000"/>
              </a:srgbClr>
            </a:lnRef>
            <a:fillRef idx="1">
              <a:srgbClr val="BE854A"/>
            </a:fillRef>
            <a:effectRef idx="0">
              <a:srgbClr val="BE854A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微软雅黑" panose="020B0503020204020204" charset="-122"/>
              </a:endParaRPr>
            </a:p>
          </p:txBody>
        </p:sp>
        <p:sp>
          <p:nvSpPr>
            <p:cNvPr id="88" name="文本框 87"/>
            <p:cNvSpPr txBox="1"/>
            <p:nvPr>
              <p:custDataLst>
                <p:tags r:id="rId9"/>
              </p:custDataLst>
            </p:nvPr>
          </p:nvSpPr>
          <p:spPr>
            <a:xfrm>
              <a:off x="7153275" y="3644265"/>
              <a:ext cx="556895" cy="360045"/>
            </a:xfrm>
            <a:prstGeom prst="rect">
              <a:avLst/>
            </a:prstGeom>
            <a:noFill/>
          </p:spPr>
          <p:txBody>
            <a:bodyPr wrap="square" bIns="0" rtlCol="0" anchor="ctr" anchorCtr="0">
              <a:normAutofit/>
            </a:bodyPr>
            <a:lstStyle/>
            <a:p>
              <a:pPr algn="ctr"/>
              <a:r>
                <a:rPr lang="en-US" altLang="zh-CN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03</a:t>
              </a:r>
              <a:endParaRPr lang="en-US" altLang="zh-CN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90" name="椭圆 89"/>
            <p:cNvSpPr/>
            <p:nvPr>
              <p:custDataLst>
                <p:tags r:id="rId10"/>
              </p:custDataLst>
            </p:nvPr>
          </p:nvSpPr>
          <p:spPr>
            <a:xfrm>
              <a:off x="1646555" y="3413760"/>
              <a:ext cx="819150" cy="819150"/>
            </a:xfrm>
            <a:prstGeom prst="ellipse">
              <a:avLst/>
            </a:prstGeom>
            <a:solidFill>
              <a:srgbClr val="56796D"/>
            </a:solidFill>
            <a:ln w="25400">
              <a:solidFill>
                <a:srgbClr val="FFFFFF"/>
              </a:solidFill>
            </a:ln>
          </p:spPr>
          <p:style>
            <a:lnRef idx="2">
              <a:srgbClr val="BE854A">
                <a:shade val="50000"/>
              </a:srgbClr>
            </a:lnRef>
            <a:fillRef idx="1">
              <a:srgbClr val="BE854A"/>
            </a:fillRef>
            <a:effectRef idx="0">
              <a:srgbClr val="BE854A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微软雅黑" panose="020B0503020204020204" charset="-122"/>
              </a:endParaRPr>
            </a:p>
          </p:txBody>
        </p:sp>
        <p:sp>
          <p:nvSpPr>
            <p:cNvPr id="92" name="文本框 91"/>
            <p:cNvSpPr txBox="1"/>
            <p:nvPr>
              <p:custDataLst>
                <p:tags r:id="rId11"/>
              </p:custDataLst>
            </p:nvPr>
          </p:nvSpPr>
          <p:spPr>
            <a:xfrm>
              <a:off x="1777365" y="3644265"/>
              <a:ext cx="556895" cy="360045"/>
            </a:xfrm>
            <a:prstGeom prst="rect">
              <a:avLst/>
            </a:prstGeom>
            <a:noFill/>
          </p:spPr>
          <p:txBody>
            <a:bodyPr wrap="square" bIns="0" rtlCol="0" anchor="ctr" anchorCtr="0">
              <a:normAutofit/>
            </a:bodyPr>
            <a:lstStyle/>
            <a:p>
              <a:pPr algn="ctr"/>
              <a:r>
                <a:rPr lang="en-US" altLang="zh-CN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01</a:t>
              </a:r>
              <a:endParaRPr lang="en-US" altLang="zh-CN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93" name="文本框 92"/>
          <p:cNvSpPr txBox="1"/>
          <p:nvPr>
            <p:custDataLst>
              <p:tags r:id="rId12"/>
            </p:custDataLst>
          </p:nvPr>
        </p:nvSpPr>
        <p:spPr>
          <a:xfrm>
            <a:off x="893445" y="5258435"/>
            <a:ext cx="2318385" cy="810260"/>
          </a:xfrm>
          <a:prstGeom prst="rect">
            <a:avLst/>
          </a:prstGeom>
          <a:noFill/>
        </p:spPr>
        <p:txBody>
          <a:bodyPr wrap="square" rtlCol="0" anchor="ctr" anchorCtr="0">
            <a:spAutoFit/>
            <a:scene3d>
              <a:camera prst="orthographicFront"/>
              <a:lightRig rig="threePt" dir="t"/>
            </a:scene3d>
          </a:bodyPr>
          <a:lstStyle/>
          <a:p>
            <a:pPr algn="l">
              <a:lnSpc>
                <a:spcPct val="130000"/>
              </a:lnSpc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您的内容请在这里输入，或者复制您的文本后，在此处选择黏贴，并选择只保留文字</a:t>
            </a:r>
            <a:endParaRPr lang="zh-CN" altLang="en-US" sz="1200" spc="150" dirty="0">
              <a:solidFill>
                <a:schemeClr val="tx1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4" name="文本框 93"/>
          <p:cNvSpPr txBox="1"/>
          <p:nvPr>
            <p:custDataLst>
              <p:tags r:id="rId13"/>
            </p:custDataLst>
          </p:nvPr>
        </p:nvSpPr>
        <p:spPr>
          <a:xfrm>
            <a:off x="893445" y="4741228"/>
            <a:ext cx="2326005" cy="291465"/>
          </a:xfrm>
          <a:prstGeom prst="rect">
            <a:avLst/>
          </a:prstGeom>
          <a:noFill/>
        </p:spPr>
        <p:txBody>
          <a:bodyPr wrap="square" bIns="0" rtlCol="0" anchor="ctr" anchorCtr="0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buClrTx/>
              <a:buSzTx/>
              <a:buFontTx/>
            </a:pPr>
            <a:r>
              <a:rPr lang="zh-CN" altLang="en-US" sz="1600" b="1" spc="300" dirty="0">
                <a:solidFill>
                  <a:schemeClr val="tx1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添加小标题</a:t>
            </a:r>
            <a:endParaRPr lang="zh-CN" altLang="en-US" sz="1600" b="1" spc="300" dirty="0">
              <a:solidFill>
                <a:schemeClr val="tx1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95" name="文本框 94"/>
          <p:cNvSpPr txBox="1"/>
          <p:nvPr>
            <p:custDataLst>
              <p:tags r:id="rId14"/>
            </p:custDataLst>
          </p:nvPr>
        </p:nvSpPr>
        <p:spPr>
          <a:xfrm>
            <a:off x="3581400" y="5258435"/>
            <a:ext cx="2318385" cy="1178560"/>
          </a:xfrm>
          <a:prstGeom prst="rect">
            <a:avLst/>
          </a:prstGeom>
          <a:noFill/>
        </p:spPr>
        <p:txBody>
          <a:bodyPr wrap="square" rtlCol="0" anchor="ctr" anchorCtr="0">
            <a:spAutoFit/>
            <a:scene3d>
              <a:camera prst="orthographicFront"/>
              <a:lightRig rig="threePt" dir="t"/>
            </a:scene3d>
          </a:bodyPr>
          <a:lstStyle/>
          <a:p>
            <a:pPr lvl="0" algn="l" fontAlgn="auto">
              <a:lnSpc>
                <a:spcPct val="130000"/>
              </a:lnSpc>
              <a:spcAft>
                <a:spcPts val="1000"/>
              </a:spcAft>
              <a:buClrTx/>
              <a:buSzTx/>
              <a:buFontTx/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您的内容请在这里输入，或者复制您的文本后，在此处选择黏贴，并选择只保留文字</a:t>
            </a:r>
            <a:endParaRPr lang="zh-CN" altLang="en-US" sz="1200" spc="150" dirty="0">
              <a:solidFill>
                <a:srgbClr val="000000">
                  <a:lumMod val="50000"/>
                  <a:lumOff val="50000"/>
                </a:srgb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l" fontAlgn="auto">
              <a:lnSpc>
                <a:spcPct val="130000"/>
              </a:lnSpc>
              <a:spcAft>
                <a:spcPts val="1000"/>
              </a:spcAft>
              <a:buClrTx/>
              <a:buSzTx/>
              <a:buFontTx/>
            </a:pPr>
            <a:endParaRPr lang="zh-CN" altLang="en-US" sz="1200" spc="150">
              <a:solidFill>
                <a:schemeClr val="tx1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6" name="文本框 95"/>
          <p:cNvSpPr txBox="1"/>
          <p:nvPr>
            <p:custDataLst>
              <p:tags r:id="rId15"/>
            </p:custDataLst>
          </p:nvPr>
        </p:nvSpPr>
        <p:spPr>
          <a:xfrm>
            <a:off x="3581400" y="4741228"/>
            <a:ext cx="2326005" cy="291465"/>
          </a:xfrm>
          <a:prstGeom prst="rect">
            <a:avLst/>
          </a:prstGeom>
          <a:noFill/>
        </p:spPr>
        <p:txBody>
          <a:bodyPr wrap="square" bIns="0" rtlCol="0" anchor="ctr" anchorCtr="0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buClrTx/>
              <a:buSzTx/>
              <a:buFontTx/>
            </a:pPr>
            <a:r>
              <a:rPr lang="zh-CN" altLang="en-US" sz="1600" b="1" spc="300">
                <a:solidFill>
                  <a:schemeClr val="tx1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添加小标题</a:t>
            </a:r>
            <a:endParaRPr lang="zh-CN" altLang="en-US" sz="1600" b="1" spc="300">
              <a:solidFill>
                <a:schemeClr val="tx1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97" name="文本框 96"/>
          <p:cNvSpPr txBox="1"/>
          <p:nvPr>
            <p:custDataLst>
              <p:tags r:id="rId16"/>
            </p:custDataLst>
          </p:nvPr>
        </p:nvSpPr>
        <p:spPr>
          <a:xfrm>
            <a:off x="6269355" y="5258435"/>
            <a:ext cx="2318385" cy="1178560"/>
          </a:xfrm>
          <a:prstGeom prst="rect">
            <a:avLst/>
          </a:prstGeom>
          <a:noFill/>
        </p:spPr>
        <p:txBody>
          <a:bodyPr wrap="square" rtlCol="0" anchor="ctr" anchorCtr="0">
            <a:spAutoFit/>
            <a:scene3d>
              <a:camera prst="orthographicFront"/>
              <a:lightRig rig="threePt" dir="t"/>
            </a:scene3d>
          </a:bodyPr>
          <a:lstStyle/>
          <a:p>
            <a:pPr lvl="0" algn="l" fontAlgn="auto">
              <a:lnSpc>
                <a:spcPct val="130000"/>
              </a:lnSpc>
              <a:spcAft>
                <a:spcPts val="1000"/>
              </a:spcAft>
              <a:buClrTx/>
              <a:buSzTx/>
              <a:buFontTx/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您的内容请在这里输入，或者复制您的文本后，在此处选择黏贴，并选择只保留文字</a:t>
            </a:r>
            <a:endParaRPr lang="zh-CN" altLang="en-US" sz="1200" spc="150" dirty="0">
              <a:solidFill>
                <a:srgbClr val="000000">
                  <a:lumMod val="50000"/>
                  <a:lumOff val="50000"/>
                </a:srgb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l" fontAlgn="auto">
              <a:lnSpc>
                <a:spcPct val="130000"/>
              </a:lnSpc>
              <a:spcAft>
                <a:spcPts val="1000"/>
              </a:spcAft>
              <a:buClrTx/>
              <a:buSzTx/>
              <a:buFontTx/>
            </a:pPr>
            <a:endParaRPr lang="zh-CN" altLang="en-US" sz="1200" spc="150">
              <a:solidFill>
                <a:schemeClr val="tx1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8" name="文本框 97"/>
          <p:cNvSpPr txBox="1"/>
          <p:nvPr>
            <p:custDataLst>
              <p:tags r:id="rId17"/>
            </p:custDataLst>
          </p:nvPr>
        </p:nvSpPr>
        <p:spPr>
          <a:xfrm>
            <a:off x="6269355" y="4741228"/>
            <a:ext cx="2326005" cy="291465"/>
          </a:xfrm>
          <a:prstGeom prst="rect">
            <a:avLst/>
          </a:prstGeom>
          <a:noFill/>
        </p:spPr>
        <p:txBody>
          <a:bodyPr wrap="square" bIns="0" rtlCol="0" anchor="ctr" anchorCtr="0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buClrTx/>
              <a:buSzTx/>
              <a:buFontTx/>
            </a:pPr>
            <a:r>
              <a:rPr lang="zh-CN" altLang="en-US" sz="1600" b="1" spc="300">
                <a:solidFill>
                  <a:schemeClr val="tx1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添加小标题</a:t>
            </a:r>
            <a:endParaRPr lang="zh-CN" altLang="en-US" sz="1600" b="1" spc="300">
              <a:solidFill>
                <a:schemeClr val="tx1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99" name="文本框 98"/>
          <p:cNvSpPr txBox="1"/>
          <p:nvPr>
            <p:custDataLst>
              <p:tags r:id="rId18"/>
            </p:custDataLst>
          </p:nvPr>
        </p:nvSpPr>
        <p:spPr>
          <a:xfrm>
            <a:off x="8957310" y="5258435"/>
            <a:ext cx="2318385" cy="1178560"/>
          </a:xfrm>
          <a:prstGeom prst="rect">
            <a:avLst/>
          </a:prstGeom>
          <a:noFill/>
        </p:spPr>
        <p:txBody>
          <a:bodyPr wrap="square" rtlCol="0" anchor="ctr" anchorCtr="0">
            <a:spAutoFit/>
            <a:scene3d>
              <a:camera prst="orthographicFront"/>
              <a:lightRig rig="threePt" dir="t"/>
            </a:scene3d>
          </a:bodyPr>
          <a:lstStyle/>
          <a:p>
            <a:pPr lvl="0" algn="l" fontAlgn="auto">
              <a:lnSpc>
                <a:spcPct val="130000"/>
              </a:lnSpc>
              <a:spcAft>
                <a:spcPts val="1000"/>
              </a:spcAft>
              <a:buClrTx/>
              <a:buSzTx/>
              <a:buFontTx/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您的内容请在这里输入，或者复制您的文本后，在此处选择黏贴，并选择只保留文字</a:t>
            </a:r>
            <a:endParaRPr lang="zh-CN" altLang="en-US" sz="1200" spc="150" dirty="0">
              <a:solidFill>
                <a:srgbClr val="000000">
                  <a:lumMod val="50000"/>
                  <a:lumOff val="50000"/>
                </a:srgb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l" fontAlgn="auto">
              <a:lnSpc>
                <a:spcPct val="130000"/>
              </a:lnSpc>
              <a:spcAft>
                <a:spcPts val="1000"/>
              </a:spcAft>
              <a:buClrTx/>
              <a:buSzTx/>
              <a:buFontTx/>
            </a:pPr>
            <a:endParaRPr lang="zh-CN" altLang="en-US" sz="1200" spc="150">
              <a:solidFill>
                <a:schemeClr val="tx1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00" name="文本框 99"/>
          <p:cNvSpPr txBox="1"/>
          <p:nvPr>
            <p:custDataLst>
              <p:tags r:id="rId19"/>
            </p:custDataLst>
          </p:nvPr>
        </p:nvSpPr>
        <p:spPr>
          <a:xfrm>
            <a:off x="8957310" y="4741228"/>
            <a:ext cx="2326005" cy="291465"/>
          </a:xfrm>
          <a:prstGeom prst="rect">
            <a:avLst/>
          </a:prstGeom>
          <a:noFill/>
        </p:spPr>
        <p:txBody>
          <a:bodyPr wrap="square" bIns="0" rtlCol="0" anchor="ctr" anchorCtr="0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buClrTx/>
              <a:buSzTx/>
              <a:buFontTx/>
            </a:pPr>
            <a:r>
              <a:rPr lang="zh-CN" altLang="en-US" sz="1600" b="1" spc="300">
                <a:solidFill>
                  <a:schemeClr val="tx1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添加小标题</a:t>
            </a:r>
            <a:endParaRPr lang="zh-CN" altLang="en-US" sz="1600" b="1" spc="300">
              <a:solidFill>
                <a:schemeClr val="tx1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2" name="文本框 17"/>
          <p:cNvSpPr txBox="1"/>
          <p:nvPr>
            <p:custDataLst>
              <p:tags r:id="rId20"/>
            </p:custDataLst>
          </p:nvPr>
        </p:nvSpPr>
        <p:spPr>
          <a:xfrm rot="20700000">
            <a:off x="151765" y="133986"/>
            <a:ext cx="1009650" cy="66611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374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03</a:t>
            </a:r>
            <a:endParaRPr lang="en-US" altLang="zh-CN" sz="374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4" name="文本框 23"/>
          <p:cNvSpPr txBox="1"/>
          <p:nvPr>
            <p:custDataLst>
              <p:tags r:id="rId21"/>
            </p:custDataLst>
          </p:nvPr>
        </p:nvSpPr>
        <p:spPr>
          <a:xfrm>
            <a:off x="1530350" y="317500"/>
            <a:ext cx="4191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输入标题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13" name="组合 12"/>
          <p:cNvGrpSpPr/>
          <p:nvPr>
            <p:custDataLst>
              <p:tags r:id="rId22"/>
            </p:custDataLst>
          </p:nvPr>
        </p:nvGrpSpPr>
        <p:grpSpPr>
          <a:xfrm>
            <a:off x="1118102" y="1414300"/>
            <a:ext cx="9891528" cy="2086272"/>
            <a:chOff x="1101423" y="1100455"/>
            <a:chExt cx="9891528" cy="2086272"/>
          </a:xfrm>
        </p:grpSpPr>
        <p:pic>
          <p:nvPicPr>
            <p:cNvPr id="4" name="图片占位符 7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24"/>
            <a:srcRect/>
            <a:stretch>
              <a:fillRect/>
            </a:stretch>
          </p:blipFill>
          <p:spPr>
            <a:xfrm>
              <a:off x="1101423" y="1100455"/>
              <a:ext cx="2084387" cy="2084388"/>
            </a:xfrm>
            <a:prstGeom prst="rect">
              <a:avLst/>
            </a:prstGeom>
          </p:spPr>
        </p:pic>
        <p:pic>
          <p:nvPicPr>
            <p:cNvPr id="6" name="图片占位符 9"/>
            <p:cNvPicPr>
              <a:picLocks noChangeAspect="1"/>
            </p:cNvPicPr>
            <p:nvPr>
              <p:custDataLst>
                <p:tags r:id="rId25"/>
              </p:custDataLst>
            </p:nvPr>
          </p:nvPicPr>
          <p:blipFill>
            <a:blip r:embed="rId26"/>
            <a:srcRect/>
            <a:stretch>
              <a:fillRect/>
            </a:stretch>
          </p:blipFill>
          <p:spPr>
            <a:xfrm>
              <a:off x="3710273" y="1102339"/>
              <a:ext cx="2084388" cy="2084388"/>
            </a:xfrm>
            <a:prstGeom prst="rect">
              <a:avLst/>
            </a:prstGeom>
          </p:spPr>
        </p:pic>
        <p:pic>
          <p:nvPicPr>
            <p:cNvPr id="10" name="图片占位符 11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embed="rId28"/>
            <a:srcRect/>
            <a:stretch>
              <a:fillRect/>
            </a:stretch>
          </p:blipFill>
          <p:spPr>
            <a:xfrm>
              <a:off x="6323222" y="1100455"/>
              <a:ext cx="2084387" cy="2084388"/>
            </a:xfrm>
            <a:prstGeom prst="rect">
              <a:avLst/>
            </a:prstGeom>
          </p:spPr>
        </p:pic>
        <p:pic>
          <p:nvPicPr>
            <p:cNvPr id="11" name="图片占位符 13"/>
            <p:cNvPicPr>
              <a:picLocks noChangeAspect="1"/>
            </p:cNvPicPr>
            <p:nvPr>
              <p:custDataLst>
                <p:tags r:id="rId29"/>
              </p:custDataLst>
            </p:nvPr>
          </p:nvPicPr>
          <p:blipFill>
            <a:blip r:embed="rId30"/>
            <a:srcRect/>
            <a:stretch>
              <a:fillRect/>
            </a:stretch>
          </p:blipFill>
          <p:spPr>
            <a:xfrm>
              <a:off x="8908563" y="1100455"/>
              <a:ext cx="2084388" cy="2084388"/>
            </a:xfrm>
            <a:prstGeom prst="rect">
              <a:avLst/>
            </a:prstGeom>
          </p:spPr>
        </p:pic>
      </p:grpSp>
      <p:pic>
        <p:nvPicPr>
          <p:cNvPr id="2" name="图片 1" descr="b4bef48a6b44a0d9762269b396a6bd7a"/>
          <p:cNvPicPr/>
          <p:nvPr/>
        </p:nvPicPr>
        <p:blipFill>
          <a:blip r:embed="rId31"/>
          <a:stretch>
            <a:fillRect/>
          </a:stretch>
        </p:blipFill>
        <p:spPr>
          <a:xfrm>
            <a:off x="9321800" y="317500"/>
            <a:ext cx="2706289" cy="529200"/>
          </a:xfrm>
          <a:prstGeom prst="rect">
            <a:avLst/>
          </a:prstGeom>
        </p:spPr>
      </p:pic>
    </p:spTree>
    <p:custDataLst>
      <p:tags r:id="rId32"/>
    </p:custData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-44027" y="0"/>
            <a:ext cx="12235815" cy="6858000"/>
          </a:xfrm>
          <a:prstGeom prst="rect">
            <a:avLst/>
          </a:prstGeom>
          <a:solidFill>
            <a:srgbClr val="C9D8D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5">
              <a:solidFill>
                <a:schemeClr val="lt1"/>
              </a:solidFill>
              <a:cs typeface="微软雅黑" panose="020B0503020204020204" charset="-122"/>
            </a:endParaRPr>
          </a:p>
        </p:txBody>
      </p:sp>
      <p:sp>
        <p:nvSpPr>
          <p:cNvPr id="9" name="单圆角矩形 8"/>
          <p:cNvSpPr/>
          <p:nvPr>
            <p:custDataLst>
              <p:tags r:id="rId3"/>
            </p:custDataLst>
          </p:nvPr>
        </p:nvSpPr>
        <p:spPr>
          <a:xfrm>
            <a:off x="0" y="2476500"/>
            <a:ext cx="12192000" cy="1908811"/>
          </a:xfrm>
          <a:prstGeom prst="round1Rect">
            <a:avLst>
              <a:gd name="adj" fmla="val 0"/>
            </a:avLst>
          </a:prstGeom>
          <a:solidFill>
            <a:srgbClr val="3B95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5">
              <a:solidFill>
                <a:schemeClr val="lt1"/>
              </a:solidFill>
              <a:cs typeface="微软雅黑" panose="020B0503020204020204" charset="-122"/>
            </a:endParaRPr>
          </a:p>
        </p:txBody>
      </p:sp>
      <p:sp>
        <p:nvSpPr>
          <p:cNvPr id="5" name="单圆角矩形 4"/>
          <p:cNvSpPr/>
          <p:nvPr>
            <p:custDataLst>
              <p:tags r:id="rId4"/>
            </p:custDataLst>
          </p:nvPr>
        </p:nvSpPr>
        <p:spPr>
          <a:xfrm>
            <a:off x="226060" y="2476500"/>
            <a:ext cx="7074535" cy="1908811"/>
          </a:xfrm>
          <a:prstGeom prst="round1Rect">
            <a:avLst>
              <a:gd name="adj" fmla="val 0"/>
            </a:avLst>
          </a:prstGeom>
          <a:solidFill>
            <a:srgbClr val="5579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5">
              <a:solidFill>
                <a:schemeClr val="lt1"/>
              </a:solidFill>
              <a:cs typeface="微软雅黑" panose="020B0503020204020204" charset="-122"/>
            </a:endParaRPr>
          </a:p>
        </p:txBody>
      </p:sp>
      <p:pic>
        <p:nvPicPr>
          <p:cNvPr id="23" name="图片 22" descr="D:/Users/陈丁杰/Desktop/a4a6a71b-258a-4d00-9307-92e91600b0c5.jpga4a6a71b-258a-4d00-9307-92e91600b0c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"/>
          <a:srcRect l="27483" r="27483"/>
          <a:stretch>
            <a:fillRect/>
          </a:stretch>
        </p:blipFill>
        <p:spPr>
          <a:xfrm>
            <a:off x="7300595" y="1176081"/>
            <a:ext cx="3485653" cy="4352734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111" h="14369">
                <a:moveTo>
                  <a:pt x="0" y="0"/>
                </a:moveTo>
                <a:lnTo>
                  <a:pt x="11111" y="0"/>
                </a:lnTo>
                <a:lnTo>
                  <a:pt x="11111" y="14369"/>
                </a:lnTo>
                <a:lnTo>
                  <a:pt x="0" y="1436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2" name="图片 11" descr="b4bef48a6b44a0d9762269b396a6bd7a"/>
          <p:cNvPicPr/>
          <p:nvPr/>
        </p:nvPicPr>
        <p:blipFill>
          <a:blip r:embed="rId6"/>
          <a:stretch>
            <a:fillRect/>
          </a:stretch>
        </p:blipFill>
        <p:spPr>
          <a:xfrm>
            <a:off x="271780" y="239395"/>
            <a:ext cx="2675890" cy="50419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527810" y="2706370"/>
            <a:ext cx="6605270" cy="1445260"/>
            <a:chOff x="356" y="4370"/>
            <a:chExt cx="10402" cy="2276"/>
          </a:xfrm>
        </p:grpSpPr>
        <p:sp>
          <p:nvSpPr>
            <p:cNvPr id="8" name="矩形 7"/>
            <p:cNvSpPr/>
            <p:nvPr>
              <p:custDataLst>
                <p:tags r:id="rId7"/>
              </p:custDataLst>
            </p:nvPr>
          </p:nvSpPr>
          <p:spPr>
            <a:xfrm>
              <a:off x="2962" y="5470"/>
              <a:ext cx="7796" cy="7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fontAlgn="auto">
                <a:lnSpc>
                  <a:spcPct val="170000"/>
                </a:lnSpc>
              </a:pPr>
              <a:r>
                <a:rPr lang="zh-CN" sz="1400" b="1" strike="noStrike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输入文字</a:t>
              </a:r>
              <a:endParaRPr lang="zh-CN" sz="1400" b="1" strike="noStrike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cxnSp>
          <p:nvCxnSpPr>
            <p:cNvPr id="11" name="直接连接符 10"/>
            <p:cNvCxnSpPr/>
            <p:nvPr>
              <p:custDataLst>
                <p:tags r:id="rId8"/>
              </p:custDataLst>
            </p:nvPr>
          </p:nvCxnSpPr>
          <p:spPr>
            <a:xfrm>
              <a:off x="3112" y="5508"/>
              <a:ext cx="2517" cy="0"/>
            </a:xfrm>
            <a:prstGeom prst="line">
              <a:avLst/>
            </a:prstGeom>
            <a:ln w="6350">
              <a:solidFill>
                <a:schemeClr val="bg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文本框 17"/>
            <p:cNvSpPr txBox="1"/>
            <p:nvPr/>
          </p:nvSpPr>
          <p:spPr>
            <a:xfrm>
              <a:off x="2962" y="4573"/>
              <a:ext cx="5063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ctr" anchorCtr="0">
              <a:spAutoFit/>
            </a:bodyPr>
            <a:lstStyle/>
            <a:p>
              <a:pPr fontAlgn="ctr"/>
              <a:r>
                <a:rPr lang="zh-CN" altLang="en-US" sz="28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输入标题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5" name="文本框 17"/>
            <p:cNvSpPr txBox="1"/>
            <p:nvPr>
              <p:custDataLst>
                <p:tags r:id="rId9"/>
              </p:custDataLst>
            </p:nvPr>
          </p:nvSpPr>
          <p:spPr>
            <a:xfrm>
              <a:off x="356" y="4370"/>
              <a:ext cx="2872" cy="227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ctr" anchorCtr="0">
              <a:spAutoFit/>
            </a:bodyPr>
            <a:lstStyle/>
            <a:p>
              <a:pPr fontAlgn="ctr"/>
              <a:r>
                <a:rPr lang="en-US" altLang="zh-CN" sz="88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04</a:t>
              </a:r>
              <a:endParaRPr lang="en-US" altLang="zh-CN" sz="8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椭圆 58"/>
          <p:cNvSpPr/>
          <p:nvPr>
            <p:custDataLst>
              <p:tags r:id="rId1"/>
            </p:custDataLst>
          </p:nvPr>
        </p:nvSpPr>
        <p:spPr>
          <a:xfrm>
            <a:off x="-369570" y="-820420"/>
            <a:ext cx="2344420" cy="2344420"/>
          </a:xfrm>
          <a:prstGeom prst="ellipse">
            <a:avLst/>
          </a:prstGeom>
          <a:solidFill>
            <a:srgbClr val="ABBB9A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微软雅黑" panose="020B050302020402020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  <a:gradFill flip="none" rotWithShape="1">
            <a:gsLst>
              <a:gs pos="0">
                <a:srgbClr val="55796D">
                  <a:shade val="30000"/>
                  <a:satMod val="115000"/>
                </a:srgbClr>
              </a:gs>
              <a:gs pos="50000">
                <a:srgbClr val="55796D">
                  <a:shade val="67500"/>
                  <a:satMod val="115000"/>
                </a:srgbClr>
              </a:gs>
              <a:gs pos="100000">
                <a:srgbClr val="55796D">
                  <a:shade val="100000"/>
                  <a:satMod val="115000"/>
                </a:srgbClr>
              </a:gs>
            </a:gsLst>
            <a:lin ang="13500000" scaled="1"/>
            <a:tileRect/>
          </a:gradFill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>
              <p:custDataLst>
                <p:tags r:id="rId2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5" name="图片 2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09" b="32509"/>
          <a:stretch>
            <a:fillRect/>
          </a:stretch>
        </p:blipFill>
        <p:spPr>
          <a:xfrm>
            <a:off x="0" y="4208780"/>
            <a:ext cx="12192000" cy="2649220"/>
          </a:xfrm>
          <a:prstGeom prst="rect">
            <a:avLst/>
          </a:prstGeom>
        </p:spPr>
      </p:pic>
      <p:sp>
        <p:nvSpPr>
          <p:cNvPr id="22" name="文本框 17"/>
          <p:cNvSpPr txBox="1"/>
          <p:nvPr>
            <p:custDataLst>
              <p:tags r:id="rId5"/>
            </p:custDataLst>
          </p:nvPr>
        </p:nvSpPr>
        <p:spPr>
          <a:xfrm rot="20700000">
            <a:off x="151765" y="133986"/>
            <a:ext cx="1009650" cy="66611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374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04</a:t>
            </a:r>
            <a:endParaRPr lang="en-US" altLang="zh-CN" sz="374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4" name="文本框 23"/>
          <p:cNvSpPr txBox="1"/>
          <p:nvPr>
            <p:custDataLst>
              <p:tags r:id="rId6"/>
            </p:custDataLst>
          </p:nvPr>
        </p:nvSpPr>
        <p:spPr>
          <a:xfrm>
            <a:off x="1530350" y="317500"/>
            <a:ext cx="4191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输入标题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7"/>
            </p:custDataLst>
          </p:nvPr>
        </p:nvSpPr>
        <p:spPr>
          <a:xfrm>
            <a:off x="1087755" y="1840865"/>
            <a:ext cx="2836545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rgbClr val="56796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添加小标题</a:t>
            </a:r>
            <a:endParaRPr lang="zh-CN" altLang="en-US" sz="2000" b="1" dirty="0">
              <a:solidFill>
                <a:srgbClr val="56796D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0" name="文本框 19"/>
          <p:cNvSpPr txBox="1"/>
          <p:nvPr>
            <p:custDataLst>
              <p:tags r:id="rId8"/>
            </p:custDataLst>
          </p:nvPr>
        </p:nvSpPr>
        <p:spPr>
          <a:xfrm>
            <a:off x="1087755" y="2482850"/>
            <a:ext cx="4399915" cy="5708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spc="100" dirty="0">
                <a:solidFill>
                  <a:srgbClr val="000000">
                    <a:lumMod val="50000"/>
                    <a:lumOff val="50000"/>
                  </a:srgb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单击此处输入正文，为了最终演示发布的良好效果，请尽量言简意赅的阐述观点</a:t>
            </a:r>
            <a:endParaRPr lang="zh-CN" altLang="en-US" sz="1200" spc="100" dirty="0">
              <a:solidFill>
                <a:srgbClr val="000000">
                  <a:lumMod val="50000"/>
                  <a:lumOff val="50000"/>
                </a:srgb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1" name="平行四边形 20"/>
          <p:cNvSpPr/>
          <p:nvPr>
            <p:custDataLst>
              <p:tags r:id="rId9"/>
            </p:custDataLst>
          </p:nvPr>
        </p:nvSpPr>
        <p:spPr>
          <a:xfrm>
            <a:off x="5026967" y="1808053"/>
            <a:ext cx="364923" cy="377508"/>
          </a:xfrm>
          <a:prstGeom prst="parallelogram">
            <a:avLst>
              <a:gd name="adj" fmla="val 24138"/>
            </a:avLst>
          </a:prstGeom>
          <a:solidFill>
            <a:srgbClr val="82A09A">
              <a:alpha val="57000"/>
            </a:srgbClr>
          </a:solidFill>
          <a:ln>
            <a:noFill/>
            <a:prstDash val="solid"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cs typeface="微软雅黑" panose="020B0503020204020204" charset="-122"/>
            </a:endParaRPr>
          </a:p>
        </p:txBody>
      </p:sp>
      <p:cxnSp>
        <p:nvCxnSpPr>
          <p:cNvPr id="4" name="直接连接符 3"/>
          <p:cNvCxnSpPr/>
          <p:nvPr>
            <p:custDataLst>
              <p:tags r:id="rId10"/>
            </p:custDataLst>
          </p:nvPr>
        </p:nvCxnSpPr>
        <p:spPr>
          <a:xfrm>
            <a:off x="1132840" y="2361565"/>
            <a:ext cx="4354830" cy="0"/>
          </a:xfrm>
          <a:prstGeom prst="line">
            <a:avLst/>
          </a:prstGeom>
          <a:ln w="11430">
            <a:solidFill>
              <a:srgbClr val="82A09A"/>
            </a:solidFill>
          </a:ln>
        </p:spPr>
        <p:style>
          <a:lnRef idx="1">
            <a:srgbClr val="376FFF"/>
          </a:lnRef>
          <a:fillRef idx="0">
            <a:srgbClr val="376FFF"/>
          </a:fillRef>
          <a:effectRef idx="0">
            <a:srgbClr val="376FFF"/>
          </a:effectRef>
          <a:fontRef idx="minor">
            <a:srgbClr val="000000"/>
          </a:fontRef>
        </p:style>
      </p:cxnSp>
      <p:sp>
        <p:nvSpPr>
          <p:cNvPr id="10" name="文本框 9"/>
          <p:cNvSpPr txBox="1"/>
          <p:nvPr>
            <p:custDataLst>
              <p:tags r:id="rId11"/>
            </p:custDataLst>
          </p:nvPr>
        </p:nvSpPr>
        <p:spPr>
          <a:xfrm>
            <a:off x="6772275" y="1846580"/>
            <a:ext cx="2836545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rgbClr val="3B955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添加小标题</a:t>
            </a:r>
            <a:endParaRPr lang="zh-CN" altLang="en-US" sz="2000" b="1" dirty="0">
              <a:solidFill>
                <a:srgbClr val="3B955B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12"/>
            </p:custDataLst>
          </p:nvPr>
        </p:nvSpPr>
        <p:spPr>
          <a:xfrm>
            <a:off x="6772275" y="2488565"/>
            <a:ext cx="4399915" cy="5708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spc="100" dirty="0">
                <a:solidFill>
                  <a:srgbClr val="000000">
                    <a:lumMod val="50000"/>
                    <a:lumOff val="50000"/>
                  </a:srgb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单击此处输入正文，为了最终演示发布的良好效果，请尽量言简意赅的阐述观点</a:t>
            </a:r>
            <a:endParaRPr lang="zh-CN" altLang="en-US" sz="1200" spc="100" dirty="0">
              <a:solidFill>
                <a:srgbClr val="000000">
                  <a:lumMod val="50000"/>
                  <a:lumOff val="50000"/>
                </a:srgb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平行四边形 11"/>
          <p:cNvSpPr/>
          <p:nvPr>
            <p:custDataLst>
              <p:tags r:id="rId13"/>
            </p:custDataLst>
          </p:nvPr>
        </p:nvSpPr>
        <p:spPr>
          <a:xfrm>
            <a:off x="10711487" y="1813768"/>
            <a:ext cx="364923" cy="377508"/>
          </a:xfrm>
          <a:prstGeom prst="parallelogram">
            <a:avLst>
              <a:gd name="adj" fmla="val 24138"/>
            </a:avLst>
          </a:prstGeom>
          <a:solidFill>
            <a:srgbClr val="24713F">
              <a:alpha val="57000"/>
            </a:srgbClr>
          </a:solidFill>
          <a:ln>
            <a:noFill/>
            <a:prstDash val="solid"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3B955B"/>
              </a:solidFill>
              <a:cs typeface="微软雅黑" panose="020B0503020204020204" charset="-122"/>
            </a:endParaRPr>
          </a:p>
        </p:txBody>
      </p:sp>
      <p:cxnSp>
        <p:nvCxnSpPr>
          <p:cNvPr id="13" name="直接连接符 12"/>
          <p:cNvCxnSpPr/>
          <p:nvPr>
            <p:custDataLst>
              <p:tags r:id="rId14"/>
            </p:custDataLst>
          </p:nvPr>
        </p:nvCxnSpPr>
        <p:spPr>
          <a:xfrm>
            <a:off x="6817360" y="2367280"/>
            <a:ext cx="4354830" cy="0"/>
          </a:xfrm>
          <a:prstGeom prst="line">
            <a:avLst/>
          </a:prstGeom>
          <a:ln w="11430">
            <a:solidFill>
              <a:srgbClr val="24713F"/>
            </a:solidFill>
          </a:ln>
        </p:spPr>
        <p:style>
          <a:lnRef idx="1">
            <a:srgbClr val="376FFF"/>
          </a:lnRef>
          <a:fillRef idx="0">
            <a:srgbClr val="376FFF"/>
          </a:fillRef>
          <a:effectRef idx="0">
            <a:srgbClr val="376FFF"/>
          </a:effectRef>
          <a:fontRef idx="minor">
            <a:srgbClr val="000000"/>
          </a:fontRef>
        </p:style>
      </p:cxnSp>
      <p:pic>
        <p:nvPicPr>
          <p:cNvPr id="2" name="图片 1" descr="b4bef48a6b44a0d9762269b396a6bd7a"/>
          <p:cNvPicPr/>
          <p:nvPr/>
        </p:nvPicPr>
        <p:blipFill>
          <a:blip r:embed="rId15"/>
          <a:stretch>
            <a:fillRect/>
          </a:stretch>
        </p:blipFill>
        <p:spPr>
          <a:xfrm>
            <a:off x="9321800" y="317500"/>
            <a:ext cx="2706289" cy="529200"/>
          </a:xfrm>
          <a:prstGeom prst="rect">
            <a:avLst/>
          </a:prstGeom>
        </p:spPr>
      </p:pic>
    </p:spTree>
    <p:custDataLst>
      <p:tags r:id="rId16"/>
    </p:custData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椭圆 23"/>
          <p:cNvSpPr/>
          <p:nvPr>
            <p:custDataLst>
              <p:tags r:id="rId1"/>
            </p:custDataLst>
          </p:nvPr>
        </p:nvSpPr>
        <p:spPr>
          <a:xfrm>
            <a:off x="3890645" y="1585595"/>
            <a:ext cx="4326890" cy="4326890"/>
          </a:xfrm>
          <a:prstGeom prst="ellipse">
            <a:avLst/>
          </a:prstGeom>
          <a:solidFill>
            <a:srgbClr val="C9D8D1">
              <a:alpha val="18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9" name="椭圆 58"/>
          <p:cNvSpPr/>
          <p:nvPr>
            <p:custDataLst>
              <p:tags r:id="rId2"/>
            </p:custDataLst>
          </p:nvPr>
        </p:nvSpPr>
        <p:spPr>
          <a:xfrm>
            <a:off x="-369570" y="-820420"/>
            <a:ext cx="2344420" cy="2344420"/>
          </a:xfrm>
          <a:prstGeom prst="ellipse">
            <a:avLst/>
          </a:prstGeom>
          <a:solidFill>
            <a:srgbClr val="ABBB9A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微软雅黑" panose="020B050302020402020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  <a:gradFill flip="none" rotWithShape="1">
            <a:gsLst>
              <a:gs pos="0">
                <a:srgbClr val="55796D">
                  <a:shade val="30000"/>
                  <a:satMod val="115000"/>
                </a:srgbClr>
              </a:gs>
              <a:gs pos="50000">
                <a:srgbClr val="55796D">
                  <a:shade val="67500"/>
                  <a:satMod val="115000"/>
                </a:srgbClr>
              </a:gs>
              <a:gs pos="100000">
                <a:srgbClr val="55796D">
                  <a:shade val="100000"/>
                  <a:satMod val="115000"/>
                </a:srgbClr>
              </a:gs>
            </a:gsLst>
            <a:lin ang="13500000" scaled="1"/>
            <a:tileRect/>
          </a:gradFill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>
              <p:custDataLst>
                <p:tags r:id="rId3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椭圆 2"/>
          <p:cNvSpPr/>
          <p:nvPr>
            <p:custDataLst>
              <p:tags r:id="rId4"/>
            </p:custDataLst>
          </p:nvPr>
        </p:nvSpPr>
        <p:spPr>
          <a:xfrm>
            <a:off x="4930140" y="2625090"/>
            <a:ext cx="2247900" cy="2247900"/>
          </a:xfrm>
          <a:prstGeom prst="ellipse">
            <a:avLst/>
          </a:prstGeom>
          <a:solidFill>
            <a:srgbClr val="C9D8D1">
              <a:alpha val="82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" name="椭圆 3"/>
          <p:cNvSpPr/>
          <p:nvPr>
            <p:custDataLst>
              <p:tags r:id="rId5"/>
            </p:custDataLst>
          </p:nvPr>
        </p:nvSpPr>
        <p:spPr>
          <a:xfrm>
            <a:off x="5081905" y="2766695"/>
            <a:ext cx="1944000" cy="1944000"/>
          </a:xfrm>
          <a:prstGeom prst="ellipse">
            <a:avLst/>
          </a:prstGeom>
          <a:gradFill>
            <a:gsLst>
              <a:gs pos="100000">
                <a:srgbClr val="56796D"/>
              </a:gs>
              <a:gs pos="0">
                <a:srgbClr val="56796D">
                  <a:alpha val="65000"/>
                </a:srgbClr>
              </a:gs>
            </a:gsLst>
            <a:lin ang="16200000" scaled="0"/>
          </a:gradFill>
          <a:ln>
            <a:noFill/>
          </a:ln>
          <a:effectLst>
            <a:outerShdw blurRad="215900" dist="38100" dir="2700000" algn="tl" rotWithShape="0">
              <a:srgbClr val="C8894A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endParaRPr lang="zh-CN" altLang="en-US" sz="2000" b="1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" name="椭圆 5"/>
          <p:cNvSpPr/>
          <p:nvPr>
            <p:custDataLst>
              <p:tags r:id="rId6"/>
            </p:custDataLst>
          </p:nvPr>
        </p:nvSpPr>
        <p:spPr>
          <a:xfrm>
            <a:off x="4335780" y="2030413"/>
            <a:ext cx="3436620" cy="3437255"/>
          </a:xfrm>
          <a:prstGeom prst="ellipse">
            <a:avLst/>
          </a:prstGeom>
          <a:noFill/>
          <a:ln>
            <a:solidFill>
              <a:srgbClr val="4C6C6A"/>
            </a:solidFill>
          </a:ln>
          <a:effectLst>
            <a:outerShdw blurRad="50800" dist="38100" dir="2700000" algn="tl" rotWithShape="0">
              <a:srgbClr val="927F76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弧形 10"/>
          <p:cNvSpPr/>
          <p:nvPr>
            <p:custDataLst>
              <p:tags r:id="rId7"/>
            </p:custDataLst>
          </p:nvPr>
        </p:nvSpPr>
        <p:spPr>
          <a:xfrm rot="12600000">
            <a:off x="4668838" y="2371408"/>
            <a:ext cx="2769235" cy="2769235"/>
          </a:xfrm>
          <a:prstGeom prst="arc">
            <a:avLst>
              <a:gd name="adj1" fmla="val 17360505"/>
              <a:gd name="adj2" fmla="val 21121678"/>
            </a:avLst>
          </a:prstGeom>
          <a:ln w="6350">
            <a:gradFill>
              <a:gsLst>
                <a:gs pos="0">
                  <a:srgbClr val="C9D8D1"/>
                </a:gs>
                <a:gs pos="60000">
                  <a:srgbClr val="56796D"/>
                </a:gs>
              </a:gsLst>
              <a:lin ang="5400000" scaled="1"/>
            </a:gradFill>
            <a:prstDash val="dash"/>
            <a:tailEnd type="triangle"/>
          </a:ln>
          <a:effectLst>
            <a:outerShdw blurRad="508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94" name="椭圆 593"/>
          <p:cNvSpPr/>
          <p:nvPr>
            <p:custDataLst>
              <p:tags r:id="rId8"/>
            </p:custDataLst>
          </p:nvPr>
        </p:nvSpPr>
        <p:spPr>
          <a:xfrm>
            <a:off x="7025640" y="4552950"/>
            <a:ext cx="615950" cy="615950"/>
          </a:xfrm>
          <a:prstGeom prst="ellipse">
            <a:avLst/>
          </a:prstGeom>
          <a:solidFill>
            <a:srgbClr val="56796D"/>
          </a:solidFill>
          <a:ln>
            <a:noFill/>
          </a:ln>
          <a:effectLst>
            <a:outerShdw blurRad="139700" dist="50800" dir="2700000" algn="tl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93" name="椭圆 592"/>
          <p:cNvSpPr/>
          <p:nvPr>
            <p:custDataLst>
              <p:tags r:id="rId9"/>
            </p:custDataLst>
          </p:nvPr>
        </p:nvSpPr>
        <p:spPr>
          <a:xfrm>
            <a:off x="4432618" y="4552950"/>
            <a:ext cx="615950" cy="615950"/>
          </a:xfrm>
          <a:prstGeom prst="ellipse">
            <a:avLst/>
          </a:prstGeom>
          <a:solidFill>
            <a:srgbClr val="56796D"/>
          </a:solidFill>
          <a:ln>
            <a:noFill/>
          </a:ln>
          <a:effectLst>
            <a:outerShdw blurRad="139700" dist="50800" dir="2700000" algn="tl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87" name="椭圆 586"/>
          <p:cNvSpPr/>
          <p:nvPr>
            <p:custDataLst>
              <p:tags r:id="rId10"/>
            </p:custDataLst>
          </p:nvPr>
        </p:nvSpPr>
        <p:spPr>
          <a:xfrm>
            <a:off x="4439603" y="2295525"/>
            <a:ext cx="615950" cy="615950"/>
          </a:xfrm>
          <a:prstGeom prst="ellipse">
            <a:avLst/>
          </a:prstGeom>
          <a:solidFill>
            <a:srgbClr val="56796D"/>
          </a:solidFill>
          <a:ln>
            <a:noFill/>
          </a:ln>
          <a:effectLst>
            <a:outerShdw blurRad="139700" dist="50800" dir="2700000" algn="tl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88" name="椭圆 587"/>
          <p:cNvSpPr/>
          <p:nvPr>
            <p:custDataLst>
              <p:tags r:id="rId11"/>
            </p:custDataLst>
          </p:nvPr>
        </p:nvSpPr>
        <p:spPr>
          <a:xfrm>
            <a:off x="7025640" y="2288540"/>
            <a:ext cx="615950" cy="615950"/>
          </a:xfrm>
          <a:prstGeom prst="ellipse">
            <a:avLst/>
          </a:prstGeom>
          <a:solidFill>
            <a:srgbClr val="56796D"/>
          </a:solidFill>
          <a:ln>
            <a:noFill/>
          </a:ln>
          <a:effectLst>
            <a:outerShdw blurRad="139700" dist="50800" dir="2700000" algn="tl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3" name="正文"/>
          <p:cNvSpPr txBox="1"/>
          <p:nvPr>
            <p:custDataLst>
              <p:tags r:id="rId12"/>
            </p:custDataLst>
          </p:nvPr>
        </p:nvSpPr>
        <p:spPr>
          <a:xfrm>
            <a:off x="1158875" y="2540000"/>
            <a:ext cx="2600960" cy="119888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您的内容请在这里输入，或者复制您的文本后，在此处选择黏贴，并选择只保留文字</a:t>
            </a:r>
            <a:endParaRPr lang="zh-CN" altLang="en-US" sz="1200" spc="15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标题"/>
          <p:cNvSpPr txBox="1"/>
          <p:nvPr>
            <p:custDataLst>
              <p:tags r:id="rId13"/>
            </p:custDataLst>
          </p:nvPr>
        </p:nvSpPr>
        <p:spPr>
          <a:xfrm>
            <a:off x="1158875" y="1731645"/>
            <a:ext cx="2601595" cy="69977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pPr algn="r"/>
            <a:r>
              <a:rPr lang="zh-CN" altLang="en-US" sz="1600" b="1" spc="300" dirty="0">
                <a:solidFill>
                  <a:srgbClr val="56796D"/>
                </a:solidFill>
                <a:latin typeface="微软雅黑" panose="020B0503020204020204" charset="-122"/>
                <a:ea typeface="微软雅黑" panose="020B0503020204020204" charset="-122"/>
              </a:rPr>
              <a:t>添加项标题</a:t>
            </a:r>
            <a:endParaRPr lang="zh-CN" altLang="en-US" sz="1600" b="1" spc="300" dirty="0">
              <a:solidFill>
                <a:srgbClr val="56796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正文"/>
          <p:cNvSpPr txBox="1"/>
          <p:nvPr>
            <p:custDataLst>
              <p:tags r:id="rId14"/>
            </p:custDataLst>
          </p:nvPr>
        </p:nvSpPr>
        <p:spPr>
          <a:xfrm>
            <a:off x="1158875" y="4700905"/>
            <a:ext cx="2600960" cy="119888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您的内容请在这里输入，或者复制您的文本后，在此处选择黏贴，并选择只保留文字</a:t>
            </a:r>
            <a:endParaRPr lang="zh-CN" altLang="en-US" sz="1200" spc="15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8" name="标题"/>
          <p:cNvSpPr txBox="1"/>
          <p:nvPr>
            <p:custDataLst>
              <p:tags r:id="rId15"/>
            </p:custDataLst>
          </p:nvPr>
        </p:nvSpPr>
        <p:spPr>
          <a:xfrm>
            <a:off x="1158875" y="3892550"/>
            <a:ext cx="2601595" cy="69977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pPr algn="r"/>
            <a:r>
              <a:rPr lang="zh-CN" altLang="en-US" sz="1600" b="1" spc="300" dirty="0">
                <a:solidFill>
                  <a:srgbClr val="56796D"/>
                </a:solidFill>
                <a:latin typeface="微软雅黑" panose="020B0503020204020204" charset="-122"/>
                <a:ea typeface="微软雅黑" panose="020B0503020204020204" charset="-122"/>
              </a:rPr>
              <a:t>添加项标题</a:t>
            </a:r>
            <a:endParaRPr lang="zh-CN" altLang="en-US" sz="1600" b="1" spc="300" dirty="0">
              <a:solidFill>
                <a:srgbClr val="56796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正文"/>
          <p:cNvSpPr txBox="1"/>
          <p:nvPr>
            <p:custDataLst>
              <p:tags r:id="rId16"/>
            </p:custDataLst>
          </p:nvPr>
        </p:nvSpPr>
        <p:spPr>
          <a:xfrm>
            <a:off x="8367395" y="2540000"/>
            <a:ext cx="2621915" cy="119888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您的内容请在这里输入，或者复制您的文本后，在此处选择黏贴，并选择只保留文字</a:t>
            </a:r>
            <a:endParaRPr lang="zh-CN" altLang="en-US" sz="1200" spc="15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标题"/>
          <p:cNvSpPr txBox="1"/>
          <p:nvPr>
            <p:custDataLst>
              <p:tags r:id="rId17"/>
            </p:custDataLst>
          </p:nvPr>
        </p:nvSpPr>
        <p:spPr>
          <a:xfrm>
            <a:off x="8368030" y="1731645"/>
            <a:ext cx="2621280" cy="69977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pPr algn="l"/>
            <a:r>
              <a:rPr lang="zh-CN" altLang="en-US" sz="1600" b="1" spc="300" dirty="0">
                <a:solidFill>
                  <a:srgbClr val="56796D"/>
                </a:solidFill>
                <a:latin typeface="微软雅黑" panose="020B0503020204020204" charset="-122"/>
                <a:ea typeface="微软雅黑" panose="020B0503020204020204" charset="-122"/>
              </a:rPr>
              <a:t>添加项标题</a:t>
            </a:r>
            <a:endParaRPr lang="zh-CN" altLang="en-US" sz="1600" b="1" spc="300" dirty="0">
              <a:solidFill>
                <a:srgbClr val="56796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1" name="正文"/>
          <p:cNvSpPr txBox="1"/>
          <p:nvPr>
            <p:custDataLst>
              <p:tags r:id="rId18"/>
            </p:custDataLst>
          </p:nvPr>
        </p:nvSpPr>
        <p:spPr>
          <a:xfrm>
            <a:off x="8367395" y="4700905"/>
            <a:ext cx="2621915" cy="119888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您的内容请在这里输入，或者复制您的文本后，在此处选择黏贴，并选择只保留文字</a:t>
            </a:r>
            <a:endParaRPr lang="zh-CN" altLang="en-US" sz="1200" spc="15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2" name="标题"/>
          <p:cNvSpPr txBox="1"/>
          <p:nvPr>
            <p:custDataLst>
              <p:tags r:id="rId19"/>
            </p:custDataLst>
          </p:nvPr>
        </p:nvSpPr>
        <p:spPr>
          <a:xfrm>
            <a:off x="8368030" y="3892550"/>
            <a:ext cx="2621280" cy="699770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/>
          <a:p>
            <a:pPr algn="l"/>
            <a:r>
              <a:rPr lang="zh-CN" altLang="en-US" sz="1600" b="1" spc="300" dirty="0">
                <a:solidFill>
                  <a:srgbClr val="56796D"/>
                </a:solidFill>
                <a:latin typeface="微软雅黑" panose="020B0503020204020204" charset="-122"/>
                <a:ea typeface="微软雅黑" panose="020B0503020204020204" charset="-122"/>
              </a:rPr>
              <a:t>添加项标题</a:t>
            </a:r>
            <a:endParaRPr lang="zh-CN" altLang="en-US" sz="1600" b="1" spc="300" dirty="0">
              <a:solidFill>
                <a:srgbClr val="56796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3" name="弧形 42"/>
          <p:cNvSpPr/>
          <p:nvPr>
            <p:custDataLst>
              <p:tags r:id="rId20"/>
            </p:custDataLst>
          </p:nvPr>
        </p:nvSpPr>
        <p:spPr>
          <a:xfrm rot="18300000">
            <a:off x="4742498" y="2311718"/>
            <a:ext cx="2769235" cy="2769235"/>
          </a:xfrm>
          <a:prstGeom prst="arc">
            <a:avLst>
              <a:gd name="adj1" fmla="val 17360505"/>
              <a:gd name="adj2" fmla="val 21121678"/>
            </a:avLst>
          </a:prstGeom>
          <a:ln w="6350">
            <a:gradFill>
              <a:gsLst>
                <a:gs pos="0">
                  <a:srgbClr val="C9D8D1"/>
                </a:gs>
                <a:gs pos="60000">
                  <a:srgbClr val="56796D"/>
                </a:gs>
              </a:gsLst>
              <a:lin ang="5400000" scaled="1"/>
            </a:gradFill>
            <a:prstDash val="dash"/>
            <a:tailEnd type="triangle"/>
          </a:ln>
          <a:effectLst>
            <a:outerShdw blurRad="50800" dist="38100" dir="2700000" algn="tl" rotWithShape="0">
              <a:srgbClr val="8A7B92">
                <a:alpha val="40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4" name="弧形 43"/>
          <p:cNvSpPr/>
          <p:nvPr>
            <p:custDataLst>
              <p:tags r:id="rId21"/>
            </p:custDataLst>
          </p:nvPr>
        </p:nvSpPr>
        <p:spPr>
          <a:xfrm rot="2400000">
            <a:off x="4748848" y="2361248"/>
            <a:ext cx="2769235" cy="2769235"/>
          </a:xfrm>
          <a:prstGeom prst="arc">
            <a:avLst>
              <a:gd name="adj1" fmla="val 17360505"/>
              <a:gd name="adj2" fmla="val 21121678"/>
            </a:avLst>
          </a:prstGeom>
          <a:ln w="6350">
            <a:gradFill>
              <a:gsLst>
                <a:gs pos="0">
                  <a:srgbClr val="C9D8D1"/>
                </a:gs>
                <a:gs pos="60000">
                  <a:srgbClr val="56796D"/>
                </a:gs>
              </a:gsLst>
              <a:lin ang="5400000" scaled="1"/>
            </a:gradFill>
            <a:prstDash val="dash"/>
            <a:tailEnd type="triangle"/>
          </a:ln>
          <a:effectLst>
            <a:outerShdw blurRad="508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5" name="弧形 44"/>
          <p:cNvSpPr/>
          <p:nvPr>
            <p:custDataLst>
              <p:tags r:id="rId22"/>
            </p:custDataLst>
          </p:nvPr>
        </p:nvSpPr>
        <p:spPr>
          <a:xfrm rot="7800000">
            <a:off x="4649153" y="2501583"/>
            <a:ext cx="2769235" cy="2769235"/>
          </a:xfrm>
          <a:prstGeom prst="arc">
            <a:avLst>
              <a:gd name="adj1" fmla="val 17360505"/>
              <a:gd name="adj2" fmla="val 21121678"/>
            </a:avLst>
          </a:prstGeom>
          <a:ln w="6350">
            <a:gradFill>
              <a:gsLst>
                <a:gs pos="0">
                  <a:srgbClr val="C9D8D1"/>
                </a:gs>
                <a:gs pos="60000">
                  <a:srgbClr val="56796D"/>
                </a:gs>
              </a:gsLst>
              <a:lin ang="5400000" scaled="1"/>
            </a:gradFill>
            <a:prstDash val="dash"/>
            <a:tailEnd type="triangle"/>
          </a:ln>
          <a:effectLst>
            <a:outerShdw blurRad="508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8" name="标题"/>
          <p:cNvSpPr txBox="1"/>
          <p:nvPr>
            <p:custDataLst>
              <p:tags r:id="rId23"/>
            </p:custDataLst>
          </p:nvPr>
        </p:nvSpPr>
        <p:spPr>
          <a:xfrm>
            <a:off x="5266690" y="3461385"/>
            <a:ext cx="1573530" cy="589280"/>
          </a:xfrm>
          <a:prstGeom prst="rect">
            <a:avLst/>
          </a:prstGeom>
          <a:noFill/>
        </p:spPr>
        <p:txBody>
          <a:bodyPr wrap="square" lIns="36195" tIns="36195" rIns="36195" bIns="36195" rtlCol="0" anchor="t" anchorCtr="0">
            <a:normAutofit/>
          </a:bodyPr>
          <a:lstStyle/>
          <a:p>
            <a:pPr algn="ctr"/>
            <a:r>
              <a:rPr lang="zh-CN" altLang="en-US" b="1" spc="3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添加标题</a:t>
            </a:r>
            <a:endParaRPr lang="zh-CN" altLang="en-US" b="1" spc="3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8" name="图片 27" descr="32313537313831303b32313537313833363b4e66"/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4543425" y="2402840"/>
            <a:ext cx="386715" cy="386715"/>
          </a:xfrm>
          <a:prstGeom prst="rect">
            <a:avLst/>
          </a:prstGeom>
        </p:spPr>
      </p:pic>
      <p:pic>
        <p:nvPicPr>
          <p:cNvPr id="38" name="图形 37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070" y="2416810"/>
            <a:ext cx="333375" cy="333375"/>
          </a:xfrm>
          <a:prstGeom prst="rect">
            <a:avLst/>
          </a:prstGeom>
        </p:spPr>
      </p:pic>
      <p:pic>
        <p:nvPicPr>
          <p:cNvPr id="29" name="图片 28" descr="333437323830373b333437303935373b5b66751f"/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177405" y="4710430"/>
            <a:ext cx="316865" cy="316865"/>
          </a:xfrm>
          <a:prstGeom prst="rect">
            <a:avLst/>
          </a:prstGeom>
        </p:spPr>
      </p:pic>
      <p:pic>
        <p:nvPicPr>
          <p:cNvPr id="36" name="图形 35"/>
          <p:cNvPicPr>
            <a:picLocks noChangeAspect="1"/>
          </p:cNvPicPr>
          <p:nvPr>
            <p:custDataLst>
              <p:tags r:id="rId30"/>
            </p:custData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360" y="4659630"/>
            <a:ext cx="384810" cy="384810"/>
          </a:xfrm>
          <a:prstGeom prst="rect">
            <a:avLst/>
          </a:prstGeom>
        </p:spPr>
      </p:pic>
      <p:sp>
        <p:nvSpPr>
          <p:cNvPr id="10" name="文本框 17"/>
          <p:cNvSpPr txBox="1"/>
          <p:nvPr>
            <p:custDataLst>
              <p:tags r:id="rId32"/>
            </p:custDataLst>
          </p:nvPr>
        </p:nvSpPr>
        <p:spPr>
          <a:xfrm rot="20700000">
            <a:off x="151765" y="133986"/>
            <a:ext cx="1009650" cy="66611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374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04</a:t>
            </a:r>
            <a:endParaRPr lang="en-US" altLang="zh-CN" sz="374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33"/>
            </p:custDataLst>
          </p:nvPr>
        </p:nvSpPr>
        <p:spPr>
          <a:xfrm>
            <a:off x="1530350" y="317500"/>
            <a:ext cx="4191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输入标题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 descr="b4bef48a6b44a0d9762269b396a6bd7a"/>
          <p:cNvPicPr/>
          <p:nvPr/>
        </p:nvPicPr>
        <p:blipFill>
          <a:blip r:embed="rId34"/>
          <a:stretch>
            <a:fillRect/>
          </a:stretch>
        </p:blipFill>
        <p:spPr>
          <a:xfrm>
            <a:off x="9321800" y="317500"/>
            <a:ext cx="2706289" cy="529200"/>
          </a:xfrm>
          <a:prstGeom prst="rect">
            <a:avLst/>
          </a:prstGeom>
        </p:spPr>
      </p:pic>
    </p:spTree>
    <p:custDataLst>
      <p:tags r:id="rId35"/>
    </p:custData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椭圆 58"/>
          <p:cNvSpPr/>
          <p:nvPr>
            <p:custDataLst>
              <p:tags r:id="rId1"/>
            </p:custDataLst>
          </p:nvPr>
        </p:nvSpPr>
        <p:spPr>
          <a:xfrm>
            <a:off x="-369570" y="-820420"/>
            <a:ext cx="2344420" cy="2344420"/>
          </a:xfrm>
          <a:prstGeom prst="ellipse">
            <a:avLst/>
          </a:prstGeom>
          <a:solidFill>
            <a:srgbClr val="ABBB9A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微软雅黑" panose="020B050302020402020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  <a:gradFill flip="none" rotWithShape="1">
            <a:gsLst>
              <a:gs pos="0">
                <a:srgbClr val="55796D">
                  <a:shade val="30000"/>
                  <a:satMod val="115000"/>
                </a:srgbClr>
              </a:gs>
              <a:gs pos="50000">
                <a:srgbClr val="55796D">
                  <a:shade val="67500"/>
                  <a:satMod val="115000"/>
                </a:srgbClr>
              </a:gs>
              <a:gs pos="100000">
                <a:srgbClr val="55796D">
                  <a:shade val="100000"/>
                  <a:satMod val="115000"/>
                </a:srgbClr>
              </a:gs>
            </a:gsLst>
            <a:lin ang="13500000" scaled="1"/>
            <a:tileRect/>
          </a:gradFill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>
              <p:custDataLst>
                <p:tags r:id="rId2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 1"/>
          <p:cNvSpPr/>
          <p:nvPr>
            <p:custDataLst>
              <p:tags r:id="rId3"/>
            </p:custDataLst>
          </p:nvPr>
        </p:nvSpPr>
        <p:spPr>
          <a:xfrm>
            <a:off x="8442037" y="2635866"/>
            <a:ext cx="3749964" cy="368717"/>
          </a:xfrm>
          <a:prstGeom prst="rect">
            <a:avLst/>
          </a:prstGeom>
          <a:solidFill>
            <a:srgbClr val="3B955B"/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等腰三角形 9"/>
          <p:cNvSpPr/>
          <p:nvPr>
            <p:custDataLst>
              <p:tags r:id="rId4"/>
            </p:custDataLst>
          </p:nvPr>
        </p:nvSpPr>
        <p:spPr>
          <a:xfrm rot="10800000">
            <a:off x="5864542" y="2816779"/>
            <a:ext cx="2487735" cy="2144599"/>
          </a:xfrm>
          <a:prstGeom prst="triangle">
            <a:avLst/>
          </a:prstGeom>
          <a:noFill/>
          <a:ln w="368300">
            <a:solidFill>
              <a:srgbClr val="3B955B"/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12" name="组合 11"/>
          <p:cNvGrpSpPr/>
          <p:nvPr>
            <p:custDataLst>
              <p:tags r:id="rId5"/>
            </p:custDataLst>
          </p:nvPr>
        </p:nvGrpSpPr>
        <p:grpSpPr>
          <a:xfrm>
            <a:off x="0" y="2997692"/>
            <a:ext cx="6327457" cy="2333132"/>
            <a:chOff x="0" y="2870692"/>
            <a:chExt cx="6327457" cy="2333132"/>
          </a:xfrm>
        </p:grpSpPr>
        <p:sp>
          <p:nvSpPr>
            <p:cNvPr id="30" name="矩形 29"/>
            <p:cNvSpPr/>
            <p:nvPr>
              <p:custDataLst>
                <p:tags r:id="rId6"/>
              </p:custDataLst>
            </p:nvPr>
          </p:nvSpPr>
          <p:spPr>
            <a:xfrm>
              <a:off x="0" y="4835107"/>
              <a:ext cx="5584031" cy="368717"/>
            </a:xfrm>
            <a:prstGeom prst="rect">
              <a:avLst/>
            </a:prstGeom>
            <a:solidFill>
              <a:srgbClr val="56796D"/>
            </a:solidFill>
            <a:ln>
              <a:noFill/>
            </a:ln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1" name="等腰三角形 30"/>
            <p:cNvSpPr/>
            <p:nvPr>
              <p:custDataLst>
                <p:tags r:id="rId7"/>
              </p:custDataLst>
            </p:nvPr>
          </p:nvSpPr>
          <p:spPr>
            <a:xfrm>
              <a:off x="3839722" y="2870692"/>
              <a:ext cx="2487735" cy="2144599"/>
            </a:xfrm>
            <a:prstGeom prst="triangle">
              <a:avLst/>
            </a:prstGeom>
            <a:noFill/>
            <a:ln w="368300">
              <a:solidFill>
                <a:srgbClr val="56796D"/>
              </a:solidFill>
            </a:ln>
          </p:spPr>
          <p:style>
            <a:lnRef idx="2">
              <a:srgbClr val="1F74AD">
                <a:shade val="50000"/>
              </a:srgbClr>
            </a:lnRef>
            <a:fillRef idx="1">
              <a:srgbClr val="1F74AD"/>
            </a:fillRef>
            <a:effectRef idx="0">
              <a:srgbClr val="1F74AD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34" name="文本框 33"/>
          <p:cNvSpPr txBox="1"/>
          <p:nvPr>
            <p:custDataLst>
              <p:tags r:id="rId8"/>
            </p:custDataLst>
          </p:nvPr>
        </p:nvSpPr>
        <p:spPr>
          <a:xfrm>
            <a:off x="838200" y="3429000"/>
            <a:ext cx="2735580" cy="1353820"/>
          </a:xfrm>
          <a:prstGeom prst="rect">
            <a:avLst/>
          </a:prstGeom>
          <a:noFill/>
        </p:spPr>
        <p:txBody>
          <a:bodyPr wrap="square" rtlCol="0"/>
          <a:lstStyle/>
          <a:p>
            <a:pPr algn="l">
              <a:lnSpc>
                <a:spcPct val="130000"/>
              </a:lnSpc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您的内容请在这里输入，或者复制您的文本后，在此处选择黏贴，并选择只保留文字</a:t>
            </a:r>
            <a:endParaRPr lang="zh-CN" altLang="en-US" sz="1200" spc="15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0" name="文本框 39"/>
          <p:cNvSpPr txBox="1"/>
          <p:nvPr>
            <p:custDataLst>
              <p:tags r:id="rId9"/>
            </p:custDataLst>
          </p:nvPr>
        </p:nvSpPr>
        <p:spPr>
          <a:xfrm>
            <a:off x="838200" y="2894879"/>
            <a:ext cx="2735533" cy="49137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b="1" spc="300">
                <a:solidFill>
                  <a:srgbClr val="4C6C6A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单击此处添加标题</a:t>
            </a:r>
            <a:endParaRPr lang="zh-CN" altLang="en-US" b="1" spc="300">
              <a:solidFill>
                <a:srgbClr val="4C6C6A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6" name="文本框 45"/>
          <p:cNvSpPr txBox="1"/>
          <p:nvPr>
            <p:custDataLst>
              <p:tags r:id="rId10"/>
            </p:custDataLst>
          </p:nvPr>
        </p:nvSpPr>
        <p:spPr>
          <a:xfrm>
            <a:off x="8538107" y="3342534"/>
            <a:ext cx="2735533" cy="49137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b="1" spc="300" dirty="0">
                <a:solidFill>
                  <a:srgbClr val="3B955B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单击此处添加标题</a:t>
            </a:r>
            <a:endParaRPr lang="zh-CN" altLang="en-US" b="1" spc="300" dirty="0">
              <a:solidFill>
                <a:srgbClr val="3B955B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pic>
        <p:nvPicPr>
          <p:cNvPr id="47" name="图片 46" descr="32313537313831303b32313537313836363bcbbcbfbc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705985" y="4062730"/>
            <a:ext cx="724535" cy="724535"/>
          </a:xfrm>
          <a:prstGeom prst="rect">
            <a:avLst/>
          </a:prstGeom>
        </p:spPr>
      </p:pic>
      <p:pic>
        <p:nvPicPr>
          <p:cNvPr id="49" name="图片 48" descr="32313537313831303b32313537313836323bd1a7cebb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706161" y="3256569"/>
            <a:ext cx="795655" cy="795655"/>
          </a:xfrm>
          <a:prstGeom prst="rect">
            <a:avLst/>
          </a:prstGeom>
        </p:spPr>
      </p:pic>
      <p:sp>
        <p:nvSpPr>
          <p:cNvPr id="50" name="文本框 49"/>
          <p:cNvSpPr txBox="1"/>
          <p:nvPr>
            <p:custDataLst>
              <p:tags r:id="rId17"/>
            </p:custDataLst>
          </p:nvPr>
        </p:nvSpPr>
        <p:spPr>
          <a:xfrm>
            <a:off x="8538107" y="3928110"/>
            <a:ext cx="2735580" cy="1353820"/>
          </a:xfrm>
          <a:prstGeom prst="rect">
            <a:avLst/>
          </a:prstGeom>
          <a:noFill/>
        </p:spPr>
        <p:txBody>
          <a:bodyPr wrap="square" rtlCol="0"/>
          <a:lstStyle/>
          <a:p>
            <a:pPr algn="l">
              <a:lnSpc>
                <a:spcPct val="130000"/>
              </a:lnSpc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您的内容请在这里输入，或者复制您的文本后，在此处选择黏贴，并选择只保留文字</a:t>
            </a:r>
            <a:endParaRPr lang="zh-CN" altLang="en-US" sz="1200" spc="15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文本框 17"/>
          <p:cNvSpPr txBox="1"/>
          <p:nvPr>
            <p:custDataLst>
              <p:tags r:id="rId18"/>
            </p:custDataLst>
          </p:nvPr>
        </p:nvSpPr>
        <p:spPr>
          <a:xfrm rot="20700000">
            <a:off x="151765" y="133986"/>
            <a:ext cx="1009650" cy="66611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374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04</a:t>
            </a:r>
            <a:endParaRPr lang="en-US" altLang="zh-CN" sz="374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19"/>
            </p:custDataLst>
          </p:nvPr>
        </p:nvSpPr>
        <p:spPr>
          <a:xfrm>
            <a:off x="1530350" y="317500"/>
            <a:ext cx="4191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输入标题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 descr="b4bef48a6b44a0d9762269b396a6bd7a"/>
          <p:cNvPicPr/>
          <p:nvPr/>
        </p:nvPicPr>
        <p:blipFill>
          <a:blip r:embed="rId20"/>
          <a:stretch>
            <a:fillRect/>
          </a:stretch>
        </p:blipFill>
        <p:spPr>
          <a:xfrm>
            <a:off x="9321800" y="317500"/>
            <a:ext cx="2706289" cy="529200"/>
          </a:xfrm>
          <a:prstGeom prst="rect">
            <a:avLst/>
          </a:prstGeom>
        </p:spPr>
      </p:pic>
    </p:spTree>
    <p:custDataLst>
      <p:tags r:id="rId21"/>
    </p:custData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3000">
              <a:srgbClr val="5E8474">
                <a:alpha val="97000"/>
                <a:lumMod val="95000"/>
                <a:lumOff val="5000"/>
              </a:srgbClr>
            </a:gs>
            <a:gs pos="100000">
              <a:srgbClr val="5E8474">
                <a:alpha val="100000"/>
                <a:lumMod val="97000"/>
              </a:srgbClr>
            </a:gs>
            <a:gs pos="19000">
              <a:srgbClr val="5E8474">
                <a:lumMod val="77000"/>
                <a:lumOff val="23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箭头: 五边形 15"/>
          <p:cNvSpPr/>
          <p:nvPr userDrawn="1"/>
        </p:nvSpPr>
        <p:spPr>
          <a:xfrm>
            <a:off x="88992" y="0"/>
            <a:ext cx="5905849" cy="6858000"/>
          </a:xfrm>
          <a:prstGeom prst="homePlate">
            <a:avLst>
              <a:gd name="adj" fmla="val 38258"/>
            </a:avLst>
          </a:prstGeom>
          <a:gradFill>
            <a:gsLst>
              <a:gs pos="8000">
                <a:srgbClr val="FFEEEE"/>
              </a:gs>
              <a:gs pos="97000">
                <a:srgbClr val="DDEFBB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5" name="矩形 84"/>
          <p:cNvSpPr/>
          <p:nvPr>
            <p:custDataLst>
              <p:tags r:id="rId1"/>
            </p:custDataLst>
          </p:nvPr>
        </p:nvSpPr>
        <p:spPr>
          <a:xfrm>
            <a:off x="6355927" y="855134"/>
            <a:ext cx="5134187" cy="961813"/>
          </a:xfrm>
          <a:prstGeom prst="rect">
            <a:avLst/>
          </a:prstGeom>
          <a:solidFill>
            <a:srgbClr val="55796D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dirty="0">
              <a:solidFill>
                <a:prstClr val="white"/>
              </a:solidFill>
              <a:latin typeface="Calibri Light" panose="020F0302020204030204"/>
              <a:ea typeface="微软雅黑" panose="020B0503020204020204" charset="-122"/>
            </a:endParaRPr>
          </a:p>
        </p:txBody>
      </p:sp>
      <p:sp>
        <p:nvSpPr>
          <p:cNvPr id="87" name="矩形 86"/>
          <p:cNvSpPr/>
          <p:nvPr>
            <p:custDataLst>
              <p:tags r:id="rId2"/>
            </p:custDataLst>
          </p:nvPr>
        </p:nvSpPr>
        <p:spPr>
          <a:xfrm>
            <a:off x="6355927" y="2363047"/>
            <a:ext cx="5134187" cy="961813"/>
          </a:xfrm>
          <a:prstGeom prst="rect">
            <a:avLst/>
          </a:prstGeom>
          <a:gradFill>
            <a:gsLst>
              <a:gs pos="21000">
                <a:srgbClr val="3B955B">
                  <a:lumMod val="85000"/>
                  <a:lumOff val="15000"/>
                </a:srgbClr>
              </a:gs>
              <a:gs pos="0">
                <a:srgbClr val="3B955B"/>
              </a:gs>
              <a:gs pos="90000">
                <a:srgbClr val="80B87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latin typeface="Calibri Light" panose="020F0302020204030204"/>
              <a:ea typeface="微软雅黑" panose="020B0503020204020204" charset="-122"/>
            </a:endParaRPr>
          </a:p>
        </p:txBody>
      </p:sp>
      <p:sp>
        <p:nvSpPr>
          <p:cNvPr id="88" name="矩形 87"/>
          <p:cNvSpPr/>
          <p:nvPr>
            <p:custDataLst>
              <p:tags r:id="rId3"/>
            </p:custDataLst>
          </p:nvPr>
        </p:nvSpPr>
        <p:spPr>
          <a:xfrm>
            <a:off x="6355927" y="3664374"/>
            <a:ext cx="5134187" cy="961813"/>
          </a:xfrm>
          <a:prstGeom prst="rect">
            <a:avLst/>
          </a:prstGeom>
          <a:solidFill>
            <a:srgbClr val="55796D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latin typeface="Calibri Light" panose="020F0302020204030204"/>
              <a:ea typeface="微软雅黑" panose="020B0503020204020204" charset="-122"/>
            </a:endParaRPr>
          </a:p>
        </p:txBody>
      </p:sp>
      <p:sp>
        <p:nvSpPr>
          <p:cNvPr id="89" name="矩形 88"/>
          <p:cNvSpPr/>
          <p:nvPr>
            <p:custDataLst>
              <p:tags r:id="rId4"/>
            </p:custDataLst>
          </p:nvPr>
        </p:nvSpPr>
        <p:spPr>
          <a:xfrm>
            <a:off x="6355927" y="5069840"/>
            <a:ext cx="5134187" cy="961813"/>
          </a:xfrm>
          <a:prstGeom prst="rect">
            <a:avLst/>
          </a:prstGeom>
          <a:gradFill>
            <a:gsLst>
              <a:gs pos="21000">
                <a:srgbClr val="3B955B">
                  <a:lumMod val="85000"/>
                  <a:lumOff val="15000"/>
                </a:srgbClr>
              </a:gs>
              <a:gs pos="0">
                <a:srgbClr val="3B955B"/>
              </a:gs>
              <a:gs pos="90000">
                <a:srgbClr val="80B87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  <a:latin typeface="Calibri Light" panose="020F0302020204030204"/>
              <a:ea typeface="微软雅黑" panose="020B0503020204020204" charset="-122"/>
            </a:endParaRPr>
          </a:p>
        </p:txBody>
      </p:sp>
      <p:sp>
        <p:nvSpPr>
          <p:cNvPr id="2" name="矩形 1"/>
          <p:cNvSpPr/>
          <p:nvPr>
            <p:custDataLst>
              <p:tags r:id="rId5"/>
            </p:custDataLst>
          </p:nvPr>
        </p:nvSpPr>
        <p:spPr>
          <a:xfrm>
            <a:off x="6653953" y="1003300"/>
            <a:ext cx="3406229" cy="64008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en-US" altLang="zh-CN" sz="374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01</a:t>
            </a:r>
            <a:r>
              <a:rPr lang="en-US" altLang="zh-CN" sz="3735" b="1" dirty="0">
                <a:solidFill>
                  <a:schemeClr val="bg1"/>
                </a:solidFill>
                <a:latin typeface="+mn-ea"/>
                <a:cs typeface="+mn-ea"/>
                <a:sym typeface="+mn-lt"/>
              </a:rPr>
              <a:t> </a:t>
            </a:r>
            <a:r>
              <a:rPr lang="zh-CN" altLang="en-US" sz="3735" b="1" dirty="0">
                <a:solidFill>
                  <a:schemeClr val="bg1"/>
                </a:solidFill>
                <a:latin typeface="+mn-ea"/>
                <a:cs typeface="+mn-ea"/>
                <a:sym typeface="+mn-lt"/>
              </a:rPr>
              <a:t>输入标题</a:t>
            </a:r>
            <a:endParaRPr lang="zh-CN" altLang="en-US" sz="3735" b="1" dirty="0">
              <a:solidFill>
                <a:schemeClr val="bg1"/>
              </a:solidFill>
              <a:latin typeface="+mn-ea"/>
              <a:cs typeface="+mn-ea"/>
              <a:sym typeface="+mn-lt"/>
            </a:endParaRPr>
          </a:p>
          <a:p>
            <a:endParaRPr lang="en-US" altLang="zh-CN" sz="3735" b="1" dirty="0">
              <a:solidFill>
                <a:schemeClr val="bg1"/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3" name="矩形 2"/>
          <p:cNvSpPr/>
          <p:nvPr>
            <p:custDataLst>
              <p:tags r:id="rId6"/>
            </p:custDataLst>
          </p:nvPr>
        </p:nvSpPr>
        <p:spPr>
          <a:xfrm>
            <a:off x="6653953" y="2534497"/>
            <a:ext cx="3406229" cy="64008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en-US" altLang="zh-CN" sz="374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02</a:t>
            </a:r>
            <a:r>
              <a:rPr lang="en-US" altLang="zh-CN" sz="3735" b="1" dirty="0">
                <a:solidFill>
                  <a:schemeClr val="bg1"/>
                </a:solidFill>
                <a:latin typeface="+mj-ea"/>
                <a:ea typeface="+mj-ea"/>
                <a:sym typeface="+mn-lt"/>
              </a:rPr>
              <a:t> </a:t>
            </a:r>
            <a:r>
              <a:rPr lang="zh-CN" altLang="en-US" sz="3735" b="1" dirty="0">
                <a:solidFill>
                  <a:schemeClr val="bg1"/>
                </a:solidFill>
                <a:latin typeface="+mj-ea"/>
                <a:ea typeface="+mj-ea"/>
                <a:sym typeface="+mn-lt"/>
              </a:rPr>
              <a:t>输入标题</a:t>
            </a:r>
            <a:endParaRPr lang="zh-CN" altLang="en-US" sz="3735" b="1" dirty="0">
              <a:solidFill>
                <a:schemeClr val="bg1"/>
              </a:solidFill>
              <a:latin typeface="+mj-ea"/>
              <a:ea typeface="+mj-ea"/>
              <a:sym typeface="+mn-lt"/>
            </a:endParaRPr>
          </a:p>
          <a:p>
            <a:endParaRPr lang="en-US" altLang="zh-CN" sz="3735" b="1" dirty="0">
              <a:solidFill>
                <a:schemeClr val="bg1"/>
              </a:solidFill>
              <a:latin typeface="+mj-ea"/>
              <a:ea typeface="+mj-ea"/>
              <a:sym typeface="+mn-lt"/>
            </a:endParaRPr>
          </a:p>
        </p:txBody>
      </p:sp>
      <p:sp>
        <p:nvSpPr>
          <p:cNvPr id="4" name="矩形 3"/>
          <p:cNvSpPr/>
          <p:nvPr>
            <p:custDataLst>
              <p:tags r:id="rId7"/>
            </p:custDataLst>
          </p:nvPr>
        </p:nvSpPr>
        <p:spPr>
          <a:xfrm>
            <a:off x="6746102" y="3825240"/>
            <a:ext cx="3406229" cy="64008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en-US" altLang="zh-CN" sz="374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03</a:t>
            </a:r>
            <a:r>
              <a:rPr lang="en-US" altLang="zh-CN" sz="3735" b="1" dirty="0">
                <a:solidFill>
                  <a:schemeClr val="bg1"/>
                </a:solidFill>
                <a:latin typeface="+mj-ea"/>
                <a:ea typeface="+mj-ea"/>
                <a:sym typeface="+mn-lt"/>
              </a:rPr>
              <a:t> </a:t>
            </a:r>
            <a:r>
              <a:rPr lang="zh-CN" altLang="en-US" sz="3735" b="1" dirty="0">
                <a:solidFill>
                  <a:schemeClr val="bg1"/>
                </a:solidFill>
                <a:latin typeface="+mj-ea"/>
                <a:ea typeface="+mj-ea"/>
                <a:sym typeface="+mn-lt"/>
              </a:rPr>
              <a:t>输入标题</a:t>
            </a:r>
            <a:endParaRPr lang="zh-CN" altLang="en-US" sz="3735" b="1" dirty="0">
              <a:solidFill>
                <a:schemeClr val="bg1"/>
              </a:solidFill>
              <a:latin typeface="+mj-ea"/>
              <a:ea typeface="+mj-ea"/>
              <a:sym typeface="+mn-lt"/>
            </a:endParaRPr>
          </a:p>
          <a:p>
            <a:endParaRPr lang="en-US" altLang="zh-CN" sz="3735" b="1" dirty="0">
              <a:solidFill>
                <a:schemeClr val="bg1"/>
              </a:solidFill>
              <a:latin typeface="+mj-ea"/>
              <a:ea typeface="+mj-ea"/>
              <a:sym typeface="+mn-lt"/>
            </a:endParaRPr>
          </a:p>
        </p:txBody>
      </p:sp>
      <p:sp>
        <p:nvSpPr>
          <p:cNvPr id="5" name="矩形 4"/>
          <p:cNvSpPr/>
          <p:nvPr>
            <p:custDataLst>
              <p:tags r:id="rId8"/>
            </p:custDataLst>
          </p:nvPr>
        </p:nvSpPr>
        <p:spPr>
          <a:xfrm>
            <a:off x="6806353" y="5229860"/>
            <a:ext cx="3406229" cy="64008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en-US" altLang="zh-CN" sz="374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04</a:t>
            </a:r>
            <a:r>
              <a:rPr lang="en-US" altLang="zh-CN" sz="3735" b="1" dirty="0">
                <a:solidFill>
                  <a:schemeClr val="bg1"/>
                </a:solidFill>
                <a:latin typeface="+mj-ea"/>
                <a:ea typeface="+mj-ea"/>
                <a:sym typeface="+mn-lt"/>
              </a:rPr>
              <a:t> </a:t>
            </a:r>
            <a:r>
              <a:rPr lang="zh-CN" altLang="en-US" sz="3735" b="1" dirty="0">
                <a:solidFill>
                  <a:schemeClr val="bg1"/>
                </a:solidFill>
                <a:latin typeface="+mj-ea"/>
                <a:ea typeface="+mj-ea"/>
                <a:sym typeface="+mn-lt"/>
              </a:rPr>
              <a:t>输入标题</a:t>
            </a:r>
            <a:endParaRPr lang="zh-CN" altLang="en-US" sz="3735" b="1" dirty="0">
              <a:solidFill>
                <a:schemeClr val="bg1"/>
              </a:solidFill>
              <a:latin typeface="+mj-ea"/>
              <a:ea typeface="+mj-ea"/>
              <a:sym typeface="+mn-lt"/>
            </a:endParaRPr>
          </a:p>
          <a:p>
            <a:endParaRPr lang="en-US" altLang="zh-CN" sz="3735" b="1" dirty="0">
              <a:solidFill>
                <a:schemeClr val="bg1"/>
              </a:solidFill>
              <a:latin typeface="+mj-ea"/>
              <a:ea typeface="+mj-ea"/>
              <a:sym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 flipV="1">
            <a:off x="1300480" y="615950"/>
            <a:ext cx="3199765" cy="1428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zh-CN" altLang="en-US"/>
          </a:p>
        </p:txBody>
      </p:sp>
      <p:pic>
        <p:nvPicPr>
          <p:cNvPr id="11" name="图片 10" descr="D:/Users/陈丁杰/Desktop/微信图片_20251215153609_185_32.jpg微信图片_20251215153609_185_32"/>
          <p:cNvPicPr>
            <a:picLocks noChangeAspect="1"/>
          </p:cNvPicPr>
          <p:nvPr userDrawn="1"/>
        </p:nvPicPr>
        <p:blipFill>
          <a:blip r:embed="rId9"/>
          <a:srcRect l="21142" r="21142"/>
          <a:stretch>
            <a:fillRect/>
          </a:stretch>
        </p:blipFill>
        <p:spPr>
          <a:xfrm>
            <a:off x="-52704" y="0"/>
            <a:ext cx="5905849" cy="6858000"/>
          </a:xfrm>
          <a:custGeom>
            <a:avLst/>
            <a:gdLst>
              <a:gd name="connsiteX0" fmla="*/ 0 w 4429387"/>
              <a:gd name="connsiteY0" fmla="*/ 0 h 5143500"/>
              <a:gd name="connsiteX1" fmla="*/ 2734792 w 4429387"/>
              <a:gd name="connsiteY1" fmla="*/ 0 h 5143500"/>
              <a:gd name="connsiteX2" fmla="*/ 4429387 w 4429387"/>
              <a:gd name="connsiteY2" fmla="*/ 2571750 h 5143500"/>
              <a:gd name="connsiteX3" fmla="*/ 2734792 w 4429387"/>
              <a:gd name="connsiteY3" fmla="*/ 5143500 h 5143500"/>
              <a:gd name="connsiteX4" fmla="*/ 0 w 4429387"/>
              <a:gd name="connsiteY4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29387" h="5143500">
                <a:moveTo>
                  <a:pt x="0" y="0"/>
                </a:moveTo>
                <a:lnTo>
                  <a:pt x="2734792" y="0"/>
                </a:lnTo>
                <a:lnTo>
                  <a:pt x="4429387" y="2571750"/>
                </a:lnTo>
                <a:lnTo>
                  <a:pt x="2734792" y="5143500"/>
                </a:lnTo>
                <a:lnTo>
                  <a:pt x="0" y="5143500"/>
                </a:lnTo>
                <a:close/>
              </a:path>
            </a:pathLst>
          </a:custGeom>
        </p:spPr>
      </p:pic>
      <p:pic>
        <p:nvPicPr>
          <p:cNvPr id="6" name="图片 5" descr="b4bef48a6b44a0d9762269b396a6bd7a"/>
          <p:cNvPicPr/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9259570" y="133985"/>
            <a:ext cx="2706289" cy="529200"/>
          </a:xfrm>
          <a:prstGeom prst="rect">
            <a:avLst/>
          </a:prstGeom>
        </p:spPr>
      </p:pic>
      <p:sp>
        <p:nvSpPr>
          <p:cNvPr id="10" name="箭头: 五边形 12"/>
          <p:cNvSpPr/>
          <p:nvPr userDrawn="1"/>
        </p:nvSpPr>
        <p:spPr>
          <a:xfrm>
            <a:off x="-52706" y="0"/>
            <a:ext cx="5905849" cy="6858000"/>
          </a:xfrm>
          <a:prstGeom prst="homePlate">
            <a:avLst>
              <a:gd name="adj" fmla="val 38258"/>
            </a:avLst>
          </a:prstGeom>
          <a:gradFill>
            <a:gsLst>
              <a:gs pos="100000">
                <a:srgbClr val="3B955B">
                  <a:alpha val="60000"/>
                </a:srgbClr>
              </a:gs>
              <a:gs pos="0">
                <a:srgbClr val="80B873">
                  <a:alpha val="19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文本框 7"/>
          <p:cNvSpPr txBox="1"/>
          <p:nvPr/>
        </p:nvSpPr>
        <p:spPr>
          <a:xfrm>
            <a:off x="1300480" y="2802890"/>
            <a:ext cx="2388870" cy="1252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 defTabSz="914400"/>
            <a:r>
              <a:rPr lang="zh-CN" altLang="en-US" sz="6400" b="1" dirty="0">
                <a:solidFill>
                  <a:prstClr val="white"/>
                </a:solidFill>
                <a:latin typeface="Impact" panose="020B0806030902050204" pitchFamily="34" charset="0"/>
                <a:ea typeface="微软雅黑" panose="020B0503020204020204" charset="-122"/>
              </a:rPr>
              <a:t>目录</a:t>
            </a:r>
            <a:endParaRPr lang="en-US" altLang="zh-CN" sz="6400" b="1" dirty="0">
              <a:solidFill>
                <a:prstClr val="white"/>
              </a:solidFill>
              <a:latin typeface="Impact" panose="020B0806030902050204" pitchFamily="34" charset="0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椭圆 58"/>
          <p:cNvSpPr/>
          <p:nvPr>
            <p:custDataLst>
              <p:tags r:id="rId1"/>
            </p:custDataLst>
          </p:nvPr>
        </p:nvSpPr>
        <p:spPr>
          <a:xfrm>
            <a:off x="-369570" y="-820420"/>
            <a:ext cx="2344420" cy="2344420"/>
          </a:xfrm>
          <a:prstGeom prst="ellipse">
            <a:avLst/>
          </a:prstGeom>
          <a:solidFill>
            <a:srgbClr val="ABBB9A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微软雅黑" panose="020B050302020402020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  <a:gradFill flip="none" rotWithShape="1">
            <a:gsLst>
              <a:gs pos="0">
                <a:srgbClr val="55796D">
                  <a:shade val="30000"/>
                  <a:satMod val="115000"/>
                </a:srgbClr>
              </a:gs>
              <a:gs pos="50000">
                <a:srgbClr val="55796D">
                  <a:shade val="67500"/>
                  <a:satMod val="115000"/>
                </a:srgbClr>
              </a:gs>
              <a:gs pos="100000">
                <a:srgbClr val="55796D">
                  <a:shade val="100000"/>
                  <a:satMod val="115000"/>
                </a:srgbClr>
              </a:gs>
            </a:gsLst>
            <a:lin ang="13500000" scaled="1"/>
            <a:tileRect/>
          </a:gradFill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>
              <p:custDataLst>
                <p:tags r:id="rId2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" name="文本框 17"/>
          <p:cNvSpPr txBox="1"/>
          <p:nvPr>
            <p:custDataLst>
              <p:tags r:id="rId3"/>
            </p:custDataLst>
          </p:nvPr>
        </p:nvSpPr>
        <p:spPr>
          <a:xfrm rot="20700000">
            <a:off x="151765" y="133986"/>
            <a:ext cx="1009650" cy="66611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374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04</a:t>
            </a:r>
            <a:endParaRPr lang="en-US" altLang="zh-CN" sz="3600" b="1" dirty="0">
              <a:solidFill>
                <a:schemeClr val="bg1"/>
              </a:solidFill>
              <a:latin typeface="+mj-ea"/>
              <a:ea typeface="+mj-ea"/>
              <a:cs typeface="微软雅黑" panose="020B0503020204020204" charset="-122"/>
            </a:endParaRPr>
          </a:p>
        </p:txBody>
      </p:sp>
      <p:sp>
        <p:nvSpPr>
          <p:cNvPr id="24" name="文本框 23"/>
          <p:cNvSpPr txBox="1"/>
          <p:nvPr>
            <p:custDataLst>
              <p:tags r:id="rId4"/>
            </p:custDataLst>
          </p:nvPr>
        </p:nvSpPr>
        <p:spPr>
          <a:xfrm>
            <a:off x="1530350" y="317500"/>
            <a:ext cx="4191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输入标题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12" name="组合 11"/>
          <p:cNvGrpSpPr/>
          <p:nvPr>
            <p:custDataLst>
              <p:tags r:id="rId5"/>
            </p:custDataLst>
          </p:nvPr>
        </p:nvGrpSpPr>
        <p:grpSpPr>
          <a:xfrm>
            <a:off x="985249" y="1599189"/>
            <a:ext cx="10520951" cy="4829320"/>
            <a:chOff x="786161" y="1049454"/>
            <a:chExt cx="8151934" cy="3875441"/>
          </a:xfrm>
        </p:grpSpPr>
        <p:sp>
          <p:nvSpPr>
            <p:cNvPr id="14" name="3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4220697" y="3141724"/>
              <a:ext cx="425987" cy="424836"/>
            </a:xfrm>
            <a:prstGeom prst="ellipse">
              <a:avLst/>
            </a:prstGeom>
            <a:solidFill>
              <a:srgbClr val="24713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/>
              <a:endParaRPr lang="zh-CN" altLang="en-US" sz="2000" dirty="0">
                <a:solidFill>
                  <a:schemeClr val="bg1"/>
                </a:solidFill>
                <a:latin typeface="+mj-lt"/>
                <a:ea typeface="+mj-ea"/>
              </a:endParaRPr>
            </a:p>
          </p:txBody>
        </p:sp>
        <p:sp>
          <p:nvSpPr>
            <p:cNvPr id="15" name="4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714036" y="4056812"/>
              <a:ext cx="424836" cy="424836"/>
            </a:xfrm>
            <a:prstGeom prst="ellipse">
              <a:avLst/>
            </a:prstGeom>
            <a:solidFill>
              <a:srgbClr val="5E847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/>
              <a:endParaRPr lang="zh-CN" altLang="en-US" sz="2000" dirty="0">
                <a:solidFill>
                  <a:schemeClr val="bg1"/>
                </a:solidFill>
                <a:latin typeface="+mj-lt"/>
                <a:ea typeface="+mj-ea"/>
              </a:endParaRPr>
            </a:p>
          </p:txBody>
        </p:sp>
        <p:sp>
          <p:nvSpPr>
            <p:cNvPr id="16" name="5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714036" y="1324697"/>
              <a:ext cx="424836" cy="424836"/>
            </a:xfrm>
            <a:prstGeom prst="ellipse">
              <a:avLst/>
            </a:prstGeom>
            <a:solidFill>
              <a:srgbClr val="24713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/>
              <a:endParaRPr lang="zh-CN" altLang="en-US" sz="2000" dirty="0">
                <a:solidFill>
                  <a:schemeClr val="bg1"/>
                </a:solidFill>
                <a:latin typeface="+mj-lt"/>
                <a:ea typeface="+mj-ea"/>
              </a:endParaRPr>
            </a:p>
          </p:txBody>
        </p:sp>
        <p:sp>
          <p:nvSpPr>
            <p:cNvPr id="19" name="2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4268641" y="2211929"/>
              <a:ext cx="425987" cy="424836"/>
            </a:xfrm>
            <a:prstGeom prst="ellipse">
              <a:avLst/>
            </a:prstGeom>
            <a:solidFill>
              <a:srgbClr val="5E847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/>
              <a:endParaRPr lang="zh-CN" altLang="en-US" sz="2000" dirty="0">
                <a:solidFill>
                  <a:schemeClr val="bg1"/>
                </a:solidFill>
                <a:latin typeface="+mj-lt"/>
                <a:ea typeface="+mj-ea"/>
              </a:endParaRPr>
            </a:p>
          </p:txBody>
        </p:sp>
        <p:grpSp>
          <p:nvGrpSpPr>
            <p:cNvPr id="20" name="组合 19"/>
            <p:cNvGrpSpPr/>
            <p:nvPr/>
          </p:nvGrpSpPr>
          <p:grpSpPr>
            <a:xfrm>
              <a:off x="786161" y="1049454"/>
              <a:ext cx="8151934" cy="3875441"/>
              <a:chOff x="786161" y="1049454"/>
              <a:chExt cx="8151934" cy="3875441"/>
            </a:xfrm>
          </p:grpSpPr>
          <p:sp>
            <p:nvSpPr>
              <p:cNvPr id="25" name="6"/>
              <p:cNvSpPr>
                <a:spLocks noChangeArrowheads="1"/>
              </p:cNvSpPr>
              <p:nvPr/>
            </p:nvSpPr>
            <p:spPr bwMode="auto">
              <a:xfrm>
                <a:off x="865602" y="1049454"/>
                <a:ext cx="3645064" cy="3646217"/>
              </a:xfrm>
              <a:prstGeom prst="ellipse">
                <a:avLst/>
              </a:prstGeom>
              <a:noFill/>
              <a:ln w="9" cap="flat">
                <a:solidFill>
                  <a:schemeClr val="bg1">
                    <a:lumMod val="75000"/>
                  </a:schemeClr>
                </a:solidFill>
                <a:prstDash val="dash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7"/>
              <p:cNvSpPr>
                <a:spLocks noChangeArrowheads="1"/>
              </p:cNvSpPr>
              <p:nvPr/>
            </p:nvSpPr>
            <p:spPr bwMode="auto">
              <a:xfrm>
                <a:off x="786161" y="1247480"/>
                <a:ext cx="3229440" cy="3227138"/>
              </a:xfrm>
              <a:prstGeom prst="ellipse">
                <a:avLst/>
              </a:prstGeom>
              <a:gradFill flip="none" rotWithShape="1">
                <a:gsLst>
                  <a:gs pos="0">
                    <a:srgbClr val="5E8474">
                      <a:shade val="30000"/>
                      <a:satMod val="115000"/>
                    </a:srgbClr>
                  </a:gs>
                  <a:gs pos="50000">
                    <a:srgbClr val="5E8474">
                      <a:shade val="67500"/>
                      <a:satMod val="115000"/>
                    </a:srgbClr>
                  </a:gs>
                  <a:gs pos="100000">
                    <a:srgbClr val="5E8474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/>
              </a:p>
            </p:txBody>
          </p:sp>
          <p:pic>
            <p:nvPicPr>
              <p:cNvPr id="23" name="图片 22" descr="D:/Users/陈丁杰/Desktop/微信图片_20251215153609_185_32.jpg微信图片_20251215153609_185_32"/>
              <p:cNvPicPr>
                <a:picLocks noChangeAspect="1"/>
              </p:cNvPicPr>
              <p:nvPr/>
            </p:nvPicPr>
            <p:blipFill rotWithShape="1">
              <a:blip r:embed="rId10"/>
              <a:srcRect l="16498" r="16498"/>
              <a:stretch>
                <a:fillRect/>
              </a:stretch>
            </p:blipFill>
            <p:spPr>
              <a:xfrm>
                <a:off x="1118642" y="1578810"/>
                <a:ext cx="2564478" cy="2564478"/>
              </a:xfrm>
              <a:prstGeom prst="ellipse">
                <a:avLst/>
              </a:prstGeom>
            </p:spPr>
          </p:pic>
          <p:sp>
            <p:nvSpPr>
              <p:cNvPr id="26" name="矩形 25" descr="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"/>
              <p:cNvSpPr/>
              <p:nvPr>
                <p:custDataLst>
                  <p:tags r:id="rId11"/>
                </p:custDataLst>
              </p:nvPr>
            </p:nvSpPr>
            <p:spPr>
              <a:xfrm>
                <a:off x="4280762" y="1473527"/>
                <a:ext cx="4174389" cy="5759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050" spc="100" dirty="0">
                    <a:solidFill>
                      <a:srgbClr val="000000">
                        <a:lumMod val="50000"/>
                        <a:lumOff val="50000"/>
                      </a:srgbClr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单击此处输入正文，为了最终演示发布的良好效果，请尽量言简意赅的阐述观点</a:t>
                </a:r>
                <a:endParaRPr lang="en-US" altLang="zh-CN" sz="1050">
                  <a:ea typeface="微软雅黑" panose="020B0503020204020204" charset="-122"/>
                  <a:cs typeface="Arial" panose="020B0604020202020204" pitchFamily="34" charset="0"/>
                  <a:sym typeface="Calibri" panose="020F0502020204030204" pitchFamily="34" charset="0"/>
                </a:endParaRPr>
              </a:p>
            </p:txBody>
          </p:sp>
          <p:sp>
            <p:nvSpPr>
              <p:cNvPr id="27" name="标题 2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4280763" y="1259584"/>
                <a:ext cx="1916634" cy="220266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6858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2400" b="1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zh-CN" altLang="en-US" sz="1600" dirty="0">
                    <a:solidFill>
                      <a:srgbClr val="404040"/>
                    </a:solidFill>
                  </a:rPr>
                  <a:t>请输入您的标题</a:t>
                </a:r>
                <a:endParaRPr lang="zh-CN" altLang="en-US" sz="1600" dirty="0">
                  <a:solidFill>
                    <a:srgbClr val="404040"/>
                  </a:solidFill>
                </a:endParaRPr>
              </a:p>
            </p:txBody>
          </p:sp>
          <p:sp>
            <p:nvSpPr>
              <p:cNvPr id="28" name="矩形 27" descr="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"/>
              <p:cNvSpPr/>
              <p:nvPr>
                <p:custDataLst>
                  <p:tags r:id="rId13"/>
                </p:custDataLst>
              </p:nvPr>
            </p:nvSpPr>
            <p:spPr>
              <a:xfrm>
                <a:off x="4763706" y="2422817"/>
                <a:ext cx="4174389" cy="5759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050" spc="100" dirty="0">
                    <a:solidFill>
                      <a:srgbClr val="000000">
                        <a:lumMod val="50000"/>
                        <a:lumOff val="50000"/>
                      </a:srgbClr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单击此处输入正文，为了最终演示发布的良好效果，请尽量言简意赅的阐述观点</a:t>
                </a:r>
                <a:r>
                  <a:rPr lang="en-US" altLang="zh-CN" sz="1050">
                    <a:ea typeface="微软雅黑" panose="020B0503020204020204" charset="-122"/>
                    <a:cs typeface="Arial" panose="020B0604020202020204" pitchFamily="34" charset="0"/>
                    <a:sym typeface="Calibri" panose="020F0502020204030204" pitchFamily="34" charset="0"/>
                  </a:rPr>
                  <a:t> </a:t>
                </a:r>
                <a:endParaRPr lang="en-US" altLang="zh-CN" sz="1050">
                  <a:ea typeface="微软雅黑" panose="020B0503020204020204" charset="-122"/>
                  <a:cs typeface="Arial" panose="020B0604020202020204" pitchFamily="34" charset="0"/>
                  <a:sym typeface="Calibri" panose="020F0502020204030204" pitchFamily="34" charset="0"/>
                </a:endParaRPr>
              </a:p>
            </p:txBody>
          </p:sp>
          <p:sp>
            <p:nvSpPr>
              <p:cNvPr id="29" name="标题 2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4763707" y="2235928"/>
                <a:ext cx="1916634" cy="220266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6858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2400" b="1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zh-CN" altLang="en-US" sz="1600">
                    <a:solidFill>
                      <a:srgbClr val="404040"/>
                    </a:solidFill>
                  </a:rPr>
                  <a:t>请输入您的标题</a:t>
                </a:r>
                <a:endParaRPr lang="zh-CN" altLang="en-US" sz="1600">
                  <a:solidFill>
                    <a:srgbClr val="404040"/>
                  </a:solidFill>
                </a:endParaRPr>
              </a:p>
            </p:txBody>
          </p:sp>
          <p:sp>
            <p:nvSpPr>
              <p:cNvPr id="30" name="矩形 29" descr="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"/>
              <p:cNvSpPr/>
              <p:nvPr>
                <p:custDataLst>
                  <p:tags r:id="rId15"/>
                </p:custDataLst>
              </p:nvPr>
            </p:nvSpPr>
            <p:spPr>
              <a:xfrm>
                <a:off x="4668453" y="3443040"/>
                <a:ext cx="4174389" cy="5759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050" spc="100" dirty="0">
                    <a:solidFill>
                      <a:srgbClr val="000000">
                        <a:lumMod val="50000"/>
                        <a:lumOff val="50000"/>
                      </a:srgbClr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单击此处输入正文，为了最终演示发布的良好效果，请尽量言简意赅的阐述观点</a:t>
                </a:r>
                <a:r>
                  <a:rPr lang="en-US" altLang="zh-CN" sz="1050" dirty="0">
                    <a:ea typeface="微软雅黑" panose="020B0503020204020204" charset="-122"/>
                    <a:cs typeface="Arial" panose="020B0604020202020204" pitchFamily="34" charset="0"/>
                    <a:sym typeface="Calibri" panose="020F0502020204030204" pitchFamily="34" charset="0"/>
                  </a:rPr>
                  <a:t> </a:t>
                </a:r>
                <a:endParaRPr lang="en-US" altLang="zh-CN" sz="1050" dirty="0">
                  <a:ea typeface="微软雅黑" panose="020B0503020204020204" charset="-122"/>
                  <a:cs typeface="Arial" panose="020B0604020202020204" pitchFamily="34" charset="0"/>
                  <a:sym typeface="Calibri" panose="020F0502020204030204" pitchFamily="34" charset="0"/>
                </a:endParaRPr>
              </a:p>
            </p:txBody>
          </p:sp>
          <p:sp>
            <p:nvSpPr>
              <p:cNvPr id="31" name="标题 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668454" y="3229097"/>
                <a:ext cx="1916634" cy="220266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6858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2400" b="1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zh-CN" altLang="en-US" sz="1600">
                    <a:solidFill>
                      <a:srgbClr val="404040"/>
                    </a:solidFill>
                  </a:rPr>
                  <a:t>请输入您的标题</a:t>
                </a:r>
                <a:endParaRPr lang="zh-CN" altLang="en-US" sz="1600">
                  <a:solidFill>
                    <a:srgbClr val="404040"/>
                  </a:solidFill>
                </a:endParaRPr>
              </a:p>
            </p:txBody>
          </p:sp>
          <p:sp>
            <p:nvSpPr>
              <p:cNvPr id="32" name="矩形 31" descr="e7d195523061f1c09e9d68d7cf438b91ef959ecb14fc25d26BBA7F7DBC18E55DFF4014AF651F0BF2569D4B6C1DA7F1A4683A481403BD872FC687266AD13265C1DE7C373772FD8728ABDD69ADD03BFF5BE2862BC891DBB79E48D68EAF9BC0B135F08CB3AA261467E47643FBA29D38A9757F7FFD5B7023D39A21F358D3BB12D2D6D548E32EE07CB42717034D7FAE5F42C8"/>
              <p:cNvSpPr/>
              <p:nvPr>
                <p:custDataLst>
                  <p:tags r:id="rId17"/>
                </p:custDataLst>
              </p:nvPr>
            </p:nvSpPr>
            <p:spPr>
              <a:xfrm>
                <a:off x="4220697" y="4348950"/>
                <a:ext cx="4174389" cy="5759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050" spc="100" dirty="0">
                    <a:solidFill>
                      <a:srgbClr val="000000">
                        <a:lumMod val="50000"/>
                        <a:lumOff val="50000"/>
                      </a:srgbClr>
                    </a:solidFill>
                    <a:uFillTx/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  <a:sym typeface="+mn-ea"/>
                  </a:rPr>
                  <a:t>单击此处输入正文，为了最终演示发布的良好效果，请尽量言简意赅的阐述观点</a:t>
                </a:r>
                <a:endParaRPr lang="en-US" altLang="zh-CN" sz="1050">
                  <a:ea typeface="微软雅黑" panose="020B0503020204020204" charset="-122"/>
                  <a:cs typeface="Arial" panose="020B0604020202020204" pitchFamily="34" charset="0"/>
                  <a:sym typeface="Calibri" panose="020F0502020204030204" pitchFamily="34" charset="0"/>
                </a:endParaRPr>
              </a:p>
            </p:txBody>
          </p:sp>
          <p:sp>
            <p:nvSpPr>
              <p:cNvPr id="33" name="标题 2"/>
              <p:cNvSpPr txBox="1"/>
              <p:nvPr>
                <p:custDataLst>
                  <p:tags r:id="rId18"/>
                </p:custDataLst>
              </p:nvPr>
            </p:nvSpPr>
            <p:spPr>
              <a:xfrm>
                <a:off x="4220698" y="4135007"/>
                <a:ext cx="1916634" cy="220266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6858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2400" b="1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zh-CN" altLang="en-US" sz="1600">
                    <a:solidFill>
                      <a:srgbClr val="404040"/>
                    </a:solidFill>
                  </a:rPr>
                  <a:t>请输入您的标题</a:t>
                </a:r>
                <a:endParaRPr lang="zh-CN" altLang="en-US" sz="1600">
                  <a:solidFill>
                    <a:srgbClr val="404040"/>
                  </a:solidFill>
                </a:endParaRPr>
              </a:p>
            </p:txBody>
          </p:sp>
          <p:sp>
            <p:nvSpPr>
              <p:cNvPr id="34" name="文本框 33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3746080" y="1388981"/>
                <a:ext cx="360156" cy="295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01</a:t>
                </a:r>
                <a:endParaRPr lang="en-US" altLang="zh-CN" b="1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35" name="文本框 34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4286706" y="2277097"/>
                <a:ext cx="360156" cy="295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800" b="1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02</a:t>
                </a:r>
                <a:endParaRPr lang="en-US" altLang="zh-CN" sz="1800" dirty="0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36" name="文本框 35"/>
              <p:cNvSpPr txBox="1"/>
              <p:nvPr>
                <p:custDataLst>
                  <p:tags r:id="rId21"/>
                </p:custDataLst>
              </p:nvPr>
            </p:nvSpPr>
            <p:spPr>
              <a:xfrm>
                <a:off x="4268954" y="3206342"/>
                <a:ext cx="360156" cy="295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800" b="1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03</a:t>
                </a:r>
                <a:endParaRPr lang="en-US" altLang="zh-CN" sz="18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37" name="文本框 36"/>
              <p:cNvSpPr txBox="1"/>
              <p:nvPr>
                <p:custDataLst>
                  <p:tags r:id="rId22"/>
                </p:custDataLst>
              </p:nvPr>
            </p:nvSpPr>
            <p:spPr>
              <a:xfrm>
                <a:off x="3713995" y="4134044"/>
                <a:ext cx="360156" cy="295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800" b="1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04</a:t>
                </a:r>
                <a:endParaRPr lang="en-US" altLang="zh-CN" sz="1800" dirty="0">
                  <a:solidFill>
                    <a:schemeClr val="bg1"/>
                  </a:solidFill>
                  <a:latin typeface="Impact" panose="020B0806030902050204" pitchFamily="34" charset="0"/>
                </a:endParaRPr>
              </a:p>
            </p:txBody>
          </p:sp>
        </p:grpSp>
      </p:grpSp>
      <p:pic>
        <p:nvPicPr>
          <p:cNvPr id="3" name="图片 2" descr="b4bef48a6b44a0d9762269b396a6bd7a"/>
          <p:cNvPicPr/>
          <p:nvPr/>
        </p:nvPicPr>
        <p:blipFill>
          <a:blip r:embed="rId23"/>
          <a:stretch>
            <a:fillRect/>
          </a:stretch>
        </p:blipFill>
        <p:spPr>
          <a:xfrm>
            <a:off x="9321800" y="317500"/>
            <a:ext cx="2706289" cy="529200"/>
          </a:xfrm>
          <a:prstGeom prst="rect">
            <a:avLst/>
          </a:prstGeom>
        </p:spPr>
      </p:pic>
    </p:spTree>
    <p:custDataLst>
      <p:tags r:id="rId24"/>
    </p:custData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69" y="0"/>
            <a:ext cx="12193271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1338580" y="1924685"/>
            <a:ext cx="94183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江苏第二师范学院PPT模板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5379085" y="3419475"/>
            <a:ext cx="1784351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di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单位名称</a:t>
            </a:r>
            <a:endParaRPr kumimoji="1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731635" y="-830580"/>
            <a:ext cx="648971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-103505" y="6440171"/>
            <a:ext cx="12365355" cy="417831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462933" y="-74422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13" name="图片 12" descr="新插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5730" y="2139315"/>
            <a:ext cx="12359005" cy="6948805"/>
          </a:xfrm>
          <a:prstGeom prst="rect">
            <a:avLst/>
          </a:prstGeom>
        </p:spPr>
      </p:pic>
      <p:pic>
        <p:nvPicPr>
          <p:cNvPr id="11" name="图片 10" descr="b4bef48a6b44a0d9762269b396a6bd7a"/>
          <p:cNvPicPr/>
          <p:nvPr/>
        </p:nvPicPr>
        <p:blipFill>
          <a:blip r:embed="rId5"/>
          <a:stretch>
            <a:fillRect/>
          </a:stretch>
        </p:blipFill>
        <p:spPr>
          <a:xfrm>
            <a:off x="271780" y="239395"/>
            <a:ext cx="2675890" cy="50419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-44027" y="0"/>
            <a:ext cx="12235815" cy="6858000"/>
          </a:xfrm>
          <a:prstGeom prst="rect">
            <a:avLst/>
          </a:prstGeom>
          <a:solidFill>
            <a:srgbClr val="C9D8D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5">
              <a:solidFill>
                <a:schemeClr val="lt1"/>
              </a:solidFill>
              <a:cs typeface="微软雅黑" panose="020B0503020204020204" charset="-122"/>
            </a:endParaRPr>
          </a:p>
        </p:txBody>
      </p:sp>
      <p:sp>
        <p:nvSpPr>
          <p:cNvPr id="9" name="单圆角矩形 8"/>
          <p:cNvSpPr/>
          <p:nvPr>
            <p:custDataLst>
              <p:tags r:id="rId3"/>
            </p:custDataLst>
          </p:nvPr>
        </p:nvSpPr>
        <p:spPr>
          <a:xfrm>
            <a:off x="0" y="2476500"/>
            <a:ext cx="12192000" cy="1908811"/>
          </a:xfrm>
          <a:prstGeom prst="round1Rect">
            <a:avLst>
              <a:gd name="adj" fmla="val 0"/>
            </a:avLst>
          </a:prstGeom>
          <a:solidFill>
            <a:srgbClr val="5579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5" dirty="0">
              <a:solidFill>
                <a:schemeClr val="lt1"/>
              </a:solidFill>
              <a:cs typeface="微软雅黑" panose="020B0503020204020204" charset="-122"/>
            </a:endParaRPr>
          </a:p>
        </p:txBody>
      </p:sp>
      <p:sp>
        <p:nvSpPr>
          <p:cNvPr id="5" name="单圆角矩形 4"/>
          <p:cNvSpPr/>
          <p:nvPr>
            <p:custDataLst>
              <p:tags r:id="rId4"/>
            </p:custDataLst>
          </p:nvPr>
        </p:nvSpPr>
        <p:spPr>
          <a:xfrm>
            <a:off x="226060" y="2476500"/>
            <a:ext cx="7074535" cy="1908811"/>
          </a:xfrm>
          <a:prstGeom prst="round1Rect">
            <a:avLst>
              <a:gd name="adj" fmla="val 0"/>
            </a:avLst>
          </a:prstGeom>
          <a:solidFill>
            <a:srgbClr val="3B95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5">
              <a:solidFill>
                <a:schemeClr val="lt1"/>
              </a:solidFill>
              <a:cs typeface="微软雅黑" panose="020B050302020402020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27810" y="2706370"/>
            <a:ext cx="6605270" cy="1445260"/>
            <a:chOff x="356" y="4370"/>
            <a:chExt cx="10402" cy="2276"/>
          </a:xfrm>
        </p:grpSpPr>
        <p:sp>
          <p:nvSpPr>
            <p:cNvPr id="6" name="矩形 5"/>
            <p:cNvSpPr/>
            <p:nvPr>
              <p:custDataLst>
                <p:tags r:id="rId5"/>
              </p:custDataLst>
            </p:nvPr>
          </p:nvSpPr>
          <p:spPr>
            <a:xfrm>
              <a:off x="2962" y="5470"/>
              <a:ext cx="7796" cy="7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fontAlgn="auto">
                <a:lnSpc>
                  <a:spcPct val="170000"/>
                </a:lnSpc>
              </a:pPr>
              <a:r>
                <a:rPr lang="zh-CN" sz="1400" b="1" strike="noStrike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输入文字</a:t>
              </a:r>
              <a:endParaRPr lang="zh-CN" sz="1400" b="1" strike="noStrike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cxnSp>
          <p:nvCxnSpPr>
            <p:cNvPr id="7" name="直接连接符 6"/>
            <p:cNvCxnSpPr/>
            <p:nvPr>
              <p:custDataLst>
                <p:tags r:id="rId6"/>
              </p:custDataLst>
            </p:nvPr>
          </p:nvCxnSpPr>
          <p:spPr>
            <a:xfrm>
              <a:off x="3112" y="5508"/>
              <a:ext cx="2517" cy="0"/>
            </a:xfrm>
            <a:prstGeom prst="line">
              <a:avLst/>
            </a:prstGeom>
            <a:ln w="6350">
              <a:solidFill>
                <a:schemeClr val="bg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文本框 17"/>
            <p:cNvSpPr txBox="1"/>
            <p:nvPr/>
          </p:nvSpPr>
          <p:spPr>
            <a:xfrm>
              <a:off x="2962" y="4573"/>
              <a:ext cx="5063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ctr" anchorCtr="0">
              <a:spAutoFit/>
            </a:bodyPr>
            <a:lstStyle/>
            <a:p>
              <a:pPr fontAlgn="ctr"/>
              <a:r>
                <a:rPr lang="zh-CN" altLang="en-US" sz="28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输入标题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3" name="文本框 17"/>
            <p:cNvSpPr txBox="1"/>
            <p:nvPr>
              <p:custDataLst>
                <p:tags r:id="rId7"/>
              </p:custDataLst>
            </p:nvPr>
          </p:nvSpPr>
          <p:spPr>
            <a:xfrm>
              <a:off x="356" y="4370"/>
              <a:ext cx="2872" cy="227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ctr" anchorCtr="0">
              <a:spAutoFit/>
            </a:bodyPr>
            <a:lstStyle/>
            <a:p>
              <a:pPr fontAlgn="ctr"/>
              <a:r>
                <a:rPr lang="en-US" altLang="zh-CN" sz="88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01</a:t>
              </a:r>
              <a:endParaRPr lang="en-US" altLang="zh-CN" sz="8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pic>
        <p:nvPicPr>
          <p:cNvPr id="14" name="图片 13" descr="D:/Users/陈丁杰/Desktop/微信图片_20251216120038_188_32.jpg微信图片_20251216120038_188_32"/>
          <p:cNvPicPr>
            <a:picLocks noChangeAspect="1"/>
          </p:cNvPicPr>
          <p:nvPr/>
        </p:nvPicPr>
        <p:blipFill>
          <a:blip r:embed="rId1"/>
          <a:srcRect l="22690" r="17690"/>
          <a:stretch>
            <a:fillRect/>
          </a:stretch>
        </p:blipFill>
        <p:spPr>
          <a:xfrm>
            <a:off x="7295515" y="1640840"/>
            <a:ext cx="3580131" cy="3580131"/>
          </a:xfrm>
          <a:prstGeom prst="rect">
            <a:avLst/>
          </a:prstGeom>
        </p:spPr>
      </p:pic>
      <p:pic>
        <p:nvPicPr>
          <p:cNvPr id="4" name="图片 3" descr="b4bef48a6b44a0d9762269b396a6bd7a"/>
          <p:cNvPicPr/>
          <p:nvPr/>
        </p:nvPicPr>
        <p:blipFill>
          <a:blip r:embed="rId8"/>
          <a:stretch>
            <a:fillRect/>
          </a:stretch>
        </p:blipFill>
        <p:spPr>
          <a:xfrm>
            <a:off x="271780" y="239395"/>
            <a:ext cx="2675890" cy="504190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椭圆 58"/>
          <p:cNvSpPr/>
          <p:nvPr>
            <p:custDataLst>
              <p:tags r:id="rId1"/>
            </p:custDataLst>
          </p:nvPr>
        </p:nvSpPr>
        <p:spPr>
          <a:xfrm>
            <a:off x="-369570" y="-820420"/>
            <a:ext cx="2344420" cy="2344420"/>
          </a:xfrm>
          <a:prstGeom prst="ellipse">
            <a:avLst/>
          </a:prstGeom>
          <a:solidFill>
            <a:srgbClr val="ABBB9A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微软雅黑" panose="020B050302020402020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  <a:gradFill flip="none" rotWithShape="1">
            <a:gsLst>
              <a:gs pos="0">
                <a:srgbClr val="3B955B">
                  <a:shade val="30000"/>
                  <a:satMod val="115000"/>
                </a:srgbClr>
              </a:gs>
              <a:gs pos="50000">
                <a:srgbClr val="3B955B">
                  <a:shade val="67500"/>
                  <a:satMod val="115000"/>
                </a:srgbClr>
              </a:gs>
              <a:gs pos="100000">
                <a:srgbClr val="3B955B">
                  <a:shade val="100000"/>
                  <a:satMod val="115000"/>
                </a:srgbClr>
              </a:gs>
            </a:gsLst>
            <a:lin ang="8100000" scaled="1"/>
            <a:tileRect/>
          </a:gradFill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>
              <p:custDataLst>
                <p:tags r:id="rId2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6" name="文本框 17"/>
          <p:cNvSpPr txBox="1"/>
          <p:nvPr>
            <p:custDataLst>
              <p:tags r:id="rId3"/>
            </p:custDataLst>
          </p:nvPr>
        </p:nvSpPr>
        <p:spPr>
          <a:xfrm rot="20700000">
            <a:off x="151765" y="133986"/>
            <a:ext cx="1009650" cy="66611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374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01</a:t>
            </a:r>
            <a:endParaRPr lang="en-US" altLang="zh-CN" sz="374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530350" y="317500"/>
            <a:ext cx="4191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输入标题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5" name="任意多边形: 形状 34"/>
          <p:cNvSpPr/>
          <p:nvPr>
            <p:custDataLst>
              <p:tags r:id="rId4"/>
            </p:custDataLst>
          </p:nvPr>
        </p:nvSpPr>
        <p:spPr>
          <a:xfrm>
            <a:off x="6275142" y="3655606"/>
            <a:ext cx="5916858" cy="3049994"/>
          </a:xfrm>
          <a:custGeom>
            <a:avLst/>
            <a:gdLst>
              <a:gd name="connsiteX0" fmla="*/ 762499 w 5916858"/>
              <a:gd name="connsiteY0" fmla="*/ 0 h 3049994"/>
              <a:gd name="connsiteX1" fmla="*/ 5916858 w 5916858"/>
              <a:gd name="connsiteY1" fmla="*/ 0 h 3049994"/>
              <a:gd name="connsiteX2" fmla="*/ 5916858 w 5916858"/>
              <a:gd name="connsiteY2" fmla="*/ 3049994 h 3049994"/>
              <a:gd name="connsiteX3" fmla="*/ 0 w 5916858"/>
              <a:gd name="connsiteY3" fmla="*/ 3049994 h 3049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16858" h="3049994">
                <a:moveTo>
                  <a:pt x="762499" y="0"/>
                </a:moveTo>
                <a:lnTo>
                  <a:pt x="5916858" y="0"/>
                </a:lnTo>
                <a:lnTo>
                  <a:pt x="5916858" y="3049994"/>
                </a:lnTo>
                <a:lnTo>
                  <a:pt x="0" y="3049994"/>
                </a:lnTo>
                <a:close/>
              </a:path>
            </a:pathLst>
          </a:custGeom>
          <a:solidFill>
            <a:srgbClr val="3B95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bg1"/>
              </a:solidFill>
              <a:cs typeface="微软雅黑" panose="020B0503020204020204" charset="-122"/>
            </a:endParaRPr>
          </a:p>
        </p:txBody>
      </p:sp>
      <p:sp>
        <p:nvSpPr>
          <p:cNvPr id="27" name="文本框 22"/>
          <p:cNvSpPr txBox="1"/>
          <p:nvPr>
            <p:custDataLst>
              <p:tags r:id="rId5"/>
            </p:custDataLst>
          </p:nvPr>
        </p:nvSpPr>
        <p:spPr>
          <a:xfrm flipH="1">
            <a:off x="7705842" y="1607201"/>
            <a:ext cx="3898359" cy="1812925"/>
          </a:xfrm>
          <a:prstGeom prst="rect">
            <a:avLst/>
          </a:prstGeom>
          <a:noFill/>
          <a:ln w="9525">
            <a:noFill/>
            <a:miter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marL="285750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微软雅黑" panose="020B0503020204020204" charset="-122"/>
              <a:buChar char="•"/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单击此处添加本章节的简要内容。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285750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微软雅黑" panose="020B0503020204020204" charset="-122"/>
              <a:buChar char="•"/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单击此处添加本章节的简要内容。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285750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微软雅黑" panose="020B0503020204020204" charset="-122"/>
              <a:buChar char="•"/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单击此处添加本章节的简要内容。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285750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微软雅黑" panose="020B0503020204020204" charset="-122"/>
              <a:buChar char="•"/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单击此处添加本章节的简要内容。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285750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微软雅黑" panose="020B0503020204020204" charset="-122"/>
              <a:buChar char="•"/>
            </a:pP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9" name="文本框 22"/>
          <p:cNvSpPr txBox="1"/>
          <p:nvPr>
            <p:custDataLst>
              <p:tags r:id="rId6"/>
            </p:custDataLst>
          </p:nvPr>
        </p:nvSpPr>
        <p:spPr>
          <a:xfrm flipH="1">
            <a:off x="7284202" y="4091489"/>
            <a:ext cx="3898359" cy="1938020"/>
          </a:xfrm>
          <a:prstGeom prst="rect">
            <a:avLst/>
          </a:prstGeom>
          <a:noFill/>
          <a:ln w="9525">
            <a:noFill/>
            <a:miter/>
          </a:ln>
          <a:effectLst>
            <a:outerShdw sx="999" sy="999" algn="ctr" rotWithShape="0">
              <a:srgbClr val="000000"/>
            </a:outerShdw>
          </a:effectLst>
        </p:spPr>
        <p:txBody>
          <a:bodyPr wrap="square" anchor="t">
            <a:spAutoFit/>
          </a:bodyPr>
          <a:lstStyle/>
          <a:p>
            <a:pPr marL="285750" indent="-285750" algn="just">
              <a:lnSpc>
                <a:spcPct val="200000"/>
              </a:lnSpc>
              <a:buFont typeface="微软雅黑" panose="020B0503020204020204" charset="-122"/>
              <a:buChar char="•"/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单击此处添加本章节的简要内容。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285750" indent="-285750" algn="just">
              <a:lnSpc>
                <a:spcPct val="200000"/>
              </a:lnSpc>
              <a:buFont typeface="微软雅黑" panose="020B0503020204020204" charset="-122"/>
              <a:buChar char="•"/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单击此处添加本章节的简要内容。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285750" indent="-285750" algn="just">
              <a:lnSpc>
                <a:spcPct val="200000"/>
              </a:lnSpc>
              <a:buFont typeface="微软雅黑" panose="020B0503020204020204" charset="-122"/>
              <a:buChar char="•"/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单击此处添加本章节的简要内容。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285750" indent="-285750" algn="just">
              <a:lnSpc>
                <a:spcPct val="200000"/>
              </a:lnSpc>
              <a:buFont typeface="微软雅黑" panose="020B0503020204020204" charset="-122"/>
              <a:buChar char="•"/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单击此处添加本章节的简要内容。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285750" indent="-285750" algn="just">
              <a:lnSpc>
                <a:spcPct val="200000"/>
              </a:lnSpc>
              <a:buFont typeface="微软雅黑" panose="020B0503020204020204" charset="-122"/>
              <a:buChar char="•"/>
            </a:pPr>
            <a:endParaRPr lang="zh-CN" altLang="en-US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7"/>
            </p:custDataLst>
          </p:nvPr>
        </p:nvSpPr>
        <p:spPr>
          <a:xfrm>
            <a:off x="1545590" y="1568450"/>
            <a:ext cx="2836545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rgbClr val="56796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添加小标题</a:t>
            </a:r>
            <a:endParaRPr lang="zh-CN" altLang="en-US" sz="2000" b="1" dirty="0">
              <a:solidFill>
                <a:srgbClr val="56796D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0" name="文本框 19"/>
          <p:cNvSpPr txBox="1"/>
          <p:nvPr>
            <p:custDataLst>
              <p:tags r:id="rId8"/>
            </p:custDataLst>
          </p:nvPr>
        </p:nvSpPr>
        <p:spPr>
          <a:xfrm>
            <a:off x="1545590" y="2233295"/>
            <a:ext cx="4399915" cy="5708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spc="100" dirty="0">
                <a:solidFill>
                  <a:srgbClr val="000000">
                    <a:lumMod val="50000"/>
                    <a:lumOff val="50000"/>
                  </a:srgb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单击此处输入正文，为了最终演示发布的良好效果，请尽量言简意赅的阐述观点</a:t>
            </a:r>
            <a:endParaRPr lang="zh-CN" altLang="en-US" sz="1200" spc="100" dirty="0">
              <a:solidFill>
                <a:srgbClr val="000000">
                  <a:lumMod val="50000"/>
                  <a:lumOff val="50000"/>
                </a:srgb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11" name="直接连接符 10"/>
          <p:cNvCxnSpPr/>
          <p:nvPr>
            <p:custDataLst>
              <p:tags r:id="rId9"/>
            </p:custDataLst>
          </p:nvPr>
        </p:nvCxnSpPr>
        <p:spPr>
          <a:xfrm>
            <a:off x="1590675" y="2112010"/>
            <a:ext cx="4354830" cy="0"/>
          </a:xfrm>
          <a:prstGeom prst="line">
            <a:avLst/>
          </a:prstGeom>
          <a:ln w="11430">
            <a:solidFill>
              <a:srgbClr val="82A09A"/>
            </a:solidFill>
          </a:ln>
        </p:spPr>
        <p:style>
          <a:lnRef idx="1">
            <a:srgbClr val="376FFF"/>
          </a:lnRef>
          <a:fillRef idx="0">
            <a:srgbClr val="376FFF"/>
          </a:fillRef>
          <a:effectRef idx="0">
            <a:srgbClr val="376FFF"/>
          </a:effectRef>
          <a:fontRef idx="minor">
            <a:srgbClr val="000000"/>
          </a:fontRef>
        </p:style>
      </p:cxnSp>
      <p:pic>
        <p:nvPicPr>
          <p:cNvPr id="10" name="图片 9" descr="E:/设计素材图片2/bernd-dittrich-e3rTQf9mtKw-unsplash.jpgbernd-dittrich-e3rTQf9mtKw-unsplash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 cstate="email"/>
          <a:srcRect l="3482" r="3482"/>
          <a:stretch>
            <a:fillRect/>
          </a:stretch>
        </p:blipFill>
        <p:spPr>
          <a:xfrm>
            <a:off x="1316398" y="3296921"/>
            <a:ext cx="4112260" cy="331533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0068" h="8120">
                <a:moveTo>
                  <a:pt x="3566" y="5216"/>
                </a:moveTo>
                <a:lnTo>
                  <a:pt x="6502" y="5216"/>
                </a:lnTo>
                <a:lnTo>
                  <a:pt x="6502" y="8120"/>
                </a:lnTo>
                <a:lnTo>
                  <a:pt x="3566" y="8120"/>
                </a:lnTo>
                <a:lnTo>
                  <a:pt x="3566" y="5216"/>
                </a:lnTo>
                <a:close/>
                <a:moveTo>
                  <a:pt x="710" y="4270"/>
                </a:moveTo>
                <a:lnTo>
                  <a:pt x="3385" y="4270"/>
                </a:lnTo>
                <a:lnTo>
                  <a:pt x="3385" y="6916"/>
                </a:lnTo>
                <a:lnTo>
                  <a:pt x="710" y="6916"/>
                </a:lnTo>
                <a:lnTo>
                  <a:pt x="710" y="4270"/>
                </a:lnTo>
                <a:close/>
                <a:moveTo>
                  <a:pt x="6683" y="3898"/>
                </a:moveTo>
                <a:lnTo>
                  <a:pt x="10068" y="3898"/>
                </a:lnTo>
                <a:lnTo>
                  <a:pt x="10068" y="7247"/>
                </a:lnTo>
                <a:lnTo>
                  <a:pt x="6683" y="7247"/>
                </a:lnTo>
                <a:lnTo>
                  <a:pt x="6683" y="3898"/>
                </a:lnTo>
                <a:close/>
                <a:moveTo>
                  <a:pt x="6668" y="1062"/>
                </a:moveTo>
                <a:lnTo>
                  <a:pt x="9342" y="1062"/>
                </a:lnTo>
                <a:lnTo>
                  <a:pt x="9342" y="3708"/>
                </a:lnTo>
                <a:lnTo>
                  <a:pt x="6668" y="3708"/>
                </a:lnTo>
                <a:lnTo>
                  <a:pt x="6668" y="1062"/>
                </a:lnTo>
                <a:close/>
                <a:moveTo>
                  <a:pt x="0" y="711"/>
                </a:moveTo>
                <a:lnTo>
                  <a:pt x="3385" y="711"/>
                </a:lnTo>
                <a:lnTo>
                  <a:pt x="3385" y="4060"/>
                </a:lnTo>
                <a:lnTo>
                  <a:pt x="0" y="4060"/>
                </a:lnTo>
                <a:lnTo>
                  <a:pt x="0" y="711"/>
                </a:lnTo>
                <a:close/>
                <a:moveTo>
                  <a:pt x="3559" y="0"/>
                </a:moveTo>
                <a:lnTo>
                  <a:pt x="6494" y="0"/>
                </a:lnTo>
                <a:lnTo>
                  <a:pt x="6494" y="5042"/>
                </a:lnTo>
                <a:lnTo>
                  <a:pt x="3559" y="5042"/>
                </a:lnTo>
                <a:lnTo>
                  <a:pt x="3559" y="0"/>
                </a:lnTo>
                <a:close/>
              </a:path>
            </a:pathLst>
          </a:custGeom>
        </p:spPr>
      </p:pic>
      <p:pic>
        <p:nvPicPr>
          <p:cNvPr id="2" name="图片 1" descr="b4bef48a6b44a0d9762269b396a6bd7a"/>
          <p:cNvPicPr/>
          <p:nvPr/>
        </p:nvPicPr>
        <p:blipFill>
          <a:blip r:embed="rId12"/>
          <a:stretch>
            <a:fillRect/>
          </a:stretch>
        </p:blipFill>
        <p:spPr>
          <a:xfrm>
            <a:off x="9321800" y="317500"/>
            <a:ext cx="2706289" cy="529200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椭圆 58"/>
          <p:cNvSpPr/>
          <p:nvPr>
            <p:custDataLst>
              <p:tags r:id="rId1"/>
            </p:custDataLst>
          </p:nvPr>
        </p:nvSpPr>
        <p:spPr>
          <a:xfrm>
            <a:off x="-369570" y="-820420"/>
            <a:ext cx="2344420" cy="2344420"/>
          </a:xfrm>
          <a:prstGeom prst="ellipse">
            <a:avLst/>
          </a:prstGeom>
          <a:solidFill>
            <a:srgbClr val="ABBB9A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微软雅黑" panose="020B050302020402020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  <a:gradFill flip="none" rotWithShape="1">
            <a:gsLst>
              <a:gs pos="0">
                <a:srgbClr val="3B955B">
                  <a:shade val="30000"/>
                  <a:satMod val="115000"/>
                </a:srgbClr>
              </a:gs>
              <a:gs pos="50000">
                <a:srgbClr val="3B955B">
                  <a:shade val="67500"/>
                  <a:satMod val="115000"/>
                </a:srgbClr>
              </a:gs>
              <a:gs pos="100000">
                <a:srgbClr val="3B955B">
                  <a:shade val="100000"/>
                  <a:satMod val="115000"/>
                </a:srgbClr>
              </a:gs>
            </a:gsLst>
            <a:lin ang="8100000" scaled="1"/>
            <a:tileRect/>
          </a:gradFill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>
              <p:custDataLst>
                <p:tags r:id="rId2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文本框 17"/>
          <p:cNvSpPr txBox="1"/>
          <p:nvPr>
            <p:custDataLst>
              <p:tags r:id="rId3"/>
            </p:custDataLst>
          </p:nvPr>
        </p:nvSpPr>
        <p:spPr>
          <a:xfrm rot="20700000">
            <a:off x="151765" y="133986"/>
            <a:ext cx="1009650" cy="66611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374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01</a:t>
            </a:r>
            <a:endParaRPr lang="en-US" altLang="zh-CN" sz="374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530350" y="317500"/>
            <a:ext cx="4191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输入标题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49" name="组合 48"/>
          <p:cNvGrpSpPr/>
          <p:nvPr>
            <p:custDataLst>
              <p:tags r:id="rId4"/>
            </p:custDataLst>
          </p:nvPr>
        </p:nvGrpSpPr>
        <p:grpSpPr>
          <a:xfrm>
            <a:off x="1045105" y="1916528"/>
            <a:ext cx="10343424" cy="3892033"/>
            <a:chOff x="-5142" y="1407459"/>
            <a:chExt cx="9272159" cy="3146033"/>
          </a:xfrm>
        </p:grpSpPr>
        <p:grpSp>
          <p:nvGrpSpPr>
            <p:cNvPr id="50" name="组合 49"/>
            <p:cNvGrpSpPr/>
            <p:nvPr/>
          </p:nvGrpSpPr>
          <p:grpSpPr>
            <a:xfrm>
              <a:off x="-5142" y="1407459"/>
              <a:ext cx="9272159" cy="3146033"/>
              <a:chOff x="-5142" y="1407459"/>
              <a:chExt cx="9272159" cy="3146033"/>
            </a:xfrm>
          </p:grpSpPr>
          <p:grpSp>
            <p:nvGrpSpPr>
              <p:cNvPr id="70" name="组合 69"/>
              <p:cNvGrpSpPr/>
              <p:nvPr>
                <p:custDataLst>
                  <p:tags r:id="rId5"/>
                </p:custDataLst>
              </p:nvPr>
            </p:nvGrpSpPr>
            <p:grpSpPr>
              <a:xfrm>
                <a:off x="3002982" y="1407459"/>
                <a:ext cx="3280911" cy="3146033"/>
                <a:chOff x="3025775" y="1564323"/>
                <a:chExt cx="3089275" cy="2962275"/>
              </a:xfrm>
            </p:grpSpPr>
            <p:sp>
              <p:nvSpPr>
                <p:cNvPr id="83" name="Freeform 8"/>
                <p:cNvSpPr/>
                <p:nvPr>
                  <p:custDataLst>
                    <p:tags r:id="rId6"/>
                  </p:custDataLst>
                </p:nvPr>
              </p:nvSpPr>
              <p:spPr bwMode="auto">
                <a:xfrm>
                  <a:off x="4583113" y="1564323"/>
                  <a:ext cx="1012825" cy="1165225"/>
                </a:xfrm>
                <a:custGeom>
                  <a:avLst/>
                  <a:gdLst>
                    <a:gd name="T0" fmla="*/ 638 w 638"/>
                    <a:gd name="T1" fmla="*/ 551 h 734"/>
                    <a:gd name="T2" fmla="*/ 638 w 638"/>
                    <a:gd name="T3" fmla="*/ 182 h 734"/>
                    <a:gd name="T4" fmla="*/ 319 w 638"/>
                    <a:gd name="T5" fmla="*/ 0 h 734"/>
                    <a:gd name="T6" fmla="*/ 0 w 638"/>
                    <a:gd name="T7" fmla="*/ 182 h 734"/>
                    <a:gd name="T8" fmla="*/ 0 w 638"/>
                    <a:gd name="T9" fmla="*/ 551 h 734"/>
                    <a:gd name="T10" fmla="*/ 319 w 638"/>
                    <a:gd name="T11" fmla="*/ 734 h 734"/>
                    <a:gd name="T12" fmla="*/ 638 w 638"/>
                    <a:gd name="T13" fmla="*/ 551 h 7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38" h="734">
                      <a:moveTo>
                        <a:pt x="638" y="551"/>
                      </a:moveTo>
                      <a:lnTo>
                        <a:pt x="638" y="182"/>
                      </a:lnTo>
                      <a:lnTo>
                        <a:pt x="319" y="0"/>
                      </a:lnTo>
                      <a:lnTo>
                        <a:pt x="0" y="182"/>
                      </a:lnTo>
                      <a:lnTo>
                        <a:pt x="0" y="551"/>
                      </a:lnTo>
                      <a:lnTo>
                        <a:pt x="319" y="734"/>
                      </a:lnTo>
                      <a:lnTo>
                        <a:pt x="638" y="551"/>
                      </a:lnTo>
                      <a:close/>
                    </a:path>
                  </a:pathLst>
                </a:custGeom>
                <a:solidFill>
                  <a:srgbClr val="5E8474"/>
                </a:solidFill>
                <a:ln>
                  <a:noFill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84" name="Freeform 9"/>
                <p:cNvSpPr/>
                <p:nvPr>
                  <p:custDataLst>
                    <p:tags r:id="rId7"/>
                  </p:custDataLst>
                </p:nvPr>
              </p:nvSpPr>
              <p:spPr bwMode="auto">
                <a:xfrm>
                  <a:off x="3544888" y="1564323"/>
                  <a:ext cx="1012825" cy="1165225"/>
                </a:xfrm>
                <a:custGeom>
                  <a:avLst/>
                  <a:gdLst>
                    <a:gd name="T0" fmla="*/ 638 w 638"/>
                    <a:gd name="T1" fmla="*/ 551 h 734"/>
                    <a:gd name="T2" fmla="*/ 638 w 638"/>
                    <a:gd name="T3" fmla="*/ 182 h 734"/>
                    <a:gd name="T4" fmla="*/ 319 w 638"/>
                    <a:gd name="T5" fmla="*/ 0 h 734"/>
                    <a:gd name="T6" fmla="*/ 0 w 638"/>
                    <a:gd name="T7" fmla="*/ 182 h 734"/>
                    <a:gd name="T8" fmla="*/ 0 w 638"/>
                    <a:gd name="T9" fmla="*/ 551 h 734"/>
                    <a:gd name="T10" fmla="*/ 319 w 638"/>
                    <a:gd name="T11" fmla="*/ 734 h 734"/>
                    <a:gd name="T12" fmla="*/ 638 w 638"/>
                    <a:gd name="T13" fmla="*/ 551 h 7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38" h="734">
                      <a:moveTo>
                        <a:pt x="638" y="551"/>
                      </a:moveTo>
                      <a:lnTo>
                        <a:pt x="638" y="182"/>
                      </a:lnTo>
                      <a:lnTo>
                        <a:pt x="319" y="0"/>
                      </a:lnTo>
                      <a:lnTo>
                        <a:pt x="0" y="182"/>
                      </a:lnTo>
                      <a:lnTo>
                        <a:pt x="0" y="551"/>
                      </a:lnTo>
                      <a:lnTo>
                        <a:pt x="319" y="734"/>
                      </a:lnTo>
                      <a:lnTo>
                        <a:pt x="638" y="551"/>
                      </a:lnTo>
                      <a:close/>
                    </a:path>
                  </a:pathLst>
                </a:custGeom>
                <a:solidFill>
                  <a:srgbClr val="3B955B"/>
                </a:solidFill>
                <a:ln>
                  <a:noFill/>
                </a:ln>
              </p:spPr>
              <p:txBody>
                <a:bodyPr/>
                <a:lstStyle/>
                <a:p>
                  <a:endParaRPr lang="zh-CN" altLang="en-US" dirty="0"/>
                </a:p>
              </p:txBody>
            </p:sp>
            <p:sp>
              <p:nvSpPr>
                <p:cNvPr id="85" name="Freeform 10"/>
                <p:cNvSpPr/>
                <p:nvPr>
                  <p:custDataLst>
                    <p:tags r:id="rId8"/>
                  </p:custDataLst>
                </p:nvPr>
              </p:nvSpPr>
              <p:spPr bwMode="auto">
                <a:xfrm>
                  <a:off x="4583113" y="3361373"/>
                  <a:ext cx="1012825" cy="1165225"/>
                </a:xfrm>
                <a:custGeom>
                  <a:avLst/>
                  <a:gdLst>
                    <a:gd name="T0" fmla="*/ 638 w 638"/>
                    <a:gd name="T1" fmla="*/ 552 h 734"/>
                    <a:gd name="T2" fmla="*/ 638 w 638"/>
                    <a:gd name="T3" fmla="*/ 183 h 734"/>
                    <a:gd name="T4" fmla="*/ 319 w 638"/>
                    <a:gd name="T5" fmla="*/ 0 h 734"/>
                    <a:gd name="T6" fmla="*/ 0 w 638"/>
                    <a:gd name="T7" fmla="*/ 183 h 734"/>
                    <a:gd name="T8" fmla="*/ 0 w 638"/>
                    <a:gd name="T9" fmla="*/ 552 h 734"/>
                    <a:gd name="T10" fmla="*/ 319 w 638"/>
                    <a:gd name="T11" fmla="*/ 734 h 734"/>
                    <a:gd name="T12" fmla="*/ 638 w 638"/>
                    <a:gd name="T13" fmla="*/ 552 h 7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38" h="734">
                      <a:moveTo>
                        <a:pt x="638" y="552"/>
                      </a:moveTo>
                      <a:lnTo>
                        <a:pt x="638" y="183"/>
                      </a:lnTo>
                      <a:lnTo>
                        <a:pt x="319" y="0"/>
                      </a:lnTo>
                      <a:lnTo>
                        <a:pt x="0" y="183"/>
                      </a:lnTo>
                      <a:lnTo>
                        <a:pt x="0" y="552"/>
                      </a:lnTo>
                      <a:lnTo>
                        <a:pt x="319" y="734"/>
                      </a:lnTo>
                      <a:lnTo>
                        <a:pt x="638" y="552"/>
                      </a:lnTo>
                      <a:close/>
                    </a:path>
                  </a:pathLst>
                </a:custGeom>
                <a:solidFill>
                  <a:srgbClr val="5E8474"/>
                </a:solidFill>
                <a:ln>
                  <a:noFill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86" name="Freeform 11"/>
                <p:cNvSpPr/>
                <p:nvPr>
                  <p:custDataLst>
                    <p:tags r:id="rId9"/>
                  </p:custDataLst>
                </p:nvPr>
              </p:nvSpPr>
              <p:spPr bwMode="auto">
                <a:xfrm>
                  <a:off x="3544888" y="3361373"/>
                  <a:ext cx="1012825" cy="1165225"/>
                </a:xfrm>
                <a:custGeom>
                  <a:avLst/>
                  <a:gdLst>
                    <a:gd name="T0" fmla="*/ 638 w 638"/>
                    <a:gd name="T1" fmla="*/ 552 h 734"/>
                    <a:gd name="T2" fmla="*/ 638 w 638"/>
                    <a:gd name="T3" fmla="*/ 183 h 734"/>
                    <a:gd name="T4" fmla="*/ 319 w 638"/>
                    <a:gd name="T5" fmla="*/ 0 h 734"/>
                    <a:gd name="T6" fmla="*/ 0 w 638"/>
                    <a:gd name="T7" fmla="*/ 183 h 734"/>
                    <a:gd name="T8" fmla="*/ 0 w 638"/>
                    <a:gd name="T9" fmla="*/ 552 h 734"/>
                    <a:gd name="T10" fmla="*/ 319 w 638"/>
                    <a:gd name="T11" fmla="*/ 734 h 734"/>
                    <a:gd name="T12" fmla="*/ 638 w 638"/>
                    <a:gd name="T13" fmla="*/ 552 h 7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38" h="734">
                      <a:moveTo>
                        <a:pt x="638" y="552"/>
                      </a:moveTo>
                      <a:lnTo>
                        <a:pt x="638" y="183"/>
                      </a:lnTo>
                      <a:lnTo>
                        <a:pt x="319" y="0"/>
                      </a:lnTo>
                      <a:lnTo>
                        <a:pt x="0" y="183"/>
                      </a:lnTo>
                      <a:lnTo>
                        <a:pt x="0" y="552"/>
                      </a:lnTo>
                      <a:lnTo>
                        <a:pt x="319" y="734"/>
                      </a:lnTo>
                      <a:lnTo>
                        <a:pt x="638" y="552"/>
                      </a:lnTo>
                      <a:close/>
                    </a:path>
                  </a:pathLst>
                </a:custGeom>
                <a:solidFill>
                  <a:srgbClr val="3B955B"/>
                </a:solidFill>
                <a:ln>
                  <a:noFill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87" name="Freeform 12"/>
                <p:cNvSpPr/>
                <p:nvPr>
                  <p:custDataLst>
                    <p:tags r:id="rId10"/>
                  </p:custDataLst>
                </p:nvPr>
              </p:nvSpPr>
              <p:spPr bwMode="auto">
                <a:xfrm>
                  <a:off x="3025775" y="2462848"/>
                  <a:ext cx="1011238" cy="1165225"/>
                </a:xfrm>
                <a:custGeom>
                  <a:avLst/>
                  <a:gdLst>
                    <a:gd name="T0" fmla="*/ 319 w 637"/>
                    <a:gd name="T1" fmla="*/ 0 h 734"/>
                    <a:gd name="T2" fmla="*/ 0 w 637"/>
                    <a:gd name="T3" fmla="*/ 182 h 734"/>
                    <a:gd name="T4" fmla="*/ 0 w 637"/>
                    <a:gd name="T5" fmla="*/ 551 h 734"/>
                    <a:gd name="T6" fmla="*/ 319 w 637"/>
                    <a:gd name="T7" fmla="*/ 734 h 734"/>
                    <a:gd name="T8" fmla="*/ 637 w 637"/>
                    <a:gd name="T9" fmla="*/ 551 h 734"/>
                    <a:gd name="T10" fmla="*/ 637 w 637"/>
                    <a:gd name="T11" fmla="*/ 182 h 734"/>
                    <a:gd name="T12" fmla="*/ 319 w 637"/>
                    <a:gd name="T13" fmla="*/ 0 h 7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37" h="734">
                      <a:moveTo>
                        <a:pt x="319" y="0"/>
                      </a:moveTo>
                      <a:lnTo>
                        <a:pt x="0" y="182"/>
                      </a:lnTo>
                      <a:lnTo>
                        <a:pt x="0" y="551"/>
                      </a:lnTo>
                      <a:lnTo>
                        <a:pt x="319" y="734"/>
                      </a:lnTo>
                      <a:lnTo>
                        <a:pt x="637" y="551"/>
                      </a:lnTo>
                      <a:lnTo>
                        <a:pt x="637" y="182"/>
                      </a:lnTo>
                      <a:lnTo>
                        <a:pt x="319" y="0"/>
                      </a:lnTo>
                      <a:close/>
                    </a:path>
                  </a:pathLst>
                </a:custGeom>
                <a:solidFill>
                  <a:srgbClr val="5E8474"/>
                </a:solidFill>
                <a:ln>
                  <a:noFill/>
                </a:ln>
              </p:spPr>
              <p:txBody>
                <a:bodyPr/>
                <a:lstStyle/>
                <a:p>
                  <a:endParaRPr lang="zh-CN" altLang="en-US" dirty="0"/>
                </a:p>
              </p:txBody>
            </p:sp>
            <p:sp>
              <p:nvSpPr>
                <p:cNvPr id="88" name="Freeform 13"/>
                <p:cNvSpPr/>
                <p:nvPr>
                  <p:custDataLst>
                    <p:tags r:id="rId11"/>
                  </p:custDataLst>
                </p:nvPr>
              </p:nvSpPr>
              <p:spPr bwMode="auto">
                <a:xfrm>
                  <a:off x="5102225" y="2462848"/>
                  <a:ext cx="1012825" cy="1165225"/>
                </a:xfrm>
                <a:custGeom>
                  <a:avLst/>
                  <a:gdLst>
                    <a:gd name="T0" fmla="*/ 638 w 638"/>
                    <a:gd name="T1" fmla="*/ 551 h 734"/>
                    <a:gd name="T2" fmla="*/ 638 w 638"/>
                    <a:gd name="T3" fmla="*/ 182 h 734"/>
                    <a:gd name="T4" fmla="*/ 319 w 638"/>
                    <a:gd name="T5" fmla="*/ 0 h 734"/>
                    <a:gd name="T6" fmla="*/ 0 w 638"/>
                    <a:gd name="T7" fmla="*/ 182 h 734"/>
                    <a:gd name="T8" fmla="*/ 0 w 638"/>
                    <a:gd name="T9" fmla="*/ 551 h 734"/>
                    <a:gd name="T10" fmla="*/ 319 w 638"/>
                    <a:gd name="T11" fmla="*/ 734 h 734"/>
                    <a:gd name="T12" fmla="*/ 638 w 638"/>
                    <a:gd name="T13" fmla="*/ 551 h 7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38" h="734">
                      <a:moveTo>
                        <a:pt x="638" y="551"/>
                      </a:moveTo>
                      <a:lnTo>
                        <a:pt x="638" y="182"/>
                      </a:lnTo>
                      <a:lnTo>
                        <a:pt x="319" y="0"/>
                      </a:lnTo>
                      <a:lnTo>
                        <a:pt x="0" y="182"/>
                      </a:lnTo>
                      <a:lnTo>
                        <a:pt x="0" y="551"/>
                      </a:lnTo>
                      <a:lnTo>
                        <a:pt x="319" y="734"/>
                      </a:lnTo>
                      <a:lnTo>
                        <a:pt x="638" y="551"/>
                      </a:lnTo>
                      <a:close/>
                    </a:path>
                  </a:pathLst>
                </a:custGeom>
                <a:solidFill>
                  <a:srgbClr val="3B955B"/>
                </a:solidFill>
                <a:ln>
                  <a:noFill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sp>
            <p:nvSpPr>
              <p:cNvPr id="71" name="矩形 70"/>
              <p:cNvSpPr/>
              <p:nvPr>
                <p:custDataLst>
                  <p:tags r:id="rId12"/>
                </p:custDataLst>
              </p:nvPr>
            </p:nvSpPr>
            <p:spPr>
              <a:xfrm>
                <a:off x="493836" y="1809711"/>
                <a:ext cx="2941181" cy="4655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>
                  <a:lnSpc>
                    <a:spcPct val="150000"/>
                  </a:lnSpc>
                  <a:buClr>
                    <a:srgbClr val="E7E6E6">
                      <a:lumMod val="10000"/>
                    </a:srgbClr>
                  </a:buClr>
                </a:pPr>
                <a:r>
                  <a:rPr lang="zh-CN" altLang="en-US" sz="1050" dirty="0"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您的内容请在这里输入，或者复制您的文本后，在此处选择黏贴，并选择只保留文字</a:t>
                </a:r>
                <a:endParaRPr lang="en-US" altLang="zh-CN" sz="105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2" name="矩形 71"/>
              <p:cNvSpPr/>
              <p:nvPr>
                <p:custDataLst>
                  <p:tags r:id="rId13"/>
                </p:custDataLst>
              </p:nvPr>
            </p:nvSpPr>
            <p:spPr>
              <a:xfrm>
                <a:off x="2236137" y="1546037"/>
                <a:ext cx="1198880" cy="3371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zh-CN" altLang="en-US" sz="16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Impact" panose="020B0806030902050204" pitchFamily="34" charset="0"/>
                  </a:rPr>
                  <a:t>添加小标题</a:t>
                </a:r>
                <a:endParaRPr lang="zh-CN" altLang="en-US" sz="1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73" name="矩形 72"/>
              <p:cNvSpPr/>
              <p:nvPr>
                <p:custDataLst>
                  <p:tags r:id="rId14"/>
                </p:custDataLst>
              </p:nvPr>
            </p:nvSpPr>
            <p:spPr>
              <a:xfrm>
                <a:off x="-5142" y="2840087"/>
                <a:ext cx="2941181" cy="5759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>
                  <a:lnSpc>
                    <a:spcPct val="150000"/>
                  </a:lnSpc>
                  <a:buClr>
                    <a:srgbClr val="E7E6E6">
                      <a:lumMod val="10000"/>
                    </a:srgbClr>
                  </a:buClr>
                </a:pPr>
                <a:r>
                  <a:rPr lang="zh-CN" altLang="en-US" sz="1050" dirty="0"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您的内容请在这里输入，或者复制您的文本后，在此处选择黏贴，并选择只保留文字</a:t>
                </a:r>
                <a:endParaRPr lang="en-US" altLang="zh-CN" sz="105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4" name="矩形 73"/>
              <p:cNvSpPr/>
              <p:nvPr>
                <p:custDataLst>
                  <p:tags r:id="rId15"/>
                </p:custDataLst>
              </p:nvPr>
            </p:nvSpPr>
            <p:spPr>
              <a:xfrm>
                <a:off x="1737159" y="2576413"/>
                <a:ext cx="1198880" cy="3371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zh-CN" altLang="en-US" sz="16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Impact" panose="020B0806030902050204" pitchFamily="34" charset="0"/>
                  </a:rPr>
                  <a:t>添加小标题</a:t>
                </a:r>
                <a:endParaRPr lang="zh-CN" altLang="en-US" sz="1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75" name="矩形 74"/>
              <p:cNvSpPr/>
              <p:nvPr>
                <p:custDataLst>
                  <p:tags r:id="rId16"/>
                </p:custDataLst>
              </p:nvPr>
            </p:nvSpPr>
            <p:spPr>
              <a:xfrm>
                <a:off x="493836" y="3932192"/>
                <a:ext cx="2941181" cy="5759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>
                  <a:lnSpc>
                    <a:spcPct val="150000"/>
                  </a:lnSpc>
                  <a:buClr>
                    <a:srgbClr val="E7E6E6">
                      <a:lumMod val="10000"/>
                    </a:srgbClr>
                  </a:buClr>
                </a:pPr>
                <a:r>
                  <a:rPr lang="zh-CN" altLang="en-US" sz="1050" dirty="0"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您的内容请在这里输入，或者复制您的文本后，在此处选择黏贴，并选择只保留文字</a:t>
                </a:r>
                <a:endParaRPr lang="en-US" altLang="zh-CN" sz="105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6" name="矩形 75"/>
              <p:cNvSpPr/>
              <p:nvPr>
                <p:custDataLst>
                  <p:tags r:id="rId17"/>
                </p:custDataLst>
              </p:nvPr>
            </p:nvSpPr>
            <p:spPr>
              <a:xfrm>
                <a:off x="2236137" y="3668518"/>
                <a:ext cx="1198880" cy="3371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zh-CN" altLang="en-US" sz="16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Impact" panose="020B0806030902050204" pitchFamily="34" charset="0"/>
                  </a:rPr>
                  <a:t>添加小标题</a:t>
                </a:r>
                <a:endParaRPr lang="zh-CN" altLang="en-US" sz="1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77" name="矩形 76"/>
              <p:cNvSpPr/>
              <p:nvPr>
                <p:custDataLst>
                  <p:tags r:id="rId18"/>
                </p:custDataLst>
              </p:nvPr>
            </p:nvSpPr>
            <p:spPr>
              <a:xfrm>
                <a:off x="5845366" y="1809711"/>
                <a:ext cx="2941181" cy="5759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E7E6E6">
                      <a:lumMod val="10000"/>
                    </a:srgbClr>
                  </a:buClr>
                </a:pPr>
                <a:r>
                  <a:rPr lang="zh-CN" altLang="en-US" sz="1050" dirty="0"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您的内容请在这里输入，或者复制您的文本后，在此处选择黏贴，并选择只保留文字</a:t>
                </a:r>
                <a:endParaRPr lang="en-US" altLang="zh-CN" sz="105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8" name="矩形 77"/>
              <p:cNvSpPr/>
              <p:nvPr>
                <p:custDataLst>
                  <p:tags r:id="rId19"/>
                </p:custDataLst>
              </p:nvPr>
            </p:nvSpPr>
            <p:spPr>
              <a:xfrm>
                <a:off x="5845366" y="1546037"/>
                <a:ext cx="1198880" cy="3371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6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Impact" panose="020B0806030902050204" pitchFamily="34" charset="0"/>
                  </a:rPr>
                  <a:t>添加小标题</a:t>
                </a:r>
                <a:endParaRPr lang="zh-CN" altLang="en-US" sz="1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79" name="矩形 78"/>
              <p:cNvSpPr/>
              <p:nvPr>
                <p:custDataLst>
                  <p:tags r:id="rId20"/>
                </p:custDataLst>
              </p:nvPr>
            </p:nvSpPr>
            <p:spPr>
              <a:xfrm>
                <a:off x="5845366" y="3932192"/>
                <a:ext cx="2941181" cy="5759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E7E6E6">
                      <a:lumMod val="10000"/>
                    </a:srgbClr>
                  </a:buClr>
                </a:pPr>
                <a:r>
                  <a:rPr lang="zh-CN" altLang="en-US" sz="1050" dirty="0"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您的内容请在这里输入，或者复制您的文本后，在此处选择黏贴，并选择只保留文字</a:t>
                </a:r>
                <a:endParaRPr lang="en-US" altLang="zh-CN" sz="105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0" name="矩形 79"/>
              <p:cNvSpPr/>
              <p:nvPr>
                <p:custDataLst>
                  <p:tags r:id="rId21"/>
                </p:custDataLst>
              </p:nvPr>
            </p:nvSpPr>
            <p:spPr>
              <a:xfrm>
                <a:off x="5845366" y="3668518"/>
                <a:ext cx="1198880" cy="3371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6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Impact" panose="020B0806030902050204" pitchFamily="34" charset="0"/>
                  </a:rPr>
                  <a:t>添加小标题</a:t>
                </a:r>
                <a:endParaRPr lang="zh-CN" altLang="en-US" sz="1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Impact" panose="020B0806030902050204" pitchFamily="34" charset="0"/>
                </a:endParaRPr>
              </a:p>
            </p:txBody>
          </p:sp>
          <p:sp>
            <p:nvSpPr>
              <p:cNvPr id="81" name="矩形 80"/>
              <p:cNvSpPr/>
              <p:nvPr>
                <p:custDataLst>
                  <p:tags r:id="rId22"/>
                </p:custDataLst>
              </p:nvPr>
            </p:nvSpPr>
            <p:spPr>
              <a:xfrm>
                <a:off x="6325836" y="2818122"/>
                <a:ext cx="2941181" cy="5759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E7E6E6">
                      <a:lumMod val="10000"/>
                    </a:srgbClr>
                  </a:buClr>
                </a:pPr>
                <a:r>
                  <a:rPr lang="zh-CN" altLang="en-US" sz="1050" dirty="0"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您的内容请在这里输入，或者复制您的文本后，在此处选择黏贴，并选择只保留文字</a:t>
                </a:r>
                <a:endParaRPr lang="en-US" altLang="zh-CN" sz="1050">
                  <a:solidFill>
                    <a:schemeClr val="bg1">
                      <a:lumMod val="50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82" name="矩形 81"/>
              <p:cNvSpPr/>
              <p:nvPr>
                <p:custDataLst>
                  <p:tags r:id="rId23"/>
                </p:custDataLst>
              </p:nvPr>
            </p:nvSpPr>
            <p:spPr>
              <a:xfrm>
                <a:off x="6325836" y="2554448"/>
                <a:ext cx="1198880" cy="3371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6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Impact" panose="020B0806030902050204" pitchFamily="34" charset="0"/>
                  </a:rPr>
                  <a:t>添加小标题</a:t>
                </a:r>
                <a:endParaRPr lang="zh-CN" altLang="en-US" sz="16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Impact" panose="020B0806030902050204" pitchFamily="34" charset="0"/>
                </a:endParaRPr>
              </a:p>
            </p:txBody>
          </p:sp>
        </p:grpSp>
        <p:sp>
          <p:nvSpPr>
            <p:cNvPr id="51" name="Freeform 5" descr="e7d195523061f1c09e9d68d7cf438b91ef959ecb14fc25d26BBA7F7DBC18E55DFF4014AF651F0BF2569D4B6C1DA7F1A4683A481403BD872FC687266AD13265C1DE7C373772FD8728ABDD69ADD03BFF5BE2862BC891DBB79E0B47DAFC0B20EFAF86558955B7FCCFA41E28A044B7497A4E125C32C7866AC7A0A29318354D69FB08035F876A7B69DF41D87DD94CF3B228A2C836566B61DAB7E6"/>
            <p:cNvSpPr>
              <a:spLocks noEditPoints="1"/>
            </p:cNvSpPr>
            <p:nvPr>
              <p:custDataLst>
                <p:tags r:id="rId24"/>
              </p:custDataLst>
            </p:nvPr>
          </p:nvSpPr>
          <p:spPr bwMode="auto">
            <a:xfrm>
              <a:off x="3860637" y="1830071"/>
              <a:ext cx="462971" cy="394872"/>
            </a:xfrm>
            <a:custGeom>
              <a:avLst/>
              <a:gdLst>
                <a:gd name="T0" fmla="*/ 689 w 746"/>
                <a:gd name="T1" fmla="*/ 125 h 638"/>
                <a:gd name="T2" fmla="*/ 552 w 746"/>
                <a:gd name="T3" fmla="*/ 125 h 638"/>
                <a:gd name="T4" fmla="*/ 552 w 746"/>
                <a:gd name="T5" fmla="*/ 57 h 638"/>
                <a:gd name="T6" fmla="*/ 495 w 746"/>
                <a:gd name="T7" fmla="*/ 0 h 638"/>
                <a:gd name="T8" fmla="*/ 253 w 746"/>
                <a:gd name="T9" fmla="*/ 0 h 638"/>
                <a:gd name="T10" fmla="*/ 196 w 746"/>
                <a:gd name="T11" fmla="*/ 57 h 638"/>
                <a:gd name="T12" fmla="*/ 196 w 746"/>
                <a:gd name="T13" fmla="*/ 125 h 638"/>
                <a:gd name="T14" fmla="*/ 57 w 746"/>
                <a:gd name="T15" fmla="*/ 125 h 638"/>
                <a:gd name="T16" fmla="*/ 0 w 746"/>
                <a:gd name="T17" fmla="*/ 182 h 638"/>
                <a:gd name="T18" fmla="*/ 0 w 746"/>
                <a:gd name="T19" fmla="*/ 581 h 638"/>
                <a:gd name="T20" fmla="*/ 57 w 746"/>
                <a:gd name="T21" fmla="*/ 638 h 638"/>
                <a:gd name="T22" fmla="*/ 689 w 746"/>
                <a:gd name="T23" fmla="*/ 638 h 638"/>
                <a:gd name="T24" fmla="*/ 746 w 746"/>
                <a:gd name="T25" fmla="*/ 581 h 638"/>
                <a:gd name="T26" fmla="*/ 746 w 746"/>
                <a:gd name="T27" fmla="*/ 182 h 638"/>
                <a:gd name="T28" fmla="*/ 689 w 746"/>
                <a:gd name="T29" fmla="*/ 125 h 638"/>
                <a:gd name="T30" fmla="*/ 239 w 746"/>
                <a:gd name="T31" fmla="*/ 57 h 638"/>
                <a:gd name="T32" fmla="*/ 253 w 746"/>
                <a:gd name="T33" fmla="*/ 44 h 638"/>
                <a:gd name="T34" fmla="*/ 495 w 746"/>
                <a:gd name="T35" fmla="*/ 44 h 638"/>
                <a:gd name="T36" fmla="*/ 508 w 746"/>
                <a:gd name="T37" fmla="*/ 57 h 638"/>
                <a:gd name="T38" fmla="*/ 508 w 746"/>
                <a:gd name="T39" fmla="*/ 125 h 638"/>
                <a:gd name="T40" fmla="*/ 239 w 746"/>
                <a:gd name="T41" fmla="*/ 125 h 638"/>
                <a:gd name="T42" fmla="*/ 239 w 746"/>
                <a:gd name="T43" fmla="*/ 57 h 638"/>
                <a:gd name="T44" fmla="*/ 57 w 746"/>
                <a:gd name="T45" fmla="*/ 169 h 638"/>
                <a:gd name="T46" fmla="*/ 689 w 746"/>
                <a:gd name="T47" fmla="*/ 169 h 638"/>
                <a:gd name="T48" fmla="*/ 703 w 746"/>
                <a:gd name="T49" fmla="*/ 182 h 638"/>
                <a:gd name="T50" fmla="*/ 703 w 746"/>
                <a:gd name="T51" fmla="*/ 295 h 638"/>
                <a:gd name="T52" fmla="*/ 545 w 746"/>
                <a:gd name="T53" fmla="*/ 295 h 638"/>
                <a:gd name="T54" fmla="*/ 545 w 746"/>
                <a:gd name="T55" fmla="*/ 267 h 638"/>
                <a:gd name="T56" fmla="*/ 501 w 746"/>
                <a:gd name="T57" fmla="*/ 267 h 638"/>
                <a:gd name="T58" fmla="*/ 501 w 746"/>
                <a:gd name="T59" fmla="*/ 295 h 638"/>
                <a:gd name="T60" fmla="*/ 245 w 746"/>
                <a:gd name="T61" fmla="*/ 295 h 638"/>
                <a:gd name="T62" fmla="*/ 245 w 746"/>
                <a:gd name="T63" fmla="*/ 266 h 638"/>
                <a:gd name="T64" fmla="*/ 201 w 746"/>
                <a:gd name="T65" fmla="*/ 266 h 638"/>
                <a:gd name="T66" fmla="*/ 201 w 746"/>
                <a:gd name="T67" fmla="*/ 295 h 638"/>
                <a:gd name="T68" fmla="*/ 43 w 746"/>
                <a:gd name="T69" fmla="*/ 295 h 638"/>
                <a:gd name="T70" fmla="*/ 43 w 746"/>
                <a:gd name="T71" fmla="*/ 182 h 638"/>
                <a:gd name="T72" fmla="*/ 57 w 746"/>
                <a:gd name="T73" fmla="*/ 169 h 638"/>
                <a:gd name="T74" fmla="*/ 689 w 746"/>
                <a:gd name="T75" fmla="*/ 594 h 638"/>
                <a:gd name="T76" fmla="*/ 57 w 746"/>
                <a:gd name="T77" fmla="*/ 594 h 638"/>
                <a:gd name="T78" fmla="*/ 43 w 746"/>
                <a:gd name="T79" fmla="*/ 581 h 638"/>
                <a:gd name="T80" fmla="*/ 43 w 746"/>
                <a:gd name="T81" fmla="*/ 338 h 638"/>
                <a:gd name="T82" fmla="*/ 201 w 746"/>
                <a:gd name="T83" fmla="*/ 338 h 638"/>
                <a:gd name="T84" fmla="*/ 201 w 746"/>
                <a:gd name="T85" fmla="*/ 368 h 638"/>
                <a:gd name="T86" fmla="*/ 245 w 746"/>
                <a:gd name="T87" fmla="*/ 368 h 638"/>
                <a:gd name="T88" fmla="*/ 245 w 746"/>
                <a:gd name="T89" fmla="*/ 338 h 638"/>
                <a:gd name="T90" fmla="*/ 501 w 746"/>
                <a:gd name="T91" fmla="*/ 338 h 638"/>
                <a:gd name="T92" fmla="*/ 501 w 746"/>
                <a:gd name="T93" fmla="*/ 369 h 638"/>
                <a:gd name="T94" fmla="*/ 545 w 746"/>
                <a:gd name="T95" fmla="*/ 369 h 638"/>
                <a:gd name="T96" fmla="*/ 545 w 746"/>
                <a:gd name="T97" fmla="*/ 338 h 638"/>
                <a:gd name="T98" fmla="*/ 703 w 746"/>
                <a:gd name="T99" fmla="*/ 338 h 638"/>
                <a:gd name="T100" fmla="*/ 703 w 746"/>
                <a:gd name="T101" fmla="*/ 581 h 638"/>
                <a:gd name="T102" fmla="*/ 689 w 746"/>
                <a:gd name="T103" fmla="*/ 594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746" h="638">
                  <a:moveTo>
                    <a:pt x="689" y="125"/>
                  </a:moveTo>
                  <a:cubicBezTo>
                    <a:pt x="552" y="125"/>
                    <a:pt x="552" y="125"/>
                    <a:pt x="552" y="125"/>
                  </a:cubicBezTo>
                  <a:cubicBezTo>
                    <a:pt x="552" y="57"/>
                    <a:pt x="552" y="57"/>
                    <a:pt x="552" y="57"/>
                  </a:cubicBezTo>
                  <a:cubicBezTo>
                    <a:pt x="552" y="26"/>
                    <a:pt x="526" y="0"/>
                    <a:pt x="495" y="0"/>
                  </a:cubicBezTo>
                  <a:cubicBezTo>
                    <a:pt x="253" y="0"/>
                    <a:pt x="253" y="0"/>
                    <a:pt x="253" y="0"/>
                  </a:cubicBezTo>
                  <a:cubicBezTo>
                    <a:pt x="221" y="0"/>
                    <a:pt x="196" y="26"/>
                    <a:pt x="196" y="57"/>
                  </a:cubicBezTo>
                  <a:cubicBezTo>
                    <a:pt x="196" y="125"/>
                    <a:pt x="196" y="125"/>
                    <a:pt x="196" y="125"/>
                  </a:cubicBezTo>
                  <a:cubicBezTo>
                    <a:pt x="57" y="125"/>
                    <a:pt x="57" y="125"/>
                    <a:pt x="57" y="125"/>
                  </a:cubicBezTo>
                  <a:cubicBezTo>
                    <a:pt x="25" y="125"/>
                    <a:pt x="0" y="151"/>
                    <a:pt x="0" y="182"/>
                  </a:cubicBezTo>
                  <a:cubicBezTo>
                    <a:pt x="0" y="581"/>
                    <a:pt x="0" y="581"/>
                    <a:pt x="0" y="581"/>
                  </a:cubicBezTo>
                  <a:cubicBezTo>
                    <a:pt x="0" y="612"/>
                    <a:pt x="25" y="638"/>
                    <a:pt x="57" y="638"/>
                  </a:cubicBezTo>
                  <a:cubicBezTo>
                    <a:pt x="689" y="638"/>
                    <a:pt x="689" y="638"/>
                    <a:pt x="689" y="638"/>
                  </a:cubicBezTo>
                  <a:cubicBezTo>
                    <a:pt x="721" y="638"/>
                    <a:pt x="746" y="612"/>
                    <a:pt x="746" y="581"/>
                  </a:cubicBezTo>
                  <a:cubicBezTo>
                    <a:pt x="746" y="182"/>
                    <a:pt x="746" y="182"/>
                    <a:pt x="746" y="182"/>
                  </a:cubicBezTo>
                  <a:cubicBezTo>
                    <a:pt x="746" y="151"/>
                    <a:pt x="721" y="125"/>
                    <a:pt x="689" y="125"/>
                  </a:cubicBezTo>
                  <a:close/>
                  <a:moveTo>
                    <a:pt x="239" y="57"/>
                  </a:moveTo>
                  <a:cubicBezTo>
                    <a:pt x="239" y="50"/>
                    <a:pt x="245" y="44"/>
                    <a:pt x="253" y="44"/>
                  </a:cubicBezTo>
                  <a:cubicBezTo>
                    <a:pt x="495" y="44"/>
                    <a:pt x="495" y="44"/>
                    <a:pt x="495" y="44"/>
                  </a:cubicBezTo>
                  <a:cubicBezTo>
                    <a:pt x="502" y="44"/>
                    <a:pt x="508" y="50"/>
                    <a:pt x="508" y="57"/>
                  </a:cubicBezTo>
                  <a:cubicBezTo>
                    <a:pt x="508" y="125"/>
                    <a:pt x="508" y="125"/>
                    <a:pt x="508" y="125"/>
                  </a:cubicBezTo>
                  <a:cubicBezTo>
                    <a:pt x="239" y="125"/>
                    <a:pt x="239" y="125"/>
                    <a:pt x="239" y="125"/>
                  </a:cubicBezTo>
                  <a:lnTo>
                    <a:pt x="239" y="57"/>
                  </a:lnTo>
                  <a:close/>
                  <a:moveTo>
                    <a:pt x="57" y="169"/>
                  </a:moveTo>
                  <a:cubicBezTo>
                    <a:pt x="689" y="169"/>
                    <a:pt x="689" y="169"/>
                    <a:pt x="689" y="169"/>
                  </a:cubicBezTo>
                  <a:cubicBezTo>
                    <a:pt x="697" y="169"/>
                    <a:pt x="703" y="175"/>
                    <a:pt x="703" y="182"/>
                  </a:cubicBezTo>
                  <a:cubicBezTo>
                    <a:pt x="703" y="295"/>
                    <a:pt x="703" y="295"/>
                    <a:pt x="703" y="295"/>
                  </a:cubicBezTo>
                  <a:cubicBezTo>
                    <a:pt x="545" y="295"/>
                    <a:pt x="545" y="295"/>
                    <a:pt x="545" y="295"/>
                  </a:cubicBezTo>
                  <a:cubicBezTo>
                    <a:pt x="545" y="267"/>
                    <a:pt x="545" y="267"/>
                    <a:pt x="545" y="267"/>
                  </a:cubicBezTo>
                  <a:cubicBezTo>
                    <a:pt x="501" y="267"/>
                    <a:pt x="501" y="267"/>
                    <a:pt x="501" y="267"/>
                  </a:cubicBezTo>
                  <a:cubicBezTo>
                    <a:pt x="501" y="295"/>
                    <a:pt x="501" y="295"/>
                    <a:pt x="501" y="295"/>
                  </a:cubicBezTo>
                  <a:cubicBezTo>
                    <a:pt x="245" y="295"/>
                    <a:pt x="245" y="295"/>
                    <a:pt x="245" y="295"/>
                  </a:cubicBezTo>
                  <a:cubicBezTo>
                    <a:pt x="245" y="266"/>
                    <a:pt x="245" y="266"/>
                    <a:pt x="245" y="266"/>
                  </a:cubicBezTo>
                  <a:cubicBezTo>
                    <a:pt x="201" y="266"/>
                    <a:pt x="201" y="266"/>
                    <a:pt x="201" y="266"/>
                  </a:cubicBezTo>
                  <a:cubicBezTo>
                    <a:pt x="201" y="295"/>
                    <a:pt x="201" y="295"/>
                    <a:pt x="201" y="295"/>
                  </a:cubicBezTo>
                  <a:cubicBezTo>
                    <a:pt x="43" y="295"/>
                    <a:pt x="43" y="295"/>
                    <a:pt x="43" y="295"/>
                  </a:cubicBezTo>
                  <a:cubicBezTo>
                    <a:pt x="43" y="182"/>
                    <a:pt x="43" y="182"/>
                    <a:pt x="43" y="182"/>
                  </a:cubicBezTo>
                  <a:cubicBezTo>
                    <a:pt x="43" y="175"/>
                    <a:pt x="49" y="169"/>
                    <a:pt x="57" y="169"/>
                  </a:cubicBezTo>
                  <a:close/>
                  <a:moveTo>
                    <a:pt x="689" y="594"/>
                  </a:moveTo>
                  <a:cubicBezTo>
                    <a:pt x="57" y="594"/>
                    <a:pt x="57" y="594"/>
                    <a:pt x="57" y="594"/>
                  </a:cubicBezTo>
                  <a:cubicBezTo>
                    <a:pt x="49" y="594"/>
                    <a:pt x="43" y="588"/>
                    <a:pt x="43" y="581"/>
                  </a:cubicBezTo>
                  <a:cubicBezTo>
                    <a:pt x="43" y="338"/>
                    <a:pt x="43" y="338"/>
                    <a:pt x="43" y="338"/>
                  </a:cubicBezTo>
                  <a:cubicBezTo>
                    <a:pt x="201" y="338"/>
                    <a:pt x="201" y="338"/>
                    <a:pt x="201" y="338"/>
                  </a:cubicBezTo>
                  <a:cubicBezTo>
                    <a:pt x="201" y="368"/>
                    <a:pt x="201" y="368"/>
                    <a:pt x="201" y="368"/>
                  </a:cubicBezTo>
                  <a:cubicBezTo>
                    <a:pt x="245" y="368"/>
                    <a:pt x="245" y="368"/>
                    <a:pt x="245" y="368"/>
                  </a:cubicBezTo>
                  <a:cubicBezTo>
                    <a:pt x="245" y="338"/>
                    <a:pt x="245" y="338"/>
                    <a:pt x="245" y="338"/>
                  </a:cubicBezTo>
                  <a:cubicBezTo>
                    <a:pt x="501" y="338"/>
                    <a:pt x="501" y="338"/>
                    <a:pt x="501" y="338"/>
                  </a:cubicBezTo>
                  <a:cubicBezTo>
                    <a:pt x="501" y="369"/>
                    <a:pt x="501" y="369"/>
                    <a:pt x="501" y="369"/>
                  </a:cubicBezTo>
                  <a:cubicBezTo>
                    <a:pt x="545" y="369"/>
                    <a:pt x="545" y="369"/>
                    <a:pt x="545" y="369"/>
                  </a:cubicBezTo>
                  <a:cubicBezTo>
                    <a:pt x="545" y="338"/>
                    <a:pt x="545" y="338"/>
                    <a:pt x="545" y="338"/>
                  </a:cubicBezTo>
                  <a:cubicBezTo>
                    <a:pt x="703" y="338"/>
                    <a:pt x="703" y="338"/>
                    <a:pt x="703" y="338"/>
                  </a:cubicBezTo>
                  <a:cubicBezTo>
                    <a:pt x="703" y="581"/>
                    <a:pt x="703" y="581"/>
                    <a:pt x="703" y="581"/>
                  </a:cubicBezTo>
                  <a:cubicBezTo>
                    <a:pt x="703" y="588"/>
                    <a:pt x="697" y="594"/>
                    <a:pt x="689" y="59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52" name="Group 8" descr="e7d195523061f1c09e9d68d7cf438b91ef959ecb14fc25d26BBA7F7DBC18E55DFF4014AF651F0BF2569D4B6C1DA7F1A4683A481403BD872FC687266AD13265C1DE7C373772FD8728ABDD69ADD03BFF5BE2862BC891DBB79E0B47DAFC0B20EFAF86558955B7FCCFA41E28A044B7497A4E125C32C7866AC7A0A29318354D69FB08035F876A7B69DF41D87DD94CF3B228A2C836566B61DAB7E6"/>
            <p:cNvGrpSpPr>
              <a:grpSpLocks noChangeAspect="1"/>
            </p:cNvGrpSpPr>
            <p:nvPr>
              <p:custDataLst>
                <p:tags r:id="rId25"/>
              </p:custDataLst>
            </p:nvPr>
          </p:nvGrpSpPr>
          <p:grpSpPr bwMode="auto">
            <a:xfrm>
              <a:off x="4986358" y="1790101"/>
              <a:ext cx="407282" cy="474813"/>
              <a:chOff x="2492" y="1167"/>
              <a:chExt cx="778" cy="907"/>
            </a:xfrm>
            <a:solidFill>
              <a:schemeClr val="bg1"/>
            </a:solidFill>
          </p:grpSpPr>
          <p:sp>
            <p:nvSpPr>
              <p:cNvPr id="66" name="Freeform 9"/>
              <p:cNvSpPr>
                <a:spLocks noEditPoints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2492" y="1167"/>
                <a:ext cx="778" cy="907"/>
              </a:xfrm>
              <a:custGeom>
                <a:avLst/>
                <a:gdLst>
                  <a:gd name="T0" fmla="*/ 579 w 636"/>
                  <a:gd name="T1" fmla="*/ 0 h 746"/>
                  <a:gd name="T2" fmla="*/ 57 w 636"/>
                  <a:gd name="T3" fmla="*/ 0 h 746"/>
                  <a:gd name="T4" fmla="*/ 0 w 636"/>
                  <a:gd name="T5" fmla="*/ 57 h 746"/>
                  <a:gd name="T6" fmla="*/ 0 w 636"/>
                  <a:gd name="T7" fmla="*/ 689 h 746"/>
                  <a:gd name="T8" fmla="*/ 57 w 636"/>
                  <a:gd name="T9" fmla="*/ 746 h 746"/>
                  <a:gd name="T10" fmla="*/ 579 w 636"/>
                  <a:gd name="T11" fmla="*/ 746 h 746"/>
                  <a:gd name="T12" fmla="*/ 636 w 636"/>
                  <a:gd name="T13" fmla="*/ 689 h 746"/>
                  <a:gd name="T14" fmla="*/ 636 w 636"/>
                  <a:gd name="T15" fmla="*/ 57 h 746"/>
                  <a:gd name="T16" fmla="*/ 579 w 636"/>
                  <a:gd name="T17" fmla="*/ 0 h 746"/>
                  <a:gd name="T18" fmla="*/ 43 w 636"/>
                  <a:gd name="T19" fmla="*/ 689 h 746"/>
                  <a:gd name="T20" fmla="*/ 43 w 636"/>
                  <a:gd name="T21" fmla="*/ 57 h 746"/>
                  <a:gd name="T22" fmla="*/ 57 w 636"/>
                  <a:gd name="T23" fmla="*/ 43 h 746"/>
                  <a:gd name="T24" fmla="*/ 94 w 636"/>
                  <a:gd name="T25" fmla="*/ 43 h 746"/>
                  <a:gd name="T26" fmla="*/ 94 w 636"/>
                  <a:gd name="T27" fmla="*/ 703 h 746"/>
                  <a:gd name="T28" fmla="*/ 57 w 636"/>
                  <a:gd name="T29" fmla="*/ 703 h 746"/>
                  <a:gd name="T30" fmla="*/ 43 w 636"/>
                  <a:gd name="T31" fmla="*/ 689 h 746"/>
                  <a:gd name="T32" fmla="*/ 593 w 636"/>
                  <a:gd name="T33" fmla="*/ 689 h 746"/>
                  <a:gd name="T34" fmla="*/ 579 w 636"/>
                  <a:gd name="T35" fmla="*/ 703 h 746"/>
                  <a:gd name="T36" fmla="*/ 138 w 636"/>
                  <a:gd name="T37" fmla="*/ 703 h 746"/>
                  <a:gd name="T38" fmla="*/ 138 w 636"/>
                  <a:gd name="T39" fmla="*/ 43 h 746"/>
                  <a:gd name="T40" fmla="*/ 579 w 636"/>
                  <a:gd name="T41" fmla="*/ 43 h 746"/>
                  <a:gd name="T42" fmla="*/ 593 w 636"/>
                  <a:gd name="T43" fmla="*/ 57 h 746"/>
                  <a:gd name="T44" fmla="*/ 593 w 636"/>
                  <a:gd name="T45" fmla="*/ 689 h 7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36" h="746">
                    <a:moveTo>
                      <a:pt x="579" y="0"/>
                    </a:moveTo>
                    <a:cubicBezTo>
                      <a:pt x="57" y="0"/>
                      <a:pt x="57" y="0"/>
                      <a:pt x="57" y="0"/>
                    </a:cubicBezTo>
                    <a:cubicBezTo>
                      <a:pt x="25" y="0"/>
                      <a:pt x="0" y="25"/>
                      <a:pt x="0" y="57"/>
                    </a:cubicBezTo>
                    <a:cubicBezTo>
                      <a:pt x="0" y="689"/>
                      <a:pt x="0" y="689"/>
                      <a:pt x="0" y="689"/>
                    </a:cubicBezTo>
                    <a:cubicBezTo>
                      <a:pt x="0" y="721"/>
                      <a:pt x="25" y="746"/>
                      <a:pt x="57" y="746"/>
                    </a:cubicBezTo>
                    <a:cubicBezTo>
                      <a:pt x="579" y="746"/>
                      <a:pt x="579" y="746"/>
                      <a:pt x="579" y="746"/>
                    </a:cubicBezTo>
                    <a:cubicBezTo>
                      <a:pt x="611" y="746"/>
                      <a:pt x="636" y="721"/>
                      <a:pt x="636" y="689"/>
                    </a:cubicBezTo>
                    <a:cubicBezTo>
                      <a:pt x="636" y="57"/>
                      <a:pt x="636" y="57"/>
                      <a:pt x="636" y="57"/>
                    </a:cubicBezTo>
                    <a:cubicBezTo>
                      <a:pt x="636" y="25"/>
                      <a:pt x="611" y="0"/>
                      <a:pt x="579" y="0"/>
                    </a:cubicBezTo>
                    <a:close/>
                    <a:moveTo>
                      <a:pt x="43" y="689"/>
                    </a:moveTo>
                    <a:cubicBezTo>
                      <a:pt x="43" y="57"/>
                      <a:pt x="43" y="57"/>
                      <a:pt x="43" y="57"/>
                    </a:cubicBezTo>
                    <a:cubicBezTo>
                      <a:pt x="43" y="49"/>
                      <a:pt x="49" y="43"/>
                      <a:pt x="57" y="43"/>
                    </a:cubicBezTo>
                    <a:cubicBezTo>
                      <a:pt x="94" y="43"/>
                      <a:pt x="94" y="43"/>
                      <a:pt x="94" y="43"/>
                    </a:cubicBezTo>
                    <a:cubicBezTo>
                      <a:pt x="94" y="703"/>
                      <a:pt x="94" y="703"/>
                      <a:pt x="94" y="703"/>
                    </a:cubicBezTo>
                    <a:cubicBezTo>
                      <a:pt x="57" y="703"/>
                      <a:pt x="57" y="703"/>
                      <a:pt x="57" y="703"/>
                    </a:cubicBezTo>
                    <a:cubicBezTo>
                      <a:pt x="49" y="703"/>
                      <a:pt x="43" y="697"/>
                      <a:pt x="43" y="689"/>
                    </a:cubicBezTo>
                    <a:close/>
                    <a:moveTo>
                      <a:pt x="593" y="689"/>
                    </a:moveTo>
                    <a:cubicBezTo>
                      <a:pt x="593" y="697"/>
                      <a:pt x="587" y="703"/>
                      <a:pt x="579" y="703"/>
                    </a:cubicBezTo>
                    <a:cubicBezTo>
                      <a:pt x="138" y="703"/>
                      <a:pt x="138" y="703"/>
                      <a:pt x="138" y="703"/>
                    </a:cubicBezTo>
                    <a:cubicBezTo>
                      <a:pt x="138" y="43"/>
                      <a:pt x="138" y="43"/>
                      <a:pt x="138" y="43"/>
                    </a:cubicBezTo>
                    <a:cubicBezTo>
                      <a:pt x="579" y="43"/>
                      <a:pt x="579" y="43"/>
                      <a:pt x="579" y="43"/>
                    </a:cubicBezTo>
                    <a:cubicBezTo>
                      <a:pt x="587" y="43"/>
                      <a:pt x="593" y="49"/>
                      <a:pt x="593" y="57"/>
                    </a:cubicBezTo>
                    <a:lnTo>
                      <a:pt x="593" y="68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7" name="Rectangle 10"/>
              <p:cNvSpPr>
                <a:spLocks noChangeArrowheads="1"/>
              </p:cNvSpPr>
              <p:nvPr>
                <p:custDataLst>
                  <p:tags r:id="rId27"/>
                </p:custDataLst>
              </p:nvPr>
            </p:nvSpPr>
            <p:spPr bwMode="auto">
              <a:xfrm>
                <a:off x="2694" y="1474"/>
                <a:ext cx="184" cy="5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8" name="Rectangle 11"/>
              <p:cNvSpPr>
                <a:spLocks noChangeArrowheads="1"/>
              </p:cNvSpPr>
              <p:nvPr>
                <p:custDataLst>
                  <p:tags r:id="rId28"/>
                </p:custDataLst>
              </p:nvPr>
            </p:nvSpPr>
            <p:spPr bwMode="auto">
              <a:xfrm>
                <a:off x="2694" y="1352"/>
                <a:ext cx="245" cy="5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9" name="Freeform 12"/>
              <p:cNvSpPr>
                <a:spLocks noEditPoints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2968" y="1381"/>
                <a:ext cx="187" cy="606"/>
              </a:xfrm>
              <a:custGeom>
                <a:avLst/>
                <a:gdLst>
                  <a:gd name="T0" fmla="*/ 0 w 153"/>
                  <a:gd name="T1" fmla="*/ 76 h 498"/>
                  <a:gd name="T2" fmla="*/ 0 w 153"/>
                  <a:gd name="T3" fmla="*/ 441 h 498"/>
                  <a:gd name="T4" fmla="*/ 57 w 153"/>
                  <a:gd name="T5" fmla="*/ 498 h 498"/>
                  <a:gd name="T6" fmla="*/ 96 w 153"/>
                  <a:gd name="T7" fmla="*/ 498 h 498"/>
                  <a:gd name="T8" fmla="*/ 153 w 153"/>
                  <a:gd name="T9" fmla="*/ 441 h 498"/>
                  <a:gd name="T10" fmla="*/ 153 w 153"/>
                  <a:gd name="T11" fmla="*/ 76 h 498"/>
                  <a:gd name="T12" fmla="*/ 77 w 153"/>
                  <a:gd name="T13" fmla="*/ 0 h 498"/>
                  <a:gd name="T14" fmla="*/ 0 w 153"/>
                  <a:gd name="T15" fmla="*/ 76 h 498"/>
                  <a:gd name="T16" fmla="*/ 109 w 153"/>
                  <a:gd name="T17" fmla="*/ 441 h 498"/>
                  <a:gd name="T18" fmla="*/ 96 w 153"/>
                  <a:gd name="T19" fmla="*/ 454 h 498"/>
                  <a:gd name="T20" fmla="*/ 57 w 153"/>
                  <a:gd name="T21" fmla="*/ 454 h 498"/>
                  <a:gd name="T22" fmla="*/ 44 w 153"/>
                  <a:gd name="T23" fmla="*/ 441 h 498"/>
                  <a:gd name="T24" fmla="*/ 44 w 153"/>
                  <a:gd name="T25" fmla="*/ 94 h 498"/>
                  <a:gd name="T26" fmla="*/ 77 w 153"/>
                  <a:gd name="T27" fmla="*/ 62 h 498"/>
                  <a:gd name="T28" fmla="*/ 109 w 153"/>
                  <a:gd name="T29" fmla="*/ 94 h 498"/>
                  <a:gd name="T30" fmla="*/ 109 w 153"/>
                  <a:gd name="T31" fmla="*/ 441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3" h="498">
                    <a:moveTo>
                      <a:pt x="0" y="76"/>
                    </a:moveTo>
                    <a:cubicBezTo>
                      <a:pt x="0" y="441"/>
                      <a:pt x="0" y="441"/>
                      <a:pt x="0" y="441"/>
                    </a:cubicBezTo>
                    <a:cubicBezTo>
                      <a:pt x="0" y="472"/>
                      <a:pt x="26" y="498"/>
                      <a:pt x="57" y="498"/>
                    </a:cubicBezTo>
                    <a:cubicBezTo>
                      <a:pt x="96" y="498"/>
                      <a:pt x="96" y="498"/>
                      <a:pt x="96" y="498"/>
                    </a:cubicBezTo>
                    <a:cubicBezTo>
                      <a:pt x="128" y="498"/>
                      <a:pt x="153" y="472"/>
                      <a:pt x="153" y="441"/>
                    </a:cubicBezTo>
                    <a:cubicBezTo>
                      <a:pt x="153" y="76"/>
                      <a:pt x="153" y="76"/>
                      <a:pt x="153" y="76"/>
                    </a:cubicBezTo>
                    <a:cubicBezTo>
                      <a:pt x="77" y="0"/>
                      <a:pt x="77" y="0"/>
                      <a:pt x="77" y="0"/>
                    </a:cubicBezTo>
                    <a:lnTo>
                      <a:pt x="0" y="76"/>
                    </a:lnTo>
                    <a:close/>
                    <a:moveTo>
                      <a:pt x="109" y="441"/>
                    </a:moveTo>
                    <a:cubicBezTo>
                      <a:pt x="109" y="448"/>
                      <a:pt x="104" y="454"/>
                      <a:pt x="96" y="454"/>
                    </a:cubicBezTo>
                    <a:cubicBezTo>
                      <a:pt x="57" y="454"/>
                      <a:pt x="57" y="454"/>
                      <a:pt x="57" y="454"/>
                    </a:cubicBezTo>
                    <a:cubicBezTo>
                      <a:pt x="50" y="454"/>
                      <a:pt x="44" y="448"/>
                      <a:pt x="44" y="441"/>
                    </a:cubicBezTo>
                    <a:cubicBezTo>
                      <a:pt x="44" y="94"/>
                      <a:pt x="44" y="94"/>
                      <a:pt x="44" y="94"/>
                    </a:cubicBezTo>
                    <a:cubicBezTo>
                      <a:pt x="77" y="62"/>
                      <a:pt x="77" y="62"/>
                      <a:pt x="77" y="62"/>
                    </a:cubicBezTo>
                    <a:cubicBezTo>
                      <a:pt x="109" y="94"/>
                      <a:pt x="109" y="94"/>
                      <a:pt x="109" y="94"/>
                    </a:cubicBezTo>
                    <a:lnTo>
                      <a:pt x="109" y="4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53" name="Group 15" descr="e7d195523061f1c09e9d68d7cf438b91ef959ecb14fc25d26BBA7F7DBC18E55DFF4014AF651F0BF2569D4B6C1DA7F1A4683A481403BD872FC687266AD13265C1DE7C373772FD8728ABDD69ADD03BFF5BE2862BC891DBB79E0B47DAFC0B20EFAF86558955B7FCCFA41E28A044B7497A4E125C32C7866AC7A0A29318354D69FB08035F876A7B69DF41D87DD94CF3B228A2C836566B61DAB7E6"/>
            <p:cNvGrpSpPr>
              <a:grpSpLocks noChangeAspect="1"/>
            </p:cNvGrpSpPr>
            <p:nvPr>
              <p:custDataLst>
                <p:tags r:id="rId30"/>
              </p:custDataLst>
            </p:nvPr>
          </p:nvGrpSpPr>
          <p:grpSpPr bwMode="auto">
            <a:xfrm>
              <a:off x="3249688" y="2728994"/>
              <a:ext cx="560074" cy="473484"/>
              <a:chOff x="2425" y="1235"/>
              <a:chExt cx="912" cy="771"/>
            </a:xfrm>
            <a:solidFill>
              <a:schemeClr val="bg1"/>
            </a:solidFill>
          </p:grpSpPr>
          <p:sp>
            <p:nvSpPr>
              <p:cNvPr id="64" name="Freeform 16"/>
              <p:cNvSpPr/>
              <p:nvPr>
                <p:custDataLst>
                  <p:tags r:id="rId31"/>
                </p:custDataLst>
              </p:nvPr>
            </p:nvSpPr>
            <p:spPr bwMode="auto">
              <a:xfrm>
                <a:off x="2625" y="1422"/>
                <a:ext cx="513" cy="214"/>
              </a:xfrm>
              <a:custGeom>
                <a:avLst/>
                <a:gdLst>
                  <a:gd name="T0" fmla="*/ 348 w 513"/>
                  <a:gd name="T1" fmla="*/ 0 h 214"/>
                  <a:gd name="T2" fmla="*/ 210 w 513"/>
                  <a:gd name="T3" fmla="*/ 139 h 214"/>
                  <a:gd name="T4" fmla="*/ 119 w 513"/>
                  <a:gd name="T5" fmla="*/ 48 h 214"/>
                  <a:gd name="T6" fmla="*/ 0 w 513"/>
                  <a:gd name="T7" fmla="*/ 166 h 214"/>
                  <a:gd name="T8" fmla="*/ 38 w 513"/>
                  <a:gd name="T9" fmla="*/ 202 h 214"/>
                  <a:gd name="T10" fmla="*/ 119 w 513"/>
                  <a:gd name="T11" fmla="*/ 123 h 214"/>
                  <a:gd name="T12" fmla="*/ 210 w 513"/>
                  <a:gd name="T13" fmla="*/ 214 h 214"/>
                  <a:gd name="T14" fmla="*/ 348 w 513"/>
                  <a:gd name="T15" fmla="*/ 76 h 214"/>
                  <a:gd name="T16" fmla="*/ 475 w 513"/>
                  <a:gd name="T17" fmla="*/ 202 h 214"/>
                  <a:gd name="T18" fmla="*/ 513 w 513"/>
                  <a:gd name="T19" fmla="*/ 165 h 214"/>
                  <a:gd name="T20" fmla="*/ 348 w 513"/>
                  <a:gd name="T21" fmla="*/ 0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13" h="214">
                    <a:moveTo>
                      <a:pt x="348" y="0"/>
                    </a:moveTo>
                    <a:lnTo>
                      <a:pt x="210" y="139"/>
                    </a:lnTo>
                    <a:lnTo>
                      <a:pt x="119" y="48"/>
                    </a:lnTo>
                    <a:lnTo>
                      <a:pt x="0" y="166"/>
                    </a:lnTo>
                    <a:lnTo>
                      <a:pt x="38" y="202"/>
                    </a:lnTo>
                    <a:lnTo>
                      <a:pt x="119" y="123"/>
                    </a:lnTo>
                    <a:lnTo>
                      <a:pt x="210" y="214"/>
                    </a:lnTo>
                    <a:lnTo>
                      <a:pt x="348" y="76"/>
                    </a:lnTo>
                    <a:lnTo>
                      <a:pt x="475" y="202"/>
                    </a:lnTo>
                    <a:lnTo>
                      <a:pt x="513" y="165"/>
                    </a:lnTo>
                    <a:lnTo>
                      <a:pt x="3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5" name="Freeform 17"/>
              <p:cNvSpPr>
                <a:spLocks noEditPoints="1"/>
              </p:cNvSpPr>
              <p:nvPr>
                <p:custDataLst>
                  <p:tags r:id="rId32"/>
                </p:custDataLst>
              </p:nvPr>
            </p:nvSpPr>
            <p:spPr bwMode="auto">
              <a:xfrm>
                <a:off x="2425" y="1235"/>
                <a:ext cx="912" cy="771"/>
              </a:xfrm>
              <a:custGeom>
                <a:avLst/>
                <a:gdLst>
                  <a:gd name="T0" fmla="*/ 912 w 912"/>
                  <a:gd name="T1" fmla="*/ 54 h 771"/>
                  <a:gd name="T2" fmla="*/ 912 w 912"/>
                  <a:gd name="T3" fmla="*/ 0 h 771"/>
                  <a:gd name="T4" fmla="*/ 2 w 912"/>
                  <a:gd name="T5" fmla="*/ 0 h 771"/>
                  <a:gd name="T6" fmla="*/ 2 w 912"/>
                  <a:gd name="T7" fmla="*/ 54 h 771"/>
                  <a:gd name="T8" fmla="*/ 30 w 912"/>
                  <a:gd name="T9" fmla="*/ 54 h 771"/>
                  <a:gd name="T10" fmla="*/ 30 w 912"/>
                  <a:gd name="T11" fmla="*/ 541 h 771"/>
                  <a:gd name="T12" fmla="*/ 0 w 912"/>
                  <a:gd name="T13" fmla="*/ 541 h 771"/>
                  <a:gd name="T14" fmla="*/ 0 w 912"/>
                  <a:gd name="T15" fmla="*/ 594 h 771"/>
                  <a:gd name="T16" fmla="*/ 30 w 912"/>
                  <a:gd name="T17" fmla="*/ 594 h 771"/>
                  <a:gd name="T18" fmla="*/ 30 w 912"/>
                  <a:gd name="T19" fmla="*/ 595 h 771"/>
                  <a:gd name="T20" fmla="*/ 429 w 912"/>
                  <a:gd name="T21" fmla="*/ 595 h 771"/>
                  <a:gd name="T22" fmla="*/ 429 w 912"/>
                  <a:gd name="T23" fmla="*/ 718 h 771"/>
                  <a:gd name="T24" fmla="*/ 367 w 912"/>
                  <a:gd name="T25" fmla="*/ 718 h 771"/>
                  <a:gd name="T26" fmla="*/ 367 w 912"/>
                  <a:gd name="T27" fmla="*/ 771 h 771"/>
                  <a:gd name="T28" fmla="*/ 545 w 912"/>
                  <a:gd name="T29" fmla="*/ 771 h 771"/>
                  <a:gd name="T30" fmla="*/ 545 w 912"/>
                  <a:gd name="T31" fmla="*/ 718 h 771"/>
                  <a:gd name="T32" fmla="*/ 482 w 912"/>
                  <a:gd name="T33" fmla="*/ 718 h 771"/>
                  <a:gd name="T34" fmla="*/ 482 w 912"/>
                  <a:gd name="T35" fmla="*/ 595 h 771"/>
                  <a:gd name="T36" fmla="*/ 885 w 912"/>
                  <a:gd name="T37" fmla="*/ 595 h 771"/>
                  <a:gd name="T38" fmla="*/ 885 w 912"/>
                  <a:gd name="T39" fmla="*/ 594 h 771"/>
                  <a:gd name="T40" fmla="*/ 911 w 912"/>
                  <a:gd name="T41" fmla="*/ 594 h 771"/>
                  <a:gd name="T42" fmla="*/ 911 w 912"/>
                  <a:gd name="T43" fmla="*/ 541 h 771"/>
                  <a:gd name="T44" fmla="*/ 885 w 912"/>
                  <a:gd name="T45" fmla="*/ 541 h 771"/>
                  <a:gd name="T46" fmla="*/ 885 w 912"/>
                  <a:gd name="T47" fmla="*/ 54 h 771"/>
                  <a:gd name="T48" fmla="*/ 912 w 912"/>
                  <a:gd name="T49" fmla="*/ 54 h 771"/>
                  <a:gd name="T50" fmla="*/ 83 w 912"/>
                  <a:gd name="T51" fmla="*/ 541 h 771"/>
                  <a:gd name="T52" fmla="*/ 83 w 912"/>
                  <a:gd name="T53" fmla="*/ 55 h 771"/>
                  <a:gd name="T54" fmla="*/ 832 w 912"/>
                  <a:gd name="T55" fmla="*/ 55 h 771"/>
                  <a:gd name="T56" fmla="*/ 832 w 912"/>
                  <a:gd name="T57" fmla="*/ 541 h 771"/>
                  <a:gd name="T58" fmla="*/ 83 w 912"/>
                  <a:gd name="T59" fmla="*/ 541 h 7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912" h="771">
                    <a:moveTo>
                      <a:pt x="912" y="54"/>
                    </a:moveTo>
                    <a:lnTo>
                      <a:pt x="912" y="0"/>
                    </a:lnTo>
                    <a:lnTo>
                      <a:pt x="2" y="0"/>
                    </a:lnTo>
                    <a:lnTo>
                      <a:pt x="2" y="54"/>
                    </a:lnTo>
                    <a:lnTo>
                      <a:pt x="30" y="54"/>
                    </a:lnTo>
                    <a:lnTo>
                      <a:pt x="30" y="541"/>
                    </a:lnTo>
                    <a:lnTo>
                      <a:pt x="0" y="541"/>
                    </a:lnTo>
                    <a:lnTo>
                      <a:pt x="0" y="594"/>
                    </a:lnTo>
                    <a:lnTo>
                      <a:pt x="30" y="594"/>
                    </a:lnTo>
                    <a:lnTo>
                      <a:pt x="30" y="595"/>
                    </a:lnTo>
                    <a:lnTo>
                      <a:pt x="429" y="595"/>
                    </a:lnTo>
                    <a:lnTo>
                      <a:pt x="429" y="718"/>
                    </a:lnTo>
                    <a:lnTo>
                      <a:pt x="367" y="718"/>
                    </a:lnTo>
                    <a:lnTo>
                      <a:pt x="367" y="771"/>
                    </a:lnTo>
                    <a:lnTo>
                      <a:pt x="545" y="771"/>
                    </a:lnTo>
                    <a:lnTo>
                      <a:pt x="545" y="718"/>
                    </a:lnTo>
                    <a:lnTo>
                      <a:pt x="482" y="718"/>
                    </a:lnTo>
                    <a:lnTo>
                      <a:pt x="482" y="595"/>
                    </a:lnTo>
                    <a:lnTo>
                      <a:pt x="885" y="595"/>
                    </a:lnTo>
                    <a:lnTo>
                      <a:pt x="885" y="594"/>
                    </a:lnTo>
                    <a:lnTo>
                      <a:pt x="911" y="594"/>
                    </a:lnTo>
                    <a:lnTo>
                      <a:pt x="911" y="541"/>
                    </a:lnTo>
                    <a:lnTo>
                      <a:pt x="885" y="541"/>
                    </a:lnTo>
                    <a:lnTo>
                      <a:pt x="885" y="54"/>
                    </a:lnTo>
                    <a:lnTo>
                      <a:pt x="912" y="54"/>
                    </a:lnTo>
                    <a:close/>
                    <a:moveTo>
                      <a:pt x="83" y="541"/>
                    </a:moveTo>
                    <a:lnTo>
                      <a:pt x="83" y="55"/>
                    </a:lnTo>
                    <a:lnTo>
                      <a:pt x="832" y="55"/>
                    </a:lnTo>
                    <a:lnTo>
                      <a:pt x="832" y="541"/>
                    </a:lnTo>
                    <a:lnTo>
                      <a:pt x="83" y="5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54" name="Group 20" descr="e7d195523061f1c09e9d68d7cf438b91ef959ecb14fc25d26BBA7F7DBC18E55DFF4014AF651F0BF2569D4B6C1DA7F1A4683A481403BD872FC687266AD13265C1DE7C373772FD8728ABDD69ADD03BFF5BE2862BC891DBB79E0B47DAFC0B20EFAF86558955B7FCCFA41E28A044B7497A4E125C32C7866AC7A0A29318354D69FB08035F876A7B69DF41D87DD94CF3B228A2C836566B61DAB7E6"/>
            <p:cNvGrpSpPr>
              <a:grpSpLocks noChangeAspect="1"/>
            </p:cNvGrpSpPr>
            <p:nvPr>
              <p:custDataLst>
                <p:tags r:id="rId33"/>
              </p:custDataLst>
            </p:nvPr>
          </p:nvGrpSpPr>
          <p:grpSpPr bwMode="auto">
            <a:xfrm>
              <a:off x="5465503" y="2737659"/>
              <a:ext cx="609095" cy="456154"/>
              <a:chOff x="2423" y="1278"/>
              <a:chExt cx="912" cy="683"/>
            </a:xfrm>
            <a:solidFill>
              <a:schemeClr val="bg1"/>
            </a:solidFill>
          </p:grpSpPr>
          <p:sp>
            <p:nvSpPr>
              <p:cNvPr id="62" name="Freeform 21"/>
              <p:cNvSpPr/>
              <p:nvPr>
                <p:custDataLst>
                  <p:tags r:id="rId34"/>
                </p:custDataLst>
              </p:nvPr>
            </p:nvSpPr>
            <p:spPr bwMode="auto">
              <a:xfrm>
                <a:off x="2746" y="1582"/>
                <a:ext cx="265" cy="281"/>
              </a:xfrm>
              <a:custGeom>
                <a:avLst/>
                <a:gdLst>
                  <a:gd name="T0" fmla="*/ 0 w 265"/>
                  <a:gd name="T1" fmla="*/ 131 h 281"/>
                  <a:gd name="T2" fmla="*/ 38 w 265"/>
                  <a:gd name="T3" fmla="*/ 169 h 281"/>
                  <a:gd name="T4" fmla="*/ 107 w 265"/>
                  <a:gd name="T5" fmla="*/ 102 h 281"/>
                  <a:gd name="T6" fmla="*/ 105 w 265"/>
                  <a:gd name="T7" fmla="*/ 281 h 281"/>
                  <a:gd name="T8" fmla="*/ 159 w 265"/>
                  <a:gd name="T9" fmla="*/ 281 h 281"/>
                  <a:gd name="T10" fmla="*/ 159 w 265"/>
                  <a:gd name="T11" fmla="*/ 102 h 281"/>
                  <a:gd name="T12" fmla="*/ 227 w 265"/>
                  <a:gd name="T13" fmla="*/ 169 h 281"/>
                  <a:gd name="T14" fmla="*/ 265 w 265"/>
                  <a:gd name="T15" fmla="*/ 131 h 281"/>
                  <a:gd name="T16" fmla="*/ 132 w 265"/>
                  <a:gd name="T17" fmla="*/ 0 h 281"/>
                  <a:gd name="T18" fmla="*/ 0 w 265"/>
                  <a:gd name="T19" fmla="*/ 131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65" h="281">
                    <a:moveTo>
                      <a:pt x="0" y="131"/>
                    </a:moveTo>
                    <a:lnTo>
                      <a:pt x="38" y="169"/>
                    </a:lnTo>
                    <a:lnTo>
                      <a:pt x="107" y="102"/>
                    </a:lnTo>
                    <a:lnTo>
                      <a:pt x="105" y="281"/>
                    </a:lnTo>
                    <a:lnTo>
                      <a:pt x="159" y="281"/>
                    </a:lnTo>
                    <a:lnTo>
                      <a:pt x="159" y="102"/>
                    </a:lnTo>
                    <a:lnTo>
                      <a:pt x="227" y="169"/>
                    </a:lnTo>
                    <a:lnTo>
                      <a:pt x="265" y="131"/>
                    </a:lnTo>
                    <a:lnTo>
                      <a:pt x="132" y="0"/>
                    </a:lnTo>
                    <a:lnTo>
                      <a:pt x="0" y="13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3" name="Freeform 22"/>
              <p:cNvSpPr>
                <a:spLocks noEditPoints="1"/>
              </p:cNvSpPr>
              <p:nvPr>
                <p:custDataLst>
                  <p:tags r:id="rId35"/>
                </p:custDataLst>
              </p:nvPr>
            </p:nvSpPr>
            <p:spPr bwMode="auto">
              <a:xfrm>
                <a:off x="2423" y="1278"/>
                <a:ext cx="912" cy="683"/>
              </a:xfrm>
              <a:custGeom>
                <a:avLst/>
                <a:gdLst>
                  <a:gd name="T0" fmla="*/ 692 w 747"/>
                  <a:gd name="T1" fmla="*/ 240 h 562"/>
                  <a:gd name="T2" fmla="*/ 579 w 747"/>
                  <a:gd name="T3" fmla="*/ 186 h 562"/>
                  <a:gd name="T4" fmla="*/ 520 w 747"/>
                  <a:gd name="T5" fmla="*/ 61 h 562"/>
                  <a:gd name="T6" fmla="*/ 374 w 747"/>
                  <a:gd name="T7" fmla="*/ 0 h 562"/>
                  <a:gd name="T8" fmla="*/ 228 w 747"/>
                  <a:gd name="T9" fmla="*/ 61 h 562"/>
                  <a:gd name="T10" fmla="*/ 168 w 747"/>
                  <a:gd name="T11" fmla="*/ 186 h 562"/>
                  <a:gd name="T12" fmla="*/ 55 w 747"/>
                  <a:gd name="T13" fmla="*/ 240 h 562"/>
                  <a:gd name="T14" fmla="*/ 0 w 747"/>
                  <a:gd name="T15" fmla="*/ 374 h 562"/>
                  <a:gd name="T16" fmla="*/ 55 w 747"/>
                  <a:gd name="T17" fmla="*/ 507 h 562"/>
                  <a:gd name="T18" fmla="*/ 189 w 747"/>
                  <a:gd name="T19" fmla="*/ 562 h 562"/>
                  <a:gd name="T20" fmla="*/ 559 w 747"/>
                  <a:gd name="T21" fmla="*/ 562 h 562"/>
                  <a:gd name="T22" fmla="*/ 692 w 747"/>
                  <a:gd name="T23" fmla="*/ 507 h 562"/>
                  <a:gd name="T24" fmla="*/ 747 w 747"/>
                  <a:gd name="T25" fmla="*/ 374 h 562"/>
                  <a:gd name="T26" fmla="*/ 692 w 747"/>
                  <a:gd name="T27" fmla="*/ 240 h 562"/>
                  <a:gd name="T28" fmla="*/ 559 w 747"/>
                  <a:gd name="T29" fmla="*/ 518 h 562"/>
                  <a:gd name="T30" fmla="*/ 189 w 747"/>
                  <a:gd name="T31" fmla="*/ 518 h 562"/>
                  <a:gd name="T32" fmla="*/ 44 w 747"/>
                  <a:gd name="T33" fmla="*/ 374 h 562"/>
                  <a:gd name="T34" fmla="*/ 188 w 747"/>
                  <a:gd name="T35" fmla="*/ 229 h 562"/>
                  <a:gd name="T36" fmla="*/ 211 w 747"/>
                  <a:gd name="T37" fmla="*/ 229 h 562"/>
                  <a:gd name="T38" fmla="*/ 211 w 747"/>
                  <a:gd name="T39" fmla="*/ 207 h 562"/>
                  <a:gd name="T40" fmla="*/ 211 w 747"/>
                  <a:gd name="T41" fmla="*/ 207 h 562"/>
                  <a:gd name="T42" fmla="*/ 374 w 747"/>
                  <a:gd name="T43" fmla="*/ 44 h 562"/>
                  <a:gd name="T44" fmla="*/ 536 w 747"/>
                  <a:gd name="T45" fmla="*/ 206 h 562"/>
                  <a:gd name="T46" fmla="*/ 536 w 747"/>
                  <a:gd name="T47" fmla="*/ 207 h 562"/>
                  <a:gd name="T48" fmla="*/ 536 w 747"/>
                  <a:gd name="T49" fmla="*/ 229 h 562"/>
                  <a:gd name="T50" fmla="*/ 558 w 747"/>
                  <a:gd name="T51" fmla="*/ 229 h 562"/>
                  <a:gd name="T52" fmla="*/ 559 w 747"/>
                  <a:gd name="T53" fmla="*/ 229 h 562"/>
                  <a:gd name="T54" fmla="*/ 704 w 747"/>
                  <a:gd name="T55" fmla="*/ 374 h 562"/>
                  <a:gd name="T56" fmla="*/ 559 w 747"/>
                  <a:gd name="T57" fmla="*/ 518 h 5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47" h="562">
                    <a:moveTo>
                      <a:pt x="692" y="240"/>
                    </a:moveTo>
                    <a:cubicBezTo>
                      <a:pt x="661" y="210"/>
                      <a:pt x="622" y="191"/>
                      <a:pt x="579" y="186"/>
                    </a:cubicBezTo>
                    <a:cubicBezTo>
                      <a:pt x="574" y="139"/>
                      <a:pt x="554" y="95"/>
                      <a:pt x="520" y="61"/>
                    </a:cubicBezTo>
                    <a:cubicBezTo>
                      <a:pt x="481" y="22"/>
                      <a:pt x="429" y="0"/>
                      <a:pt x="374" y="0"/>
                    </a:cubicBezTo>
                    <a:cubicBezTo>
                      <a:pt x="318" y="0"/>
                      <a:pt x="267" y="22"/>
                      <a:pt x="228" y="61"/>
                    </a:cubicBezTo>
                    <a:cubicBezTo>
                      <a:pt x="193" y="95"/>
                      <a:pt x="173" y="139"/>
                      <a:pt x="168" y="186"/>
                    </a:cubicBezTo>
                    <a:cubicBezTo>
                      <a:pt x="125" y="191"/>
                      <a:pt x="86" y="210"/>
                      <a:pt x="55" y="240"/>
                    </a:cubicBezTo>
                    <a:cubicBezTo>
                      <a:pt x="20" y="276"/>
                      <a:pt x="0" y="323"/>
                      <a:pt x="0" y="374"/>
                    </a:cubicBezTo>
                    <a:cubicBezTo>
                      <a:pt x="0" y="424"/>
                      <a:pt x="20" y="471"/>
                      <a:pt x="55" y="507"/>
                    </a:cubicBezTo>
                    <a:cubicBezTo>
                      <a:pt x="91" y="542"/>
                      <a:pt x="138" y="562"/>
                      <a:pt x="189" y="562"/>
                    </a:cubicBezTo>
                    <a:cubicBezTo>
                      <a:pt x="559" y="562"/>
                      <a:pt x="559" y="562"/>
                      <a:pt x="559" y="562"/>
                    </a:cubicBezTo>
                    <a:cubicBezTo>
                      <a:pt x="609" y="562"/>
                      <a:pt x="657" y="542"/>
                      <a:pt x="692" y="507"/>
                    </a:cubicBezTo>
                    <a:cubicBezTo>
                      <a:pt x="728" y="471"/>
                      <a:pt x="747" y="424"/>
                      <a:pt x="747" y="374"/>
                    </a:cubicBezTo>
                    <a:cubicBezTo>
                      <a:pt x="747" y="323"/>
                      <a:pt x="728" y="276"/>
                      <a:pt x="692" y="240"/>
                    </a:cubicBezTo>
                    <a:close/>
                    <a:moveTo>
                      <a:pt x="559" y="518"/>
                    </a:moveTo>
                    <a:cubicBezTo>
                      <a:pt x="189" y="518"/>
                      <a:pt x="189" y="518"/>
                      <a:pt x="189" y="518"/>
                    </a:cubicBezTo>
                    <a:cubicBezTo>
                      <a:pt x="109" y="518"/>
                      <a:pt x="44" y="453"/>
                      <a:pt x="44" y="374"/>
                    </a:cubicBezTo>
                    <a:cubicBezTo>
                      <a:pt x="44" y="294"/>
                      <a:pt x="109" y="229"/>
                      <a:pt x="188" y="229"/>
                    </a:cubicBezTo>
                    <a:cubicBezTo>
                      <a:pt x="211" y="229"/>
                      <a:pt x="211" y="229"/>
                      <a:pt x="211" y="229"/>
                    </a:cubicBezTo>
                    <a:cubicBezTo>
                      <a:pt x="211" y="207"/>
                      <a:pt x="211" y="207"/>
                      <a:pt x="211" y="207"/>
                    </a:cubicBezTo>
                    <a:cubicBezTo>
                      <a:pt x="211" y="207"/>
                      <a:pt x="211" y="207"/>
                      <a:pt x="211" y="207"/>
                    </a:cubicBezTo>
                    <a:cubicBezTo>
                      <a:pt x="211" y="117"/>
                      <a:pt x="284" y="44"/>
                      <a:pt x="374" y="44"/>
                    </a:cubicBezTo>
                    <a:cubicBezTo>
                      <a:pt x="463" y="44"/>
                      <a:pt x="536" y="117"/>
                      <a:pt x="536" y="206"/>
                    </a:cubicBezTo>
                    <a:cubicBezTo>
                      <a:pt x="536" y="207"/>
                      <a:pt x="536" y="207"/>
                      <a:pt x="536" y="207"/>
                    </a:cubicBezTo>
                    <a:cubicBezTo>
                      <a:pt x="536" y="229"/>
                      <a:pt x="536" y="229"/>
                      <a:pt x="536" y="229"/>
                    </a:cubicBezTo>
                    <a:cubicBezTo>
                      <a:pt x="558" y="229"/>
                      <a:pt x="558" y="229"/>
                      <a:pt x="558" y="229"/>
                    </a:cubicBezTo>
                    <a:cubicBezTo>
                      <a:pt x="559" y="229"/>
                      <a:pt x="559" y="229"/>
                      <a:pt x="559" y="229"/>
                    </a:cubicBezTo>
                    <a:cubicBezTo>
                      <a:pt x="639" y="229"/>
                      <a:pt x="704" y="294"/>
                      <a:pt x="704" y="374"/>
                    </a:cubicBezTo>
                    <a:cubicBezTo>
                      <a:pt x="704" y="453"/>
                      <a:pt x="639" y="518"/>
                      <a:pt x="559" y="5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55" name="Group 12" descr="e7d195523061f1c09e9d68d7cf438b91ef959ecb14fc25d26BBA7F7DBC18E55DFF4014AF651F0BF2569D4B6C1DA7F1A4683A481403BD872FC687266AD13265C1DE7C373772FD8728ABDD69ADD03BFF5BE2862BC891DBB79E0B47DAFC0B20EFAF86558955B7FCCFA41E28A044B7497A4E125C32C7866AC7A0A29318354D69FB08035F876A7B69DF41D87DD94CF3B228A2C836566B61DAB7E6"/>
            <p:cNvGrpSpPr>
              <a:grpSpLocks noChangeAspect="1"/>
            </p:cNvGrpSpPr>
            <p:nvPr>
              <p:custDataLst>
                <p:tags r:id="rId36"/>
              </p:custDataLst>
            </p:nvPr>
          </p:nvGrpSpPr>
          <p:grpSpPr bwMode="auto">
            <a:xfrm>
              <a:off x="4963513" y="3649189"/>
              <a:ext cx="407282" cy="502051"/>
              <a:chOff x="2520" y="1174"/>
              <a:chExt cx="722" cy="890"/>
            </a:xfrm>
            <a:solidFill>
              <a:schemeClr val="bg1"/>
            </a:solidFill>
          </p:grpSpPr>
          <p:sp>
            <p:nvSpPr>
              <p:cNvPr id="60" name="Freeform 13"/>
              <p:cNvSpPr>
                <a:spLocks noEditPoints="1"/>
              </p:cNvSpPr>
              <p:nvPr>
                <p:custDataLst>
                  <p:tags r:id="rId37"/>
                </p:custDataLst>
              </p:nvPr>
            </p:nvSpPr>
            <p:spPr bwMode="auto">
              <a:xfrm>
                <a:off x="2520" y="1174"/>
                <a:ext cx="722" cy="890"/>
              </a:xfrm>
              <a:custGeom>
                <a:avLst/>
                <a:gdLst>
                  <a:gd name="T0" fmla="*/ 295 w 591"/>
                  <a:gd name="T1" fmla="*/ 732 h 732"/>
                  <a:gd name="T2" fmla="*/ 135 w 591"/>
                  <a:gd name="T3" fmla="*/ 644 h 732"/>
                  <a:gd name="T4" fmla="*/ 134 w 591"/>
                  <a:gd name="T5" fmla="*/ 643 h 732"/>
                  <a:gd name="T6" fmla="*/ 36 w 591"/>
                  <a:gd name="T7" fmla="*/ 536 h 732"/>
                  <a:gd name="T8" fmla="*/ 0 w 591"/>
                  <a:gd name="T9" fmla="*/ 396 h 732"/>
                  <a:gd name="T10" fmla="*/ 0 w 591"/>
                  <a:gd name="T11" fmla="*/ 59 h 732"/>
                  <a:gd name="T12" fmla="*/ 296 w 591"/>
                  <a:gd name="T13" fmla="*/ 0 h 732"/>
                  <a:gd name="T14" fmla="*/ 591 w 591"/>
                  <a:gd name="T15" fmla="*/ 59 h 732"/>
                  <a:gd name="T16" fmla="*/ 591 w 591"/>
                  <a:gd name="T17" fmla="*/ 396 h 732"/>
                  <a:gd name="T18" fmla="*/ 555 w 591"/>
                  <a:gd name="T19" fmla="*/ 536 h 732"/>
                  <a:gd name="T20" fmla="*/ 457 w 591"/>
                  <a:gd name="T21" fmla="*/ 643 h 732"/>
                  <a:gd name="T22" fmla="*/ 456 w 591"/>
                  <a:gd name="T23" fmla="*/ 644 h 732"/>
                  <a:gd name="T24" fmla="*/ 456 w 591"/>
                  <a:gd name="T25" fmla="*/ 644 h 732"/>
                  <a:gd name="T26" fmla="*/ 295 w 591"/>
                  <a:gd name="T27" fmla="*/ 732 h 732"/>
                  <a:gd name="T28" fmla="*/ 157 w 591"/>
                  <a:gd name="T29" fmla="*/ 606 h 732"/>
                  <a:gd name="T30" fmla="*/ 295 w 591"/>
                  <a:gd name="T31" fmla="*/ 682 h 732"/>
                  <a:gd name="T32" fmla="*/ 434 w 591"/>
                  <a:gd name="T33" fmla="*/ 606 h 732"/>
                  <a:gd name="T34" fmla="*/ 517 w 591"/>
                  <a:gd name="T35" fmla="*/ 515 h 732"/>
                  <a:gd name="T36" fmla="*/ 547 w 591"/>
                  <a:gd name="T37" fmla="*/ 396 h 732"/>
                  <a:gd name="T38" fmla="*/ 547 w 591"/>
                  <a:gd name="T39" fmla="*/ 95 h 732"/>
                  <a:gd name="T40" fmla="*/ 296 w 591"/>
                  <a:gd name="T41" fmla="*/ 44 h 732"/>
                  <a:gd name="T42" fmla="*/ 44 w 591"/>
                  <a:gd name="T43" fmla="*/ 95 h 732"/>
                  <a:gd name="T44" fmla="*/ 44 w 591"/>
                  <a:gd name="T45" fmla="*/ 396 h 732"/>
                  <a:gd name="T46" fmla="*/ 74 w 591"/>
                  <a:gd name="T47" fmla="*/ 516 h 732"/>
                  <a:gd name="T48" fmla="*/ 157 w 591"/>
                  <a:gd name="T49" fmla="*/ 606 h 7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591" h="732">
                    <a:moveTo>
                      <a:pt x="295" y="732"/>
                    </a:moveTo>
                    <a:cubicBezTo>
                      <a:pt x="135" y="644"/>
                      <a:pt x="135" y="644"/>
                      <a:pt x="135" y="644"/>
                    </a:cubicBezTo>
                    <a:cubicBezTo>
                      <a:pt x="134" y="643"/>
                      <a:pt x="134" y="643"/>
                      <a:pt x="134" y="643"/>
                    </a:cubicBezTo>
                    <a:cubicBezTo>
                      <a:pt x="93" y="616"/>
                      <a:pt x="59" y="579"/>
                      <a:pt x="36" y="536"/>
                    </a:cubicBezTo>
                    <a:cubicBezTo>
                      <a:pt x="13" y="493"/>
                      <a:pt x="0" y="445"/>
                      <a:pt x="0" y="396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296" y="0"/>
                      <a:pt x="296" y="0"/>
                      <a:pt x="296" y="0"/>
                    </a:cubicBezTo>
                    <a:cubicBezTo>
                      <a:pt x="591" y="59"/>
                      <a:pt x="591" y="59"/>
                      <a:pt x="591" y="59"/>
                    </a:cubicBezTo>
                    <a:cubicBezTo>
                      <a:pt x="591" y="396"/>
                      <a:pt x="591" y="396"/>
                      <a:pt x="591" y="396"/>
                    </a:cubicBezTo>
                    <a:cubicBezTo>
                      <a:pt x="591" y="445"/>
                      <a:pt x="579" y="493"/>
                      <a:pt x="555" y="536"/>
                    </a:cubicBezTo>
                    <a:cubicBezTo>
                      <a:pt x="532" y="579"/>
                      <a:pt x="498" y="616"/>
                      <a:pt x="457" y="643"/>
                    </a:cubicBezTo>
                    <a:cubicBezTo>
                      <a:pt x="456" y="644"/>
                      <a:pt x="456" y="644"/>
                      <a:pt x="456" y="644"/>
                    </a:cubicBezTo>
                    <a:cubicBezTo>
                      <a:pt x="456" y="644"/>
                      <a:pt x="456" y="644"/>
                      <a:pt x="456" y="644"/>
                    </a:cubicBezTo>
                    <a:lnTo>
                      <a:pt x="295" y="732"/>
                    </a:lnTo>
                    <a:close/>
                    <a:moveTo>
                      <a:pt x="157" y="606"/>
                    </a:moveTo>
                    <a:cubicBezTo>
                      <a:pt x="295" y="682"/>
                      <a:pt x="295" y="682"/>
                      <a:pt x="295" y="682"/>
                    </a:cubicBezTo>
                    <a:cubicBezTo>
                      <a:pt x="434" y="606"/>
                      <a:pt x="434" y="606"/>
                      <a:pt x="434" y="606"/>
                    </a:cubicBezTo>
                    <a:cubicBezTo>
                      <a:pt x="468" y="583"/>
                      <a:pt x="497" y="552"/>
                      <a:pt x="517" y="515"/>
                    </a:cubicBezTo>
                    <a:cubicBezTo>
                      <a:pt x="537" y="479"/>
                      <a:pt x="547" y="437"/>
                      <a:pt x="547" y="396"/>
                    </a:cubicBezTo>
                    <a:cubicBezTo>
                      <a:pt x="547" y="95"/>
                      <a:pt x="547" y="95"/>
                      <a:pt x="547" y="95"/>
                    </a:cubicBezTo>
                    <a:cubicBezTo>
                      <a:pt x="296" y="44"/>
                      <a:pt x="296" y="44"/>
                      <a:pt x="296" y="44"/>
                    </a:cubicBezTo>
                    <a:cubicBezTo>
                      <a:pt x="44" y="95"/>
                      <a:pt x="44" y="95"/>
                      <a:pt x="44" y="95"/>
                    </a:cubicBezTo>
                    <a:cubicBezTo>
                      <a:pt x="44" y="396"/>
                      <a:pt x="44" y="396"/>
                      <a:pt x="44" y="396"/>
                    </a:cubicBezTo>
                    <a:cubicBezTo>
                      <a:pt x="44" y="437"/>
                      <a:pt x="55" y="479"/>
                      <a:pt x="74" y="516"/>
                    </a:cubicBezTo>
                    <a:cubicBezTo>
                      <a:pt x="94" y="552"/>
                      <a:pt x="123" y="583"/>
                      <a:pt x="157" y="60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1" name="Freeform 14"/>
              <p:cNvSpPr/>
              <p:nvPr>
                <p:custDataLst>
                  <p:tags r:id="rId38"/>
                </p:custDataLst>
              </p:nvPr>
            </p:nvSpPr>
            <p:spPr bwMode="auto">
              <a:xfrm>
                <a:off x="2740" y="1485"/>
                <a:ext cx="342" cy="240"/>
              </a:xfrm>
              <a:custGeom>
                <a:avLst/>
                <a:gdLst>
                  <a:gd name="T0" fmla="*/ 141 w 342"/>
                  <a:gd name="T1" fmla="*/ 240 h 240"/>
                  <a:gd name="T2" fmla="*/ 0 w 342"/>
                  <a:gd name="T3" fmla="*/ 100 h 240"/>
                  <a:gd name="T4" fmla="*/ 37 w 342"/>
                  <a:gd name="T5" fmla="*/ 62 h 240"/>
                  <a:gd name="T6" fmla="*/ 141 w 342"/>
                  <a:gd name="T7" fmla="*/ 164 h 240"/>
                  <a:gd name="T8" fmla="*/ 304 w 342"/>
                  <a:gd name="T9" fmla="*/ 0 h 240"/>
                  <a:gd name="T10" fmla="*/ 342 w 342"/>
                  <a:gd name="T11" fmla="*/ 38 h 240"/>
                  <a:gd name="T12" fmla="*/ 141 w 342"/>
                  <a:gd name="T13" fmla="*/ 24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2" h="240">
                    <a:moveTo>
                      <a:pt x="141" y="240"/>
                    </a:moveTo>
                    <a:lnTo>
                      <a:pt x="0" y="100"/>
                    </a:lnTo>
                    <a:lnTo>
                      <a:pt x="37" y="62"/>
                    </a:lnTo>
                    <a:lnTo>
                      <a:pt x="141" y="164"/>
                    </a:lnTo>
                    <a:lnTo>
                      <a:pt x="304" y="0"/>
                    </a:lnTo>
                    <a:lnTo>
                      <a:pt x="342" y="38"/>
                    </a:lnTo>
                    <a:lnTo>
                      <a:pt x="141" y="2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56" name="Group 22" descr="e7d195523061f1c09e9d68d7cf438b91ef959ecb14fc25d26BBA7F7DBC18E55DFF4014AF651F0BF2569D4B6C1DA7F1A4683A481403BD872FC687266AD13265C1DE7C373772FD8728ABDD69ADD03BFF5BE2862BC891DBB79E0B47DAFC0B20EFAF86558955B7FCCFA41E28A044B7497A4E125C32C7866AC7A0A29318354D69FB08035F876A7B69DF41D87DD94CF3B228A2C836566B61DAB7E6"/>
            <p:cNvGrpSpPr>
              <a:grpSpLocks noChangeAspect="1"/>
            </p:cNvGrpSpPr>
            <p:nvPr>
              <p:custDataLst>
                <p:tags r:id="rId39"/>
              </p:custDataLst>
            </p:nvPr>
          </p:nvGrpSpPr>
          <p:grpSpPr bwMode="auto">
            <a:xfrm>
              <a:off x="3833206" y="3639424"/>
              <a:ext cx="525638" cy="521581"/>
              <a:chOff x="2426" y="1169"/>
              <a:chExt cx="907" cy="900"/>
            </a:xfrm>
            <a:solidFill>
              <a:schemeClr val="bg1"/>
            </a:solidFill>
          </p:grpSpPr>
          <p:sp>
            <p:nvSpPr>
              <p:cNvPr id="57" name="Freeform 23"/>
              <p:cNvSpPr>
                <a:spLocks noEditPoints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2426" y="1257"/>
                <a:ext cx="816" cy="812"/>
              </a:xfrm>
              <a:custGeom>
                <a:avLst/>
                <a:gdLst>
                  <a:gd name="T0" fmla="*/ 335 w 669"/>
                  <a:gd name="T1" fmla="*/ 668 h 668"/>
                  <a:gd name="T2" fmla="*/ 204 w 669"/>
                  <a:gd name="T3" fmla="*/ 642 h 668"/>
                  <a:gd name="T4" fmla="*/ 98 w 669"/>
                  <a:gd name="T5" fmla="*/ 571 h 668"/>
                  <a:gd name="T6" fmla="*/ 27 w 669"/>
                  <a:gd name="T7" fmla="*/ 464 h 668"/>
                  <a:gd name="T8" fmla="*/ 0 w 669"/>
                  <a:gd name="T9" fmla="*/ 334 h 668"/>
                  <a:gd name="T10" fmla="*/ 27 w 669"/>
                  <a:gd name="T11" fmla="*/ 204 h 668"/>
                  <a:gd name="T12" fmla="*/ 98 w 669"/>
                  <a:gd name="T13" fmla="*/ 98 h 668"/>
                  <a:gd name="T14" fmla="*/ 204 w 669"/>
                  <a:gd name="T15" fmla="*/ 26 h 668"/>
                  <a:gd name="T16" fmla="*/ 335 w 669"/>
                  <a:gd name="T17" fmla="*/ 0 h 668"/>
                  <a:gd name="T18" fmla="*/ 357 w 669"/>
                  <a:gd name="T19" fmla="*/ 0 h 668"/>
                  <a:gd name="T20" fmla="*/ 357 w 669"/>
                  <a:gd name="T21" fmla="*/ 312 h 668"/>
                  <a:gd name="T22" fmla="*/ 669 w 669"/>
                  <a:gd name="T23" fmla="*/ 312 h 668"/>
                  <a:gd name="T24" fmla="*/ 669 w 669"/>
                  <a:gd name="T25" fmla="*/ 334 h 668"/>
                  <a:gd name="T26" fmla="*/ 643 w 669"/>
                  <a:gd name="T27" fmla="*/ 464 h 668"/>
                  <a:gd name="T28" fmla="*/ 571 w 669"/>
                  <a:gd name="T29" fmla="*/ 571 h 668"/>
                  <a:gd name="T30" fmla="*/ 465 w 669"/>
                  <a:gd name="T31" fmla="*/ 642 h 668"/>
                  <a:gd name="T32" fmla="*/ 335 w 669"/>
                  <a:gd name="T33" fmla="*/ 668 h 668"/>
                  <a:gd name="T34" fmla="*/ 314 w 669"/>
                  <a:gd name="T35" fmla="*/ 44 h 668"/>
                  <a:gd name="T36" fmla="*/ 129 w 669"/>
                  <a:gd name="T37" fmla="*/ 129 h 668"/>
                  <a:gd name="T38" fmla="*/ 44 w 669"/>
                  <a:gd name="T39" fmla="*/ 334 h 668"/>
                  <a:gd name="T40" fmla="*/ 129 w 669"/>
                  <a:gd name="T41" fmla="*/ 539 h 668"/>
                  <a:gd name="T42" fmla="*/ 335 w 669"/>
                  <a:gd name="T43" fmla="*/ 625 h 668"/>
                  <a:gd name="T44" fmla="*/ 540 w 669"/>
                  <a:gd name="T45" fmla="*/ 540 h 668"/>
                  <a:gd name="T46" fmla="*/ 624 w 669"/>
                  <a:gd name="T47" fmla="*/ 356 h 668"/>
                  <a:gd name="T48" fmla="*/ 314 w 669"/>
                  <a:gd name="T49" fmla="*/ 356 h 668"/>
                  <a:gd name="T50" fmla="*/ 314 w 669"/>
                  <a:gd name="T51" fmla="*/ 44 h 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669" h="668">
                    <a:moveTo>
                      <a:pt x="335" y="668"/>
                    </a:moveTo>
                    <a:cubicBezTo>
                      <a:pt x="289" y="668"/>
                      <a:pt x="246" y="660"/>
                      <a:pt x="204" y="642"/>
                    </a:cubicBezTo>
                    <a:cubicBezTo>
                      <a:pt x="165" y="625"/>
                      <a:pt x="129" y="601"/>
                      <a:pt x="98" y="571"/>
                    </a:cubicBezTo>
                    <a:cubicBezTo>
                      <a:pt x="67" y="540"/>
                      <a:pt x="43" y="504"/>
                      <a:pt x="27" y="464"/>
                    </a:cubicBezTo>
                    <a:cubicBezTo>
                      <a:pt x="9" y="423"/>
                      <a:pt x="0" y="379"/>
                      <a:pt x="0" y="334"/>
                    </a:cubicBezTo>
                    <a:cubicBezTo>
                      <a:pt x="0" y="289"/>
                      <a:pt x="9" y="245"/>
                      <a:pt x="27" y="204"/>
                    </a:cubicBezTo>
                    <a:cubicBezTo>
                      <a:pt x="43" y="164"/>
                      <a:pt x="67" y="128"/>
                      <a:pt x="98" y="98"/>
                    </a:cubicBezTo>
                    <a:cubicBezTo>
                      <a:pt x="129" y="67"/>
                      <a:pt x="165" y="43"/>
                      <a:pt x="204" y="26"/>
                    </a:cubicBezTo>
                    <a:cubicBezTo>
                      <a:pt x="246" y="9"/>
                      <a:pt x="289" y="0"/>
                      <a:pt x="335" y="0"/>
                    </a:cubicBezTo>
                    <a:cubicBezTo>
                      <a:pt x="357" y="0"/>
                      <a:pt x="357" y="0"/>
                      <a:pt x="357" y="0"/>
                    </a:cubicBezTo>
                    <a:cubicBezTo>
                      <a:pt x="357" y="312"/>
                      <a:pt x="357" y="312"/>
                      <a:pt x="357" y="312"/>
                    </a:cubicBezTo>
                    <a:cubicBezTo>
                      <a:pt x="669" y="312"/>
                      <a:pt x="669" y="312"/>
                      <a:pt x="669" y="312"/>
                    </a:cubicBezTo>
                    <a:cubicBezTo>
                      <a:pt x="669" y="334"/>
                      <a:pt x="669" y="334"/>
                      <a:pt x="669" y="334"/>
                    </a:cubicBezTo>
                    <a:cubicBezTo>
                      <a:pt x="669" y="379"/>
                      <a:pt x="660" y="423"/>
                      <a:pt x="643" y="464"/>
                    </a:cubicBezTo>
                    <a:cubicBezTo>
                      <a:pt x="626" y="504"/>
                      <a:pt x="602" y="540"/>
                      <a:pt x="571" y="571"/>
                    </a:cubicBezTo>
                    <a:cubicBezTo>
                      <a:pt x="540" y="601"/>
                      <a:pt x="505" y="625"/>
                      <a:pt x="465" y="642"/>
                    </a:cubicBezTo>
                    <a:cubicBezTo>
                      <a:pt x="423" y="660"/>
                      <a:pt x="380" y="668"/>
                      <a:pt x="335" y="668"/>
                    </a:cubicBezTo>
                    <a:close/>
                    <a:moveTo>
                      <a:pt x="314" y="44"/>
                    </a:moveTo>
                    <a:cubicBezTo>
                      <a:pt x="244" y="49"/>
                      <a:pt x="179" y="79"/>
                      <a:pt x="129" y="129"/>
                    </a:cubicBezTo>
                    <a:cubicBezTo>
                      <a:pt x="74" y="183"/>
                      <a:pt x="44" y="256"/>
                      <a:pt x="44" y="334"/>
                    </a:cubicBezTo>
                    <a:cubicBezTo>
                      <a:pt x="44" y="412"/>
                      <a:pt x="74" y="485"/>
                      <a:pt x="129" y="539"/>
                    </a:cubicBezTo>
                    <a:cubicBezTo>
                      <a:pt x="184" y="594"/>
                      <a:pt x="257" y="625"/>
                      <a:pt x="335" y="625"/>
                    </a:cubicBezTo>
                    <a:cubicBezTo>
                      <a:pt x="412" y="625"/>
                      <a:pt x="485" y="594"/>
                      <a:pt x="540" y="540"/>
                    </a:cubicBezTo>
                    <a:cubicBezTo>
                      <a:pt x="590" y="490"/>
                      <a:pt x="619" y="425"/>
                      <a:pt x="624" y="356"/>
                    </a:cubicBezTo>
                    <a:cubicBezTo>
                      <a:pt x="314" y="356"/>
                      <a:pt x="314" y="356"/>
                      <a:pt x="314" y="356"/>
                    </a:cubicBezTo>
                    <a:lnTo>
                      <a:pt x="314" y="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8" name="Freeform 24"/>
              <p:cNvSpPr>
                <a:spLocks noEditPoints="1"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2917" y="1169"/>
                <a:ext cx="416" cy="414"/>
              </a:xfrm>
              <a:custGeom>
                <a:avLst/>
                <a:gdLst>
                  <a:gd name="T0" fmla="*/ 341 w 341"/>
                  <a:gd name="T1" fmla="*/ 341 h 341"/>
                  <a:gd name="T2" fmla="*/ 319 w 341"/>
                  <a:gd name="T3" fmla="*/ 341 h 341"/>
                  <a:gd name="T4" fmla="*/ 0 w 341"/>
                  <a:gd name="T5" fmla="*/ 341 h 341"/>
                  <a:gd name="T6" fmla="*/ 0 w 341"/>
                  <a:gd name="T7" fmla="*/ 0 h 341"/>
                  <a:gd name="T8" fmla="*/ 22 w 341"/>
                  <a:gd name="T9" fmla="*/ 0 h 341"/>
                  <a:gd name="T10" fmla="*/ 146 w 341"/>
                  <a:gd name="T11" fmla="*/ 25 h 341"/>
                  <a:gd name="T12" fmla="*/ 247 w 341"/>
                  <a:gd name="T13" fmla="*/ 94 h 341"/>
                  <a:gd name="T14" fmla="*/ 316 w 341"/>
                  <a:gd name="T15" fmla="*/ 195 h 341"/>
                  <a:gd name="T16" fmla="*/ 341 w 341"/>
                  <a:gd name="T17" fmla="*/ 319 h 341"/>
                  <a:gd name="T18" fmla="*/ 341 w 341"/>
                  <a:gd name="T19" fmla="*/ 341 h 341"/>
                  <a:gd name="T20" fmla="*/ 44 w 341"/>
                  <a:gd name="T21" fmla="*/ 297 h 341"/>
                  <a:gd name="T22" fmla="*/ 296 w 341"/>
                  <a:gd name="T23" fmla="*/ 297 h 341"/>
                  <a:gd name="T24" fmla="*/ 216 w 341"/>
                  <a:gd name="T25" fmla="*/ 125 h 341"/>
                  <a:gd name="T26" fmla="*/ 44 w 341"/>
                  <a:gd name="T27" fmla="*/ 45 h 341"/>
                  <a:gd name="T28" fmla="*/ 44 w 341"/>
                  <a:gd name="T29" fmla="*/ 297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41" h="341">
                    <a:moveTo>
                      <a:pt x="341" y="341"/>
                    </a:moveTo>
                    <a:cubicBezTo>
                      <a:pt x="319" y="341"/>
                      <a:pt x="319" y="341"/>
                      <a:pt x="319" y="341"/>
                    </a:cubicBezTo>
                    <a:cubicBezTo>
                      <a:pt x="0" y="341"/>
                      <a:pt x="0" y="341"/>
                      <a:pt x="0" y="34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65" y="0"/>
                      <a:pt x="107" y="9"/>
                      <a:pt x="146" y="25"/>
                    </a:cubicBezTo>
                    <a:cubicBezTo>
                      <a:pt x="184" y="42"/>
                      <a:pt x="218" y="65"/>
                      <a:pt x="247" y="94"/>
                    </a:cubicBezTo>
                    <a:cubicBezTo>
                      <a:pt x="277" y="123"/>
                      <a:pt x="300" y="157"/>
                      <a:pt x="316" y="195"/>
                    </a:cubicBezTo>
                    <a:cubicBezTo>
                      <a:pt x="332" y="234"/>
                      <a:pt x="341" y="276"/>
                      <a:pt x="341" y="319"/>
                    </a:cubicBezTo>
                    <a:cubicBezTo>
                      <a:pt x="341" y="341"/>
                      <a:pt x="341" y="341"/>
                      <a:pt x="341" y="341"/>
                    </a:cubicBezTo>
                    <a:close/>
                    <a:moveTo>
                      <a:pt x="44" y="297"/>
                    </a:moveTo>
                    <a:cubicBezTo>
                      <a:pt x="296" y="297"/>
                      <a:pt x="296" y="297"/>
                      <a:pt x="296" y="297"/>
                    </a:cubicBezTo>
                    <a:cubicBezTo>
                      <a:pt x="291" y="232"/>
                      <a:pt x="263" y="171"/>
                      <a:pt x="216" y="125"/>
                    </a:cubicBezTo>
                    <a:cubicBezTo>
                      <a:pt x="170" y="78"/>
                      <a:pt x="109" y="50"/>
                      <a:pt x="44" y="45"/>
                    </a:cubicBezTo>
                    <a:lnTo>
                      <a:pt x="44" y="29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pic>
        <p:nvPicPr>
          <p:cNvPr id="2" name="图片 1" descr="b4bef48a6b44a0d9762269b396a6bd7a"/>
          <p:cNvPicPr/>
          <p:nvPr/>
        </p:nvPicPr>
        <p:blipFill>
          <a:blip r:embed="rId42"/>
          <a:stretch>
            <a:fillRect/>
          </a:stretch>
        </p:blipFill>
        <p:spPr>
          <a:xfrm>
            <a:off x="9321800" y="317500"/>
            <a:ext cx="2706289" cy="529200"/>
          </a:xfrm>
          <a:prstGeom prst="rect">
            <a:avLst/>
          </a:prstGeom>
        </p:spPr>
      </p:pic>
    </p:spTree>
    <p:custDataLst>
      <p:tags r:id="rId43"/>
    </p:custData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椭圆 58"/>
          <p:cNvSpPr/>
          <p:nvPr>
            <p:custDataLst>
              <p:tags r:id="rId1"/>
            </p:custDataLst>
          </p:nvPr>
        </p:nvSpPr>
        <p:spPr>
          <a:xfrm>
            <a:off x="-369570" y="-820420"/>
            <a:ext cx="2344420" cy="2344420"/>
          </a:xfrm>
          <a:prstGeom prst="ellipse">
            <a:avLst/>
          </a:prstGeom>
          <a:solidFill>
            <a:srgbClr val="ABBB9A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微软雅黑" panose="020B050302020402020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  <a:gradFill flip="none" rotWithShape="1">
            <a:gsLst>
              <a:gs pos="0">
                <a:srgbClr val="3B955B">
                  <a:shade val="30000"/>
                  <a:satMod val="115000"/>
                </a:srgbClr>
              </a:gs>
              <a:gs pos="50000">
                <a:srgbClr val="3B955B">
                  <a:shade val="67500"/>
                  <a:satMod val="115000"/>
                </a:srgbClr>
              </a:gs>
              <a:gs pos="100000">
                <a:srgbClr val="3B955B">
                  <a:shade val="100000"/>
                  <a:satMod val="115000"/>
                </a:srgbClr>
              </a:gs>
            </a:gsLst>
            <a:lin ang="8100000" scaled="1"/>
            <a:tileRect/>
          </a:gradFill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>
              <p:custDataLst>
                <p:tags r:id="rId2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任意多边形 9"/>
          <p:cNvSpPr/>
          <p:nvPr>
            <p:custDataLst>
              <p:tags r:id="rId3"/>
            </p:custDataLst>
          </p:nvPr>
        </p:nvSpPr>
        <p:spPr>
          <a:xfrm>
            <a:off x="3197860" y="2880995"/>
            <a:ext cx="5793105" cy="347853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271" h="5567">
                <a:moveTo>
                  <a:pt x="4636" y="0"/>
                </a:moveTo>
                <a:cubicBezTo>
                  <a:pt x="7196" y="0"/>
                  <a:pt x="9271" y="2075"/>
                  <a:pt x="9271" y="4636"/>
                </a:cubicBezTo>
                <a:cubicBezTo>
                  <a:pt x="9271" y="4936"/>
                  <a:pt x="9242" y="5229"/>
                  <a:pt x="9188" y="5513"/>
                </a:cubicBezTo>
                <a:lnTo>
                  <a:pt x="9177" y="5567"/>
                </a:lnTo>
                <a:lnTo>
                  <a:pt x="94" y="5567"/>
                </a:lnTo>
                <a:lnTo>
                  <a:pt x="83" y="5513"/>
                </a:lnTo>
                <a:cubicBezTo>
                  <a:pt x="29" y="5229"/>
                  <a:pt x="0" y="4936"/>
                  <a:pt x="0" y="4636"/>
                </a:cubicBezTo>
                <a:cubicBezTo>
                  <a:pt x="0" y="2075"/>
                  <a:pt x="2075" y="0"/>
                  <a:pt x="4636" y="0"/>
                </a:cubicBezTo>
                <a:close/>
              </a:path>
            </a:pathLst>
          </a:custGeom>
          <a:noFill/>
          <a:ln w="12700" cap="rnd">
            <a:solidFill>
              <a:srgbClr val="927F76">
                <a:alpha val="20000"/>
              </a:srgbClr>
            </a:solidFill>
            <a:prstDash val="sysDash"/>
          </a:ln>
          <a:effectLst>
            <a:outerShdw blurRad="215900" dist="76200" dir="5400000" algn="t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任意多边形 14"/>
          <p:cNvSpPr/>
          <p:nvPr>
            <p:custDataLst>
              <p:tags r:id="rId4"/>
            </p:custDataLst>
          </p:nvPr>
        </p:nvSpPr>
        <p:spPr>
          <a:xfrm>
            <a:off x="3984942" y="3829685"/>
            <a:ext cx="4218940" cy="253238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271" h="5567">
                <a:moveTo>
                  <a:pt x="4636" y="0"/>
                </a:moveTo>
                <a:cubicBezTo>
                  <a:pt x="7196" y="0"/>
                  <a:pt x="9271" y="2075"/>
                  <a:pt x="9271" y="4636"/>
                </a:cubicBezTo>
                <a:cubicBezTo>
                  <a:pt x="9271" y="4936"/>
                  <a:pt x="9242" y="5229"/>
                  <a:pt x="9188" y="5513"/>
                </a:cubicBezTo>
                <a:lnTo>
                  <a:pt x="9177" y="5567"/>
                </a:lnTo>
                <a:lnTo>
                  <a:pt x="94" y="5567"/>
                </a:lnTo>
                <a:lnTo>
                  <a:pt x="83" y="5513"/>
                </a:lnTo>
                <a:cubicBezTo>
                  <a:pt x="29" y="5229"/>
                  <a:pt x="0" y="4936"/>
                  <a:pt x="0" y="4636"/>
                </a:cubicBezTo>
                <a:cubicBezTo>
                  <a:pt x="0" y="2075"/>
                  <a:pt x="2075" y="0"/>
                  <a:pt x="4636" y="0"/>
                </a:cubicBezTo>
                <a:close/>
              </a:path>
            </a:pathLst>
          </a:custGeom>
          <a:solidFill>
            <a:srgbClr val="56796D">
              <a:alpha val="35000"/>
            </a:srgb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7" name="任意多边形 15"/>
          <p:cNvSpPr/>
          <p:nvPr>
            <p:custDataLst>
              <p:tags r:id="rId5"/>
            </p:custDataLst>
          </p:nvPr>
        </p:nvSpPr>
        <p:spPr>
          <a:xfrm>
            <a:off x="4385945" y="4307840"/>
            <a:ext cx="3416935" cy="205232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271" h="5567">
                <a:moveTo>
                  <a:pt x="4636" y="0"/>
                </a:moveTo>
                <a:cubicBezTo>
                  <a:pt x="7196" y="0"/>
                  <a:pt x="9271" y="2075"/>
                  <a:pt x="9271" y="4636"/>
                </a:cubicBezTo>
                <a:cubicBezTo>
                  <a:pt x="9271" y="4936"/>
                  <a:pt x="9242" y="5229"/>
                  <a:pt x="9188" y="5513"/>
                </a:cubicBezTo>
                <a:lnTo>
                  <a:pt x="9177" y="5567"/>
                </a:lnTo>
                <a:lnTo>
                  <a:pt x="94" y="5567"/>
                </a:lnTo>
                <a:lnTo>
                  <a:pt x="83" y="5513"/>
                </a:lnTo>
                <a:cubicBezTo>
                  <a:pt x="29" y="5229"/>
                  <a:pt x="0" y="4936"/>
                  <a:pt x="0" y="4636"/>
                </a:cubicBezTo>
                <a:cubicBezTo>
                  <a:pt x="0" y="2075"/>
                  <a:pt x="2075" y="0"/>
                  <a:pt x="4636" y="0"/>
                </a:cubicBezTo>
                <a:close/>
              </a:path>
            </a:pathLst>
          </a:cu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8" name="任意多边形 16"/>
          <p:cNvSpPr/>
          <p:nvPr>
            <p:custDataLst>
              <p:tags r:id="rId6"/>
            </p:custDataLst>
          </p:nvPr>
        </p:nvSpPr>
        <p:spPr>
          <a:xfrm>
            <a:off x="4777740" y="4775200"/>
            <a:ext cx="2633345" cy="15811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271" h="5567">
                <a:moveTo>
                  <a:pt x="4636" y="0"/>
                </a:moveTo>
                <a:cubicBezTo>
                  <a:pt x="7196" y="0"/>
                  <a:pt x="9271" y="2075"/>
                  <a:pt x="9271" y="4636"/>
                </a:cubicBezTo>
                <a:cubicBezTo>
                  <a:pt x="9271" y="4936"/>
                  <a:pt x="9242" y="5229"/>
                  <a:pt x="9188" y="5513"/>
                </a:cubicBezTo>
                <a:lnTo>
                  <a:pt x="9177" y="5567"/>
                </a:lnTo>
                <a:lnTo>
                  <a:pt x="94" y="5567"/>
                </a:lnTo>
                <a:lnTo>
                  <a:pt x="83" y="5513"/>
                </a:lnTo>
                <a:cubicBezTo>
                  <a:pt x="29" y="5229"/>
                  <a:pt x="0" y="4936"/>
                  <a:pt x="0" y="4636"/>
                </a:cubicBezTo>
                <a:cubicBezTo>
                  <a:pt x="0" y="2075"/>
                  <a:pt x="2075" y="0"/>
                  <a:pt x="4636" y="0"/>
                </a:cubicBezTo>
                <a:close/>
              </a:path>
            </a:pathLst>
          </a:custGeom>
          <a:solidFill>
            <a:srgbClr val="3B955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100000"/>
              </a:lnSpc>
              <a:buClrTx/>
              <a:buSzTx/>
              <a:buFontTx/>
            </a:pPr>
            <a:r>
              <a:rPr lang="zh-CN" altLang="en-US" sz="2400" b="1" spc="15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添加标题</a:t>
            </a:r>
            <a:endParaRPr lang="zh-CN" altLang="en-US" sz="2400" b="1" spc="15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12" name="直接连接符 11"/>
          <p:cNvCxnSpPr/>
          <p:nvPr>
            <p:custDataLst>
              <p:tags r:id="rId7"/>
            </p:custDataLst>
          </p:nvPr>
        </p:nvCxnSpPr>
        <p:spPr>
          <a:xfrm>
            <a:off x="1649412" y="6360160"/>
            <a:ext cx="8890000" cy="0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  <a:effectLst>
            <a:outerShdw blurRad="114300" dist="38100" dir="5400000" algn="t" rotWithShape="0">
              <a:schemeClr val="bg1">
                <a:lumMod val="85000"/>
                <a:alpha val="5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椭圆 64"/>
          <p:cNvSpPr/>
          <p:nvPr>
            <p:custDataLst>
              <p:tags r:id="rId8"/>
            </p:custDataLst>
          </p:nvPr>
        </p:nvSpPr>
        <p:spPr>
          <a:xfrm>
            <a:off x="8053705" y="3590925"/>
            <a:ext cx="747395" cy="746760"/>
          </a:xfrm>
          <a:prstGeom prst="ellipse">
            <a:avLst/>
          </a:prstGeom>
          <a:solidFill>
            <a:schemeClr val="bg1"/>
          </a:solidFill>
          <a:ln>
            <a:solidFill>
              <a:srgbClr val="82A09A"/>
            </a:solidFill>
          </a:ln>
          <a:effectLst>
            <a:outerShdw blurRad="177800" dir="5400000" sx="90000" sy="-19000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4" name="椭圆 63"/>
          <p:cNvSpPr/>
          <p:nvPr>
            <p:custDataLst>
              <p:tags r:id="rId9"/>
            </p:custDataLst>
          </p:nvPr>
        </p:nvSpPr>
        <p:spPr>
          <a:xfrm>
            <a:off x="8138160" y="3674110"/>
            <a:ext cx="579120" cy="579755"/>
          </a:xfrm>
          <a:prstGeom prst="ellipse">
            <a:avLst/>
          </a:prstGeom>
          <a:gradFill>
            <a:gsLst>
              <a:gs pos="44000">
                <a:srgbClr val="56796D"/>
              </a:gs>
              <a:gs pos="0">
                <a:srgbClr val="82A09A"/>
              </a:gs>
              <a:gs pos="100000">
                <a:srgbClr val="56796D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177800" dir="5400000" sx="90000" sy="-19000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0" name="椭圆 19"/>
          <p:cNvSpPr/>
          <p:nvPr>
            <p:custDataLst>
              <p:tags r:id="rId10"/>
            </p:custDataLst>
          </p:nvPr>
        </p:nvSpPr>
        <p:spPr>
          <a:xfrm>
            <a:off x="5782945" y="2576195"/>
            <a:ext cx="747395" cy="746760"/>
          </a:xfrm>
          <a:prstGeom prst="ellipse">
            <a:avLst/>
          </a:prstGeom>
          <a:solidFill>
            <a:schemeClr val="bg1"/>
          </a:solidFill>
          <a:ln>
            <a:solidFill>
              <a:srgbClr val="82A09A"/>
            </a:solidFill>
          </a:ln>
          <a:effectLst>
            <a:outerShdw blurRad="177800" dir="5400000" sx="90000" sy="-19000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1" name="椭圆 20"/>
          <p:cNvSpPr/>
          <p:nvPr>
            <p:custDataLst>
              <p:tags r:id="rId11"/>
            </p:custDataLst>
          </p:nvPr>
        </p:nvSpPr>
        <p:spPr>
          <a:xfrm>
            <a:off x="5867083" y="2659698"/>
            <a:ext cx="579120" cy="579755"/>
          </a:xfrm>
          <a:prstGeom prst="ellipse">
            <a:avLst/>
          </a:prstGeom>
          <a:gradFill>
            <a:gsLst>
              <a:gs pos="44000">
                <a:srgbClr val="56796D"/>
              </a:gs>
              <a:gs pos="0">
                <a:srgbClr val="82A09A"/>
              </a:gs>
              <a:gs pos="100000">
                <a:srgbClr val="56796D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177800" dir="5400000" sx="90000" sy="-19000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2" name="椭圆 21"/>
          <p:cNvSpPr/>
          <p:nvPr>
            <p:custDataLst>
              <p:tags r:id="rId12"/>
            </p:custDataLst>
          </p:nvPr>
        </p:nvSpPr>
        <p:spPr>
          <a:xfrm>
            <a:off x="3407410" y="3590925"/>
            <a:ext cx="747395" cy="746760"/>
          </a:xfrm>
          <a:prstGeom prst="ellipse">
            <a:avLst/>
          </a:prstGeom>
          <a:solidFill>
            <a:schemeClr val="bg1"/>
          </a:solidFill>
          <a:ln>
            <a:solidFill>
              <a:srgbClr val="82A09A"/>
            </a:solidFill>
          </a:ln>
          <a:effectLst>
            <a:outerShdw blurRad="177800" dir="5400000" sx="90000" sy="-19000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8" name="椭圆 57"/>
          <p:cNvSpPr/>
          <p:nvPr>
            <p:custDataLst>
              <p:tags r:id="rId13"/>
            </p:custDataLst>
          </p:nvPr>
        </p:nvSpPr>
        <p:spPr>
          <a:xfrm>
            <a:off x="3491548" y="3674428"/>
            <a:ext cx="579120" cy="579755"/>
          </a:xfrm>
          <a:prstGeom prst="ellipse">
            <a:avLst/>
          </a:prstGeom>
          <a:gradFill>
            <a:gsLst>
              <a:gs pos="44000">
                <a:srgbClr val="56796D"/>
              </a:gs>
              <a:gs pos="0">
                <a:srgbClr val="82A09A"/>
              </a:gs>
              <a:gs pos="100000">
                <a:srgbClr val="56796D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177800" dir="5400000" sx="90000" sy="-19000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23" name="直接连接符 22"/>
          <p:cNvCxnSpPr/>
          <p:nvPr>
            <p:custDataLst>
              <p:tags r:id="rId14"/>
            </p:custDataLst>
          </p:nvPr>
        </p:nvCxnSpPr>
        <p:spPr>
          <a:xfrm>
            <a:off x="5374322" y="6028055"/>
            <a:ext cx="1440180" cy="0"/>
          </a:xfrm>
          <a:prstGeom prst="line">
            <a:avLst/>
          </a:prstGeom>
          <a:ln cap="flat">
            <a:gradFill>
              <a:gsLst>
                <a:gs pos="0">
                  <a:srgbClr val="AFC6FF">
                    <a:alpha val="0"/>
                  </a:srgbClr>
                </a:gs>
                <a:gs pos="100000">
                  <a:srgbClr val="376FFF">
                    <a:alpha val="0"/>
                  </a:srgbClr>
                </a:gs>
                <a:gs pos="50000">
                  <a:srgbClr val="FFFFFF"/>
                </a:gs>
              </a:gsLst>
              <a:lin ang="10800000" scaled="1"/>
            </a:gra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图形 61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017895" y="2788920"/>
            <a:ext cx="288000" cy="288000"/>
          </a:xfrm>
          <a:prstGeom prst="rect">
            <a:avLst/>
          </a:prstGeom>
        </p:spPr>
      </p:pic>
      <p:pic>
        <p:nvPicPr>
          <p:cNvPr id="67" name="图形 66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604895" y="3791585"/>
            <a:ext cx="324000" cy="324000"/>
          </a:xfrm>
          <a:prstGeom prst="rect">
            <a:avLst/>
          </a:prstGeom>
        </p:spPr>
      </p:pic>
      <p:pic>
        <p:nvPicPr>
          <p:cNvPr id="72" name="图形 71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8277225" y="3818890"/>
            <a:ext cx="288000" cy="273285"/>
          </a:xfrm>
          <a:prstGeom prst="rect">
            <a:avLst/>
          </a:prstGeom>
        </p:spPr>
      </p:pic>
      <p:sp>
        <p:nvSpPr>
          <p:cNvPr id="3" name="矩形 2"/>
          <p:cNvSpPr/>
          <p:nvPr>
            <p:custDataLst>
              <p:tags r:id="rId24"/>
            </p:custDataLst>
          </p:nvPr>
        </p:nvSpPr>
        <p:spPr>
          <a:xfrm>
            <a:off x="4391912" y="1817254"/>
            <a:ext cx="3497461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您的内容请在这里输入，或者复制您的文本后，在此处选择黏贴，并选择只保留文字</a:t>
            </a:r>
            <a:endParaRPr lang="zh-CN" altLang="en-US" sz="1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矩形 3"/>
          <p:cNvSpPr/>
          <p:nvPr>
            <p:custDataLst>
              <p:tags r:id="rId25"/>
            </p:custDataLst>
          </p:nvPr>
        </p:nvSpPr>
        <p:spPr>
          <a:xfrm>
            <a:off x="4391912" y="1364955"/>
            <a:ext cx="2011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请在这里添加标题</a:t>
            </a:r>
            <a:endParaRPr lang="zh-CN" altLang="en-US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矩形 5"/>
          <p:cNvSpPr/>
          <p:nvPr>
            <p:custDataLst>
              <p:tags r:id="rId26"/>
            </p:custDataLst>
          </p:nvPr>
        </p:nvSpPr>
        <p:spPr>
          <a:xfrm>
            <a:off x="8933815" y="3766820"/>
            <a:ext cx="244094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您的内容请在这里输入，或者复制您的文本后，在此处选择黏贴，并选择只保留文字</a:t>
            </a:r>
            <a:endParaRPr lang="zh-CN" altLang="en-US" sz="1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矩形 14"/>
          <p:cNvSpPr/>
          <p:nvPr>
            <p:custDataLst>
              <p:tags r:id="rId27"/>
            </p:custDataLst>
          </p:nvPr>
        </p:nvSpPr>
        <p:spPr>
          <a:xfrm>
            <a:off x="8934067" y="3314405"/>
            <a:ext cx="2011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请在这里添加标题</a:t>
            </a:r>
            <a:endParaRPr lang="zh-CN" altLang="en-US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矩形 28"/>
          <p:cNvSpPr/>
          <p:nvPr>
            <p:custDataLst>
              <p:tags r:id="rId28"/>
            </p:custDataLst>
          </p:nvPr>
        </p:nvSpPr>
        <p:spPr>
          <a:xfrm>
            <a:off x="814070" y="3674745"/>
            <a:ext cx="244094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您的内容请在这里输入，或者复制您的文本后，在此处选择黏贴，并选择只保留文字</a:t>
            </a:r>
            <a:endParaRPr lang="zh-CN" altLang="en-US" sz="1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" name="矩形 29"/>
          <p:cNvSpPr/>
          <p:nvPr>
            <p:custDataLst>
              <p:tags r:id="rId29"/>
            </p:custDataLst>
          </p:nvPr>
        </p:nvSpPr>
        <p:spPr>
          <a:xfrm>
            <a:off x="814322" y="3222330"/>
            <a:ext cx="2011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请在这里添加标题</a:t>
            </a:r>
            <a:endParaRPr lang="zh-CN" altLang="en-US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文本框 17"/>
          <p:cNvSpPr txBox="1"/>
          <p:nvPr>
            <p:custDataLst>
              <p:tags r:id="rId30"/>
            </p:custDataLst>
          </p:nvPr>
        </p:nvSpPr>
        <p:spPr>
          <a:xfrm rot="20700000">
            <a:off x="151765" y="133986"/>
            <a:ext cx="1009650" cy="66611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374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01</a:t>
            </a:r>
            <a:endParaRPr lang="en-US" altLang="zh-CN" sz="374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5" name="文本框 24"/>
          <p:cNvSpPr txBox="1"/>
          <p:nvPr>
            <p:custDataLst>
              <p:tags r:id="rId31"/>
            </p:custDataLst>
          </p:nvPr>
        </p:nvSpPr>
        <p:spPr>
          <a:xfrm>
            <a:off x="1530350" y="317500"/>
            <a:ext cx="4191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输入标题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 descr="b4bef48a6b44a0d9762269b396a6bd7a"/>
          <p:cNvPicPr/>
          <p:nvPr/>
        </p:nvPicPr>
        <p:blipFill>
          <a:blip r:embed="rId32"/>
          <a:stretch>
            <a:fillRect/>
          </a:stretch>
        </p:blipFill>
        <p:spPr>
          <a:xfrm>
            <a:off x="9321800" y="317500"/>
            <a:ext cx="2706289" cy="529200"/>
          </a:xfrm>
          <a:prstGeom prst="rect">
            <a:avLst/>
          </a:prstGeom>
        </p:spPr>
      </p:pic>
    </p:spTree>
    <p:custDataLst>
      <p:tags r:id="rId33"/>
    </p:custData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0" y="0"/>
            <a:ext cx="12235815" cy="6858000"/>
          </a:xfrm>
          <a:prstGeom prst="rect">
            <a:avLst/>
          </a:prstGeom>
          <a:solidFill>
            <a:srgbClr val="C9D8D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5">
              <a:solidFill>
                <a:schemeClr val="lt1"/>
              </a:solidFill>
              <a:cs typeface="微软雅黑" panose="020B0503020204020204" charset="-122"/>
            </a:endParaRPr>
          </a:p>
        </p:txBody>
      </p:sp>
      <p:sp>
        <p:nvSpPr>
          <p:cNvPr id="9" name="单圆角矩形 8"/>
          <p:cNvSpPr/>
          <p:nvPr>
            <p:custDataLst>
              <p:tags r:id="rId3"/>
            </p:custDataLst>
          </p:nvPr>
        </p:nvSpPr>
        <p:spPr>
          <a:xfrm>
            <a:off x="0" y="2476500"/>
            <a:ext cx="12192000" cy="1908811"/>
          </a:xfrm>
          <a:prstGeom prst="round1Rect">
            <a:avLst>
              <a:gd name="adj" fmla="val 0"/>
            </a:avLst>
          </a:prstGeom>
          <a:solidFill>
            <a:srgbClr val="3B95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5" dirty="0">
              <a:solidFill>
                <a:schemeClr val="lt1"/>
              </a:solidFill>
              <a:cs typeface="微软雅黑" panose="020B0503020204020204" charset="-122"/>
            </a:endParaRPr>
          </a:p>
        </p:txBody>
      </p:sp>
      <p:sp>
        <p:nvSpPr>
          <p:cNvPr id="5" name="单圆角矩形 4"/>
          <p:cNvSpPr/>
          <p:nvPr>
            <p:custDataLst>
              <p:tags r:id="rId4"/>
            </p:custDataLst>
          </p:nvPr>
        </p:nvSpPr>
        <p:spPr>
          <a:xfrm>
            <a:off x="226060" y="2476500"/>
            <a:ext cx="7074535" cy="1908811"/>
          </a:xfrm>
          <a:prstGeom prst="round1Rect">
            <a:avLst>
              <a:gd name="adj" fmla="val 0"/>
            </a:avLst>
          </a:prstGeom>
          <a:solidFill>
            <a:srgbClr val="5579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5" dirty="0">
              <a:solidFill>
                <a:schemeClr val="lt1"/>
              </a:solidFill>
              <a:cs typeface="微软雅黑" panose="020B0503020204020204" charset="-122"/>
            </a:endParaRPr>
          </a:p>
        </p:txBody>
      </p:sp>
      <p:pic>
        <p:nvPicPr>
          <p:cNvPr id="41" name="图片 40" descr="F:/设计图片素材5/willian-justen-de-vasconcellos-ZB33AVwsA7I-unsplash.jpgwillian-justen-de-vasconcellos-ZB33AVwsA7I-unsplash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" cstate="email"/>
          <a:srcRect l="24083" t="-3" r="24083" b="-3"/>
          <a:stretch>
            <a:fillRect/>
          </a:stretch>
        </p:blipFill>
        <p:spPr>
          <a:xfrm>
            <a:off x="7293111" y="1003923"/>
            <a:ext cx="3669905" cy="4746039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111" h="14369">
                <a:moveTo>
                  <a:pt x="0" y="0"/>
                </a:moveTo>
                <a:lnTo>
                  <a:pt x="11111" y="0"/>
                </a:lnTo>
                <a:lnTo>
                  <a:pt x="11111" y="14369"/>
                </a:lnTo>
                <a:lnTo>
                  <a:pt x="0" y="1436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" name="图片 3" descr="b4bef48a6b44a0d9762269b396a6bd7a"/>
          <p:cNvPicPr/>
          <p:nvPr/>
        </p:nvPicPr>
        <p:blipFill>
          <a:blip r:embed="rId6"/>
          <a:stretch>
            <a:fillRect/>
          </a:stretch>
        </p:blipFill>
        <p:spPr>
          <a:xfrm>
            <a:off x="271780" y="239395"/>
            <a:ext cx="2675890" cy="50419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1527810" y="2706370"/>
            <a:ext cx="6605270" cy="1445260"/>
            <a:chOff x="356" y="4370"/>
            <a:chExt cx="10402" cy="2276"/>
          </a:xfrm>
        </p:grpSpPr>
        <p:sp>
          <p:nvSpPr>
            <p:cNvPr id="11" name="矩形 10"/>
            <p:cNvSpPr/>
            <p:nvPr>
              <p:custDataLst>
                <p:tags r:id="rId7"/>
              </p:custDataLst>
            </p:nvPr>
          </p:nvSpPr>
          <p:spPr>
            <a:xfrm>
              <a:off x="2962" y="5470"/>
              <a:ext cx="7796" cy="720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l" fontAlgn="auto">
                <a:lnSpc>
                  <a:spcPct val="170000"/>
                </a:lnSpc>
              </a:pPr>
              <a:r>
                <a:rPr lang="zh-CN" sz="1400" b="1" strike="noStrike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输入文字</a:t>
              </a:r>
              <a:endParaRPr lang="zh-CN" sz="1400" b="1" strike="noStrike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cxnSp>
          <p:nvCxnSpPr>
            <p:cNvPr id="12" name="直接连接符 11"/>
            <p:cNvCxnSpPr/>
            <p:nvPr>
              <p:custDataLst>
                <p:tags r:id="rId8"/>
              </p:custDataLst>
            </p:nvPr>
          </p:nvCxnSpPr>
          <p:spPr>
            <a:xfrm>
              <a:off x="3112" y="5508"/>
              <a:ext cx="2517" cy="0"/>
            </a:xfrm>
            <a:prstGeom prst="line">
              <a:avLst/>
            </a:prstGeom>
            <a:ln w="6350">
              <a:solidFill>
                <a:schemeClr val="bg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文本框 17"/>
            <p:cNvSpPr txBox="1"/>
            <p:nvPr/>
          </p:nvSpPr>
          <p:spPr>
            <a:xfrm>
              <a:off x="2962" y="4573"/>
              <a:ext cx="5063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ctr" anchorCtr="0">
              <a:spAutoFit/>
            </a:bodyPr>
            <a:p>
              <a:pPr fontAlgn="ctr"/>
              <a:r>
                <a:rPr lang="zh-CN" altLang="en-US" sz="28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输入标题</a:t>
              </a:r>
              <a:endParaRPr lang="zh-CN" altLang="en-US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5" name="文本框 17"/>
            <p:cNvSpPr txBox="1"/>
            <p:nvPr>
              <p:custDataLst>
                <p:tags r:id="rId9"/>
              </p:custDataLst>
            </p:nvPr>
          </p:nvSpPr>
          <p:spPr>
            <a:xfrm>
              <a:off x="356" y="4370"/>
              <a:ext cx="2872" cy="227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ctr" anchorCtr="0">
              <a:spAutoFit/>
            </a:bodyPr>
            <a:p>
              <a:pPr fontAlgn="ctr"/>
              <a:r>
                <a:rPr lang="en-US" altLang="zh-CN" sz="88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02</a:t>
              </a:r>
              <a:endParaRPr lang="en-US" altLang="zh-CN" sz="8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椭圆 58"/>
          <p:cNvSpPr/>
          <p:nvPr>
            <p:custDataLst>
              <p:tags r:id="rId1"/>
            </p:custDataLst>
          </p:nvPr>
        </p:nvSpPr>
        <p:spPr>
          <a:xfrm>
            <a:off x="-369570" y="-820420"/>
            <a:ext cx="2344420" cy="2344420"/>
          </a:xfrm>
          <a:prstGeom prst="ellipse">
            <a:avLst/>
          </a:prstGeom>
          <a:solidFill>
            <a:srgbClr val="ABBB9A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微软雅黑" panose="020B050302020402020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  <a:gradFill flip="none" rotWithShape="1">
            <a:gsLst>
              <a:gs pos="0">
                <a:srgbClr val="55796D">
                  <a:shade val="30000"/>
                  <a:satMod val="115000"/>
                </a:srgbClr>
              </a:gs>
              <a:gs pos="50000">
                <a:srgbClr val="55796D">
                  <a:shade val="67500"/>
                  <a:satMod val="115000"/>
                </a:srgbClr>
              </a:gs>
              <a:gs pos="100000">
                <a:srgbClr val="55796D">
                  <a:shade val="100000"/>
                  <a:satMod val="115000"/>
                </a:srgbClr>
              </a:gs>
            </a:gsLst>
            <a:lin ang="13500000" scaled="1"/>
            <a:tileRect/>
          </a:gradFill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>
              <p:custDataLst>
                <p:tags r:id="rId2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平行四边形 12"/>
          <p:cNvSpPr/>
          <p:nvPr>
            <p:custDataLst>
              <p:tags r:id="rId3"/>
            </p:custDataLst>
          </p:nvPr>
        </p:nvSpPr>
        <p:spPr>
          <a:xfrm>
            <a:off x="3222974" y="3894650"/>
            <a:ext cx="2859969" cy="1779076"/>
          </a:xfrm>
          <a:prstGeom prst="parallelogram">
            <a:avLst>
              <a:gd name="adj" fmla="val 25821"/>
            </a:avLst>
          </a:prstGeom>
          <a:solidFill>
            <a:srgbClr val="82A09A"/>
          </a:solidFill>
          <a:ln>
            <a:noFill/>
            <a:prstDash val="solid"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cs typeface="微软雅黑" panose="020B0503020204020204" charset="-122"/>
            </a:endParaRPr>
          </a:p>
        </p:txBody>
      </p:sp>
      <p:sp>
        <p:nvSpPr>
          <p:cNvPr id="17" name="矩形 16"/>
          <p:cNvSpPr/>
          <p:nvPr>
            <p:custDataLst>
              <p:tags r:id="rId4"/>
            </p:custDataLst>
          </p:nvPr>
        </p:nvSpPr>
        <p:spPr>
          <a:xfrm>
            <a:off x="3681730" y="4570730"/>
            <a:ext cx="2226945" cy="2914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000" spc="100" dirty="0">
                <a:solidFill>
                  <a:srgbClr val="FFFFFF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单击此处输入正文文字</a:t>
            </a:r>
            <a:endParaRPr lang="zh-CN" altLang="en-US" sz="1000" spc="100" dirty="0">
              <a:solidFill>
                <a:srgbClr val="FFFFFF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5"/>
            </p:custDataLst>
          </p:nvPr>
        </p:nvSpPr>
        <p:spPr>
          <a:xfrm>
            <a:off x="1278255" y="1863725"/>
            <a:ext cx="2836545" cy="3987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rgbClr val="56796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添加小标题</a:t>
            </a:r>
            <a:endParaRPr lang="zh-CN" altLang="en-US" sz="2000" b="1" dirty="0">
              <a:solidFill>
                <a:srgbClr val="56796D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0" name="文本框 19"/>
          <p:cNvSpPr txBox="1"/>
          <p:nvPr>
            <p:custDataLst>
              <p:tags r:id="rId6"/>
            </p:custDataLst>
          </p:nvPr>
        </p:nvSpPr>
        <p:spPr>
          <a:xfrm>
            <a:off x="1278255" y="2482850"/>
            <a:ext cx="4399915" cy="5708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spc="100" dirty="0">
                <a:solidFill>
                  <a:srgbClr val="000000">
                    <a:lumMod val="50000"/>
                    <a:lumOff val="50000"/>
                  </a:srgb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单击此处输入正文，为了最终演示发布的良好效果，请尽量言简意赅的阐述观点</a:t>
            </a:r>
            <a:endParaRPr lang="zh-CN" altLang="en-US" sz="1200" spc="100" dirty="0">
              <a:solidFill>
                <a:srgbClr val="000000">
                  <a:lumMod val="50000"/>
                  <a:lumOff val="50000"/>
                </a:srgb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1" name="平行四边形 20"/>
          <p:cNvSpPr/>
          <p:nvPr>
            <p:custDataLst>
              <p:tags r:id="rId7"/>
            </p:custDataLst>
          </p:nvPr>
        </p:nvSpPr>
        <p:spPr>
          <a:xfrm>
            <a:off x="5217467" y="1808053"/>
            <a:ext cx="364923" cy="377508"/>
          </a:xfrm>
          <a:prstGeom prst="parallelogram">
            <a:avLst>
              <a:gd name="adj" fmla="val 24138"/>
            </a:avLst>
          </a:prstGeom>
          <a:solidFill>
            <a:srgbClr val="82A09A">
              <a:alpha val="57000"/>
            </a:srgbClr>
          </a:solidFill>
          <a:ln>
            <a:noFill/>
            <a:prstDash val="solid"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cs typeface="微软雅黑" panose="020B0503020204020204" charset="-122"/>
            </a:endParaRPr>
          </a:p>
        </p:txBody>
      </p:sp>
      <p:cxnSp>
        <p:nvCxnSpPr>
          <p:cNvPr id="22" name="直接连接符 21"/>
          <p:cNvCxnSpPr/>
          <p:nvPr>
            <p:custDataLst>
              <p:tags r:id="rId8"/>
            </p:custDataLst>
          </p:nvPr>
        </p:nvCxnSpPr>
        <p:spPr>
          <a:xfrm>
            <a:off x="1323340" y="2361565"/>
            <a:ext cx="4354830" cy="0"/>
          </a:xfrm>
          <a:prstGeom prst="line">
            <a:avLst/>
          </a:prstGeom>
          <a:ln w="11430">
            <a:solidFill>
              <a:srgbClr val="82A09A"/>
            </a:solidFill>
          </a:ln>
        </p:spPr>
        <p:style>
          <a:lnRef idx="1">
            <a:srgbClr val="376FFF"/>
          </a:lnRef>
          <a:fillRef idx="0">
            <a:srgbClr val="376FFF"/>
          </a:fillRef>
          <a:effectRef idx="0">
            <a:srgbClr val="376FFF"/>
          </a:effectRef>
          <a:fontRef idx="minor">
            <a:srgbClr val="000000"/>
          </a:fontRef>
        </p:style>
      </p:cxnSp>
      <p:sp>
        <p:nvSpPr>
          <p:cNvPr id="23" name="平行四边形 22"/>
          <p:cNvSpPr/>
          <p:nvPr>
            <p:custDataLst>
              <p:tags r:id="rId9"/>
            </p:custDataLst>
          </p:nvPr>
        </p:nvSpPr>
        <p:spPr>
          <a:xfrm>
            <a:off x="569944" y="3894650"/>
            <a:ext cx="2859969" cy="1779076"/>
          </a:xfrm>
          <a:prstGeom prst="parallelogram">
            <a:avLst>
              <a:gd name="adj" fmla="val 25821"/>
            </a:avLst>
          </a:prstGeom>
          <a:solidFill>
            <a:srgbClr val="82A09A"/>
          </a:solidFill>
          <a:ln>
            <a:noFill/>
            <a:prstDash val="solid"/>
          </a:ln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cs typeface="微软雅黑" panose="020B0503020204020204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1160780" y="4082415"/>
            <a:ext cx="949295" cy="294348"/>
            <a:chOff x="1841" y="6345"/>
            <a:chExt cx="2088" cy="648"/>
          </a:xfrm>
        </p:grpSpPr>
        <p:sp>
          <p:nvSpPr>
            <p:cNvPr id="24" name="矩形: 圆角 57"/>
            <p:cNvSpPr/>
            <p:nvPr>
              <p:custDataLst>
                <p:tags r:id="rId10"/>
              </p:custDataLst>
            </p:nvPr>
          </p:nvSpPr>
          <p:spPr>
            <a:xfrm>
              <a:off x="1841" y="6345"/>
              <a:ext cx="2063" cy="648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  <a:prstDash val="solid"/>
            </a:ln>
          </p:spPr>
          <p:style>
            <a:lnRef idx="2">
              <a:srgbClr val="376FFF">
                <a:shade val="50000"/>
              </a:srgbClr>
            </a:lnRef>
            <a:fillRef idx="1">
              <a:srgbClr val="376FFF"/>
            </a:fillRef>
            <a:effectRef idx="0">
              <a:srgbClr val="376FFF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微软雅黑" panose="020B0503020204020204" charset="-122"/>
              </a:endParaRPr>
            </a:p>
          </p:txBody>
        </p:sp>
        <p:sp>
          <p:nvSpPr>
            <p:cNvPr id="25" name="文本框 24"/>
            <p:cNvSpPr txBox="1"/>
            <p:nvPr>
              <p:custDataLst>
                <p:tags r:id="rId11"/>
              </p:custDataLst>
            </p:nvPr>
          </p:nvSpPr>
          <p:spPr>
            <a:xfrm>
              <a:off x="2020" y="6371"/>
              <a:ext cx="1909" cy="580"/>
            </a:xfrm>
            <a:prstGeom prst="rect">
              <a:avLst/>
            </a:prstGeom>
            <a:noFill/>
          </p:spPr>
          <p:txBody>
            <a:bodyPr wrap="square">
              <a:scene3d>
                <a:camera prst="orthographicFront"/>
                <a:lightRig rig="threePt" dir="t"/>
              </a:scene3d>
            </a:bodyPr>
            <a:lstStyle/>
            <a:p>
              <a:r>
                <a:rPr lang="zh-CN" altLang="en-US" sz="1200" b="1" dirty="0">
                  <a:solidFill>
                    <a:srgbClr val="56796D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标题</a:t>
              </a:r>
              <a:endParaRPr lang="zh-CN" altLang="en-US" sz="1200" b="1" dirty="0">
                <a:solidFill>
                  <a:srgbClr val="56796D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27" name="矩形 26"/>
          <p:cNvSpPr/>
          <p:nvPr>
            <p:custDataLst>
              <p:tags r:id="rId12"/>
            </p:custDataLst>
          </p:nvPr>
        </p:nvSpPr>
        <p:spPr>
          <a:xfrm>
            <a:off x="1028700" y="4570730"/>
            <a:ext cx="2226945" cy="2914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000" spc="100" dirty="0">
                <a:solidFill>
                  <a:srgbClr val="FFFFFF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单击此处输入正文文字</a:t>
            </a:r>
            <a:endParaRPr lang="zh-CN" altLang="en-US" sz="1000" spc="100" dirty="0">
              <a:solidFill>
                <a:srgbClr val="FFFFFF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3781425" y="4079875"/>
            <a:ext cx="949295" cy="294348"/>
            <a:chOff x="1841" y="6345"/>
            <a:chExt cx="2088" cy="648"/>
          </a:xfrm>
        </p:grpSpPr>
        <p:sp>
          <p:nvSpPr>
            <p:cNvPr id="31" name="矩形: 圆角 57"/>
            <p:cNvSpPr/>
            <p:nvPr>
              <p:custDataLst>
                <p:tags r:id="rId13"/>
              </p:custDataLst>
            </p:nvPr>
          </p:nvSpPr>
          <p:spPr>
            <a:xfrm>
              <a:off x="1841" y="6345"/>
              <a:ext cx="2063" cy="648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>
              <a:noFill/>
              <a:prstDash val="solid"/>
            </a:ln>
          </p:spPr>
          <p:style>
            <a:lnRef idx="2">
              <a:srgbClr val="376FFF">
                <a:shade val="50000"/>
              </a:srgbClr>
            </a:lnRef>
            <a:fillRef idx="1">
              <a:srgbClr val="376FFF"/>
            </a:fillRef>
            <a:effectRef idx="0">
              <a:srgbClr val="376FFF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微软雅黑" panose="020B0503020204020204" charset="-122"/>
              </a:endParaRPr>
            </a:p>
          </p:txBody>
        </p:sp>
        <p:sp>
          <p:nvSpPr>
            <p:cNvPr id="32" name="文本框 31"/>
            <p:cNvSpPr txBox="1"/>
            <p:nvPr>
              <p:custDataLst>
                <p:tags r:id="rId14"/>
              </p:custDataLst>
            </p:nvPr>
          </p:nvSpPr>
          <p:spPr>
            <a:xfrm>
              <a:off x="2020" y="6371"/>
              <a:ext cx="1909" cy="580"/>
            </a:xfrm>
            <a:prstGeom prst="rect">
              <a:avLst/>
            </a:prstGeom>
            <a:noFill/>
          </p:spPr>
          <p:txBody>
            <a:bodyPr wrap="square">
              <a:scene3d>
                <a:camera prst="orthographicFront"/>
                <a:lightRig rig="threePt" dir="t"/>
              </a:scene3d>
            </a:bodyPr>
            <a:lstStyle/>
            <a:p>
              <a:r>
                <a:rPr lang="zh-CN" altLang="en-US" sz="1200" b="1" dirty="0">
                  <a:solidFill>
                    <a:srgbClr val="56796D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标题</a:t>
              </a:r>
              <a:endParaRPr lang="zh-CN" altLang="en-US" sz="1200" b="1" dirty="0">
                <a:solidFill>
                  <a:srgbClr val="56796D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2" name="文本框 17"/>
          <p:cNvSpPr txBox="1"/>
          <p:nvPr>
            <p:custDataLst>
              <p:tags r:id="rId15"/>
            </p:custDataLst>
          </p:nvPr>
        </p:nvSpPr>
        <p:spPr>
          <a:xfrm rot="20700000">
            <a:off x="151765" y="133986"/>
            <a:ext cx="1009650" cy="66611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374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02</a:t>
            </a:r>
            <a:endParaRPr lang="en-US" altLang="zh-CN" sz="374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16"/>
            </p:custDataLst>
          </p:nvPr>
        </p:nvSpPr>
        <p:spPr>
          <a:xfrm>
            <a:off x="1530350" y="317500"/>
            <a:ext cx="4191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输入标题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7" name="图片 36" descr="E:/设计图片素材/cristian-grecu-6yBAQeeNROU-unsplash.jpgcristian-grecu-6yBAQeeNROU-unsplash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 cstate="email"/>
          <a:srcRect l="-30" t="6086" r="-30" b="6086"/>
          <a:stretch>
            <a:fillRect/>
          </a:stretch>
        </p:blipFill>
        <p:spPr>
          <a:xfrm>
            <a:off x="7099583" y="1529187"/>
            <a:ext cx="4354830" cy="4588569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332" h="8150">
                <a:moveTo>
                  <a:pt x="4232" y="780"/>
                </a:moveTo>
                <a:lnTo>
                  <a:pt x="6216" y="780"/>
                </a:lnTo>
                <a:lnTo>
                  <a:pt x="6216" y="8150"/>
                </a:lnTo>
                <a:lnTo>
                  <a:pt x="4232" y="8150"/>
                </a:lnTo>
                <a:lnTo>
                  <a:pt x="4232" y="780"/>
                </a:lnTo>
                <a:close/>
                <a:moveTo>
                  <a:pt x="0" y="780"/>
                </a:moveTo>
                <a:lnTo>
                  <a:pt x="1984" y="780"/>
                </a:lnTo>
                <a:lnTo>
                  <a:pt x="1984" y="8150"/>
                </a:lnTo>
                <a:lnTo>
                  <a:pt x="0" y="8150"/>
                </a:lnTo>
                <a:lnTo>
                  <a:pt x="0" y="780"/>
                </a:lnTo>
                <a:close/>
                <a:moveTo>
                  <a:pt x="6348" y="0"/>
                </a:moveTo>
                <a:lnTo>
                  <a:pt x="8332" y="0"/>
                </a:lnTo>
                <a:lnTo>
                  <a:pt x="8332" y="7370"/>
                </a:lnTo>
                <a:lnTo>
                  <a:pt x="6348" y="7370"/>
                </a:lnTo>
                <a:lnTo>
                  <a:pt x="6348" y="0"/>
                </a:lnTo>
                <a:close/>
                <a:moveTo>
                  <a:pt x="2116" y="0"/>
                </a:moveTo>
                <a:lnTo>
                  <a:pt x="4100" y="0"/>
                </a:lnTo>
                <a:lnTo>
                  <a:pt x="4100" y="7370"/>
                </a:lnTo>
                <a:lnTo>
                  <a:pt x="2116" y="7370"/>
                </a:lnTo>
                <a:lnTo>
                  <a:pt x="2116" y="0"/>
                </a:lnTo>
                <a:close/>
              </a:path>
            </a:pathLst>
          </a:cu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6" name="图片 5" descr="b4bef48a6b44a0d9762269b396a6bd7a"/>
          <p:cNvPicPr/>
          <p:nvPr/>
        </p:nvPicPr>
        <p:blipFill>
          <a:blip r:embed="rId19"/>
          <a:stretch>
            <a:fillRect/>
          </a:stretch>
        </p:blipFill>
        <p:spPr>
          <a:xfrm>
            <a:off x="9321800" y="317500"/>
            <a:ext cx="2706289" cy="529200"/>
          </a:xfrm>
          <a:prstGeom prst="rect">
            <a:avLst/>
          </a:prstGeom>
        </p:spPr>
      </p:pic>
    </p:spTree>
    <p:custDataLst>
      <p:tags r:id="rId20"/>
    </p:custData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椭圆 58"/>
          <p:cNvSpPr/>
          <p:nvPr>
            <p:custDataLst>
              <p:tags r:id="rId1"/>
            </p:custDataLst>
          </p:nvPr>
        </p:nvSpPr>
        <p:spPr>
          <a:xfrm>
            <a:off x="-369570" y="-820420"/>
            <a:ext cx="2344420" cy="2344420"/>
          </a:xfrm>
          <a:prstGeom prst="ellipse">
            <a:avLst/>
          </a:prstGeom>
          <a:solidFill>
            <a:srgbClr val="ABBB9A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  <a:cs typeface="微软雅黑" panose="020B050302020402020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97790" y="0"/>
            <a:ext cx="12299950" cy="933450"/>
            <a:chOff x="6121" y="1678"/>
            <a:chExt cx="19370" cy="1470"/>
          </a:xfrm>
          <a:gradFill flip="none" rotWithShape="1">
            <a:gsLst>
              <a:gs pos="0">
                <a:srgbClr val="55796D">
                  <a:shade val="30000"/>
                  <a:satMod val="115000"/>
                </a:srgbClr>
              </a:gs>
              <a:gs pos="50000">
                <a:srgbClr val="55796D">
                  <a:shade val="67500"/>
                  <a:satMod val="115000"/>
                </a:srgbClr>
              </a:gs>
              <a:gs pos="100000">
                <a:srgbClr val="55796D">
                  <a:shade val="100000"/>
                  <a:satMod val="115000"/>
                </a:srgbClr>
              </a:gs>
            </a:gsLst>
            <a:lin ang="13500000" scaled="1"/>
            <a:tileRect/>
          </a:gradFill>
        </p:grpSpPr>
        <p:sp>
          <p:nvSpPr>
            <p:cNvPr id="5" name="平行四边形 4"/>
            <p:cNvSpPr/>
            <p:nvPr/>
          </p:nvSpPr>
          <p:spPr>
            <a:xfrm rot="16200000">
              <a:off x="7584" y="2177"/>
              <a:ext cx="1470" cy="472"/>
            </a:xfrm>
            <a:prstGeom prst="parallelogram">
              <a:avLst>
                <a:gd name="adj" fmla="val 76588"/>
              </a:avLst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平行四边形 6"/>
            <p:cNvSpPr/>
            <p:nvPr>
              <p:custDataLst>
                <p:tags r:id="rId2"/>
              </p:custDataLst>
            </p:nvPr>
          </p:nvSpPr>
          <p:spPr>
            <a:xfrm rot="20760000">
              <a:off x="6121" y="1913"/>
              <a:ext cx="2130" cy="1064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8540" y="2032"/>
              <a:ext cx="16951" cy="110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文本框 17"/>
          <p:cNvSpPr txBox="1"/>
          <p:nvPr>
            <p:custDataLst>
              <p:tags r:id="rId3"/>
            </p:custDataLst>
          </p:nvPr>
        </p:nvSpPr>
        <p:spPr>
          <a:xfrm rot="20700000">
            <a:off x="151765" y="133986"/>
            <a:ext cx="1009650" cy="66611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fontAlgn="ctr"/>
            <a:r>
              <a:rPr lang="en-US" altLang="zh-CN" sz="374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02</a:t>
            </a:r>
            <a:endParaRPr lang="en-US" altLang="zh-CN" sz="374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1530350" y="317500"/>
            <a:ext cx="4191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输入标题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11" name="组合 10"/>
          <p:cNvGrpSpPr/>
          <p:nvPr>
            <p:custDataLst>
              <p:tags r:id="rId5"/>
            </p:custDataLst>
          </p:nvPr>
        </p:nvGrpSpPr>
        <p:grpSpPr>
          <a:xfrm>
            <a:off x="1080656" y="1824990"/>
            <a:ext cx="10072253" cy="4004725"/>
            <a:chOff x="327660" y="1096313"/>
            <a:chExt cx="8724235" cy="3409324"/>
          </a:xfrm>
        </p:grpSpPr>
        <p:sp>
          <p:nvSpPr>
            <p:cNvPr id="12" name="泪滴形 11"/>
            <p:cNvSpPr/>
            <p:nvPr>
              <p:custDataLst>
                <p:tags r:id="rId6"/>
              </p:custDataLst>
            </p:nvPr>
          </p:nvSpPr>
          <p:spPr>
            <a:xfrm rot="18944028">
              <a:off x="1007137" y="2282955"/>
              <a:ext cx="1425296" cy="1425296"/>
            </a:xfrm>
            <a:prstGeom prst="teardrop">
              <a:avLst/>
            </a:prstGeom>
            <a:solidFill>
              <a:srgbClr val="5E84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泪滴形 12"/>
            <p:cNvSpPr/>
            <p:nvPr>
              <p:custDataLst>
                <p:tags r:id="rId7"/>
              </p:custDataLst>
            </p:nvPr>
          </p:nvSpPr>
          <p:spPr>
            <a:xfrm rot="2655972" flipV="1">
              <a:off x="2965629" y="2211241"/>
              <a:ext cx="1425296" cy="1425296"/>
            </a:xfrm>
            <a:prstGeom prst="teardrop">
              <a:avLst/>
            </a:prstGeom>
            <a:solidFill>
              <a:srgbClr val="3B95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泪滴形 13"/>
            <p:cNvSpPr/>
            <p:nvPr>
              <p:custDataLst>
                <p:tags r:id="rId8"/>
              </p:custDataLst>
            </p:nvPr>
          </p:nvSpPr>
          <p:spPr>
            <a:xfrm rot="18944028">
              <a:off x="4924121" y="2282955"/>
              <a:ext cx="1425296" cy="1425296"/>
            </a:xfrm>
            <a:prstGeom prst="teardrop">
              <a:avLst/>
            </a:prstGeom>
            <a:solidFill>
              <a:srgbClr val="5E84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泪滴形 14"/>
            <p:cNvSpPr/>
            <p:nvPr>
              <p:custDataLst>
                <p:tags r:id="rId9"/>
              </p:custDataLst>
            </p:nvPr>
          </p:nvSpPr>
          <p:spPr>
            <a:xfrm rot="2655972" flipV="1">
              <a:off x="6882613" y="2211241"/>
              <a:ext cx="1425296" cy="1425296"/>
            </a:xfrm>
            <a:prstGeom prst="teardrop">
              <a:avLst/>
            </a:prstGeom>
            <a:solidFill>
              <a:srgbClr val="3B95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>
              <p:custDataLst>
                <p:tags r:id="rId10"/>
              </p:custDataLst>
            </p:nvPr>
          </p:nvSpPr>
          <p:spPr>
            <a:xfrm>
              <a:off x="1353297" y="2728913"/>
              <a:ext cx="693122" cy="3930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zh-CN" altLang="en-US" sz="2400" b="1" dirty="0">
                  <a:solidFill>
                    <a:schemeClr val="bg1"/>
                  </a:solidFill>
                  <a:latin typeface="Impact" panose="020B0806030902050204" pitchFamily="34" charset="0"/>
                </a:rPr>
                <a:t>标题</a:t>
              </a:r>
              <a:endParaRPr lang="zh-CN" altLang="en-US" sz="2400" b="1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7" name="矩形 16"/>
            <p:cNvSpPr/>
            <p:nvPr>
              <p:custDataLst>
                <p:tags r:id="rId11"/>
              </p:custDataLst>
            </p:nvPr>
          </p:nvSpPr>
          <p:spPr>
            <a:xfrm>
              <a:off x="3311789" y="2728913"/>
              <a:ext cx="693122" cy="3930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zh-CN" altLang="en-US" sz="2400" b="1" dirty="0">
                  <a:solidFill>
                    <a:schemeClr val="bg1"/>
                  </a:solidFill>
                  <a:latin typeface="Impact" panose="020B0806030902050204" pitchFamily="34" charset="0"/>
                </a:rPr>
                <a:t>标题</a:t>
              </a:r>
              <a:endParaRPr lang="zh-CN" altLang="en-US" sz="2400" b="1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9" name="矩形 18"/>
            <p:cNvSpPr/>
            <p:nvPr>
              <p:custDataLst>
                <p:tags r:id="rId12"/>
              </p:custDataLst>
            </p:nvPr>
          </p:nvSpPr>
          <p:spPr>
            <a:xfrm>
              <a:off x="5257761" y="2728913"/>
              <a:ext cx="693122" cy="3930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zh-CN" altLang="en-US" sz="2400" b="1" dirty="0">
                  <a:solidFill>
                    <a:schemeClr val="bg1"/>
                  </a:solidFill>
                  <a:latin typeface="Impact" panose="020B0806030902050204" pitchFamily="34" charset="0"/>
                </a:rPr>
                <a:t>标题</a:t>
              </a:r>
              <a:endParaRPr lang="zh-CN" altLang="en-US" sz="2400" b="1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32" name="矩形 31"/>
            <p:cNvSpPr/>
            <p:nvPr>
              <p:custDataLst>
                <p:tags r:id="rId13"/>
              </p:custDataLst>
            </p:nvPr>
          </p:nvSpPr>
          <p:spPr>
            <a:xfrm>
              <a:off x="7277208" y="2728913"/>
              <a:ext cx="693122" cy="3930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zh-CN" altLang="en-US" sz="2400" b="1" dirty="0">
                  <a:solidFill>
                    <a:schemeClr val="bg1"/>
                  </a:solidFill>
                  <a:latin typeface="Impact" panose="020B0806030902050204" pitchFamily="34" charset="0"/>
                </a:rPr>
                <a:t>标题</a:t>
              </a:r>
              <a:endParaRPr lang="zh-CN" altLang="en-US" sz="2400" b="1" dirty="0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34" name="矩形 33"/>
            <p:cNvSpPr/>
            <p:nvPr>
              <p:custDataLst>
                <p:tags r:id="rId14"/>
              </p:custDataLst>
            </p:nvPr>
          </p:nvSpPr>
          <p:spPr>
            <a:xfrm>
              <a:off x="327660" y="1096313"/>
              <a:ext cx="2547496" cy="4186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050" dirty="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您的内容请在这里输入，或者复制您的文本后，在此处选择黏贴，并选择只保留文字</a:t>
              </a:r>
              <a:endParaRPr lang="en-US" altLang="zh-CN" sz="105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5" name="矩形 34"/>
            <p:cNvSpPr/>
            <p:nvPr>
              <p:custDataLst>
                <p:tags r:id="rId15"/>
              </p:custDataLst>
            </p:nvPr>
          </p:nvSpPr>
          <p:spPr>
            <a:xfrm>
              <a:off x="2319713" y="4038862"/>
              <a:ext cx="2513935" cy="466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E7E6E6">
                    <a:lumMod val="10000"/>
                  </a:srgbClr>
                </a:buClr>
              </a:pPr>
              <a:r>
                <a:rPr lang="zh-CN" altLang="en-US" sz="1050" dirty="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您的内容请在这里输入，或者复制您的文本后，在此处选择黏贴，并选择只保留文字</a:t>
              </a:r>
              <a:endParaRPr lang="en-US" altLang="zh-CN" sz="105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16"/>
              </p:custDataLst>
            </p:nvPr>
          </p:nvSpPr>
          <p:spPr>
            <a:xfrm>
              <a:off x="4481398" y="1096313"/>
              <a:ext cx="2674446" cy="466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E7E6E6">
                    <a:lumMod val="10000"/>
                  </a:srgbClr>
                </a:buClr>
              </a:pPr>
              <a:r>
                <a:rPr lang="zh-CN" altLang="en-US" sz="1050" dirty="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您的内容请在这里输入，或者复制您的文本后，在此处选择黏贴，并选择只保留文字</a:t>
              </a:r>
              <a:endParaRPr lang="en-US" altLang="zh-CN" sz="105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9" name="矩形 38"/>
            <p:cNvSpPr/>
            <p:nvPr>
              <p:custDataLst>
                <p:tags r:id="rId17"/>
              </p:custDataLst>
            </p:nvPr>
          </p:nvSpPr>
          <p:spPr>
            <a:xfrm>
              <a:off x="6468397" y="4038862"/>
              <a:ext cx="2583498" cy="466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E7E6E6">
                    <a:lumMod val="10000"/>
                  </a:srgbClr>
                </a:buClr>
              </a:pPr>
              <a:r>
                <a:rPr lang="zh-CN" altLang="en-US" sz="1050" dirty="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您的内容请在这里输入，或者复制您的文本后，在此处选择黏贴，并选择只保留文字</a:t>
              </a:r>
              <a:endParaRPr lang="en-US" altLang="zh-CN" sz="105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  <p:pic>
        <p:nvPicPr>
          <p:cNvPr id="2" name="图片 1" descr="b4bef48a6b44a0d9762269b396a6bd7a"/>
          <p:cNvPicPr/>
          <p:nvPr/>
        </p:nvPicPr>
        <p:blipFill>
          <a:blip r:embed="rId18"/>
          <a:stretch>
            <a:fillRect/>
          </a:stretch>
        </p:blipFill>
        <p:spPr>
          <a:xfrm>
            <a:off x="9321800" y="317500"/>
            <a:ext cx="2706289" cy="529200"/>
          </a:xfrm>
          <a:prstGeom prst="rect">
            <a:avLst/>
          </a:prstGeom>
        </p:spPr>
      </p:pic>
    </p:spTree>
    <p:custDataLst>
      <p:tags r:id="rId19"/>
    </p:custDataLst>
  </p:cSld>
  <p:clrMapOvr>
    <a:masterClrMapping/>
  </p:clrMapOvr>
  <p:transition/>
</p:sld>
</file>

<file path=ppt/tags/tag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p="http://schemas.openxmlformats.org/presentationml/2006/main">
  <p:tag name="KSO_WM_DIAGRAM_VIRTUALLY_FRAME" val="{&quot;height&quot;:414.32771653543307,&quot;left&quot;:399.68330708661415,&quot;top&quot;:60.6055905511811,&quot;width&quot;:505.0500787401576}"/>
</p:tagLst>
</file>

<file path=ppt/tags/tag100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FILL_FORE_SCHEMECOLOR_INDEX_BRIGHTNESS" val="0"/>
  <p:tag name="KSO_WM_UNIT_FILL_FORE_SCHEMECOLOR_INDEX" val="5"/>
  <p:tag name="KSO_WM_UNIT_FILL_TYPE" val="1"/>
</p:tagLst>
</file>

<file path=ppt/tags/tag101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FILL_FORE_SCHEMECOLOR_INDEX_BRIGHTNESS" val="0"/>
  <p:tag name="KSO_WM_UNIT_FILL_FORE_SCHEMECOLOR_INDEX" val="8"/>
  <p:tag name="KSO_WM_UNIT_FILL_TYPE" val="1"/>
</p:tagLst>
</file>

<file path=ppt/tags/tag102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FILL_FORE_SCHEMECOLOR_INDEX_BRIGHTNESS" val="0"/>
  <p:tag name="KSO_WM_UNIT_FILL_FORE_SCHEMECOLOR_INDEX" val="9"/>
  <p:tag name="KSO_WM_UNIT_FILL_TYPE" val="1"/>
</p:tagLst>
</file>

<file path=ppt/tags/tag103.xml><?xml version="1.0" encoding="utf-8"?>
<p:tagLst xmlns:p="http://schemas.openxmlformats.org/presentationml/2006/main">
  <p:tag name="KSO_WM_UNIT_VALUE" val="2498*1932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5077_1*d*1"/>
  <p:tag name="KSO_WM_TEMPLATE_CATEGORY" val="custom"/>
  <p:tag name="KSO_WM_TEMPLATE_INDEX" val="20235077"/>
  <p:tag name="KSO_WM_UNIT_LAYERLEVEL" val="1"/>
  <p:tag name="KSO_WM_TAG_VERSION" val="3.0"/>
  <p:tag name="KSO_WM_BEAUTIFY_FLAG" val="#wm#"/>
  <p:tag name="KSO_WM_UNIT_PIC_EFFECT" val="1"/>
</p:tagLst>
</file>

<file path=ppt/tags/tag104.xml><?xml version="1.0" encoding="utf-8"?>
<p:tagLst xmlns:p="http://schemas.openxmlformats.org/presentationml/2006/main">
  <p:tag name="KSO_WM_UNIT_TEXT_FILL_FORE_SCHEMECOLOR_INDEX_BRIGHTNESS" val="0.05"/>
  <p:tag name="KSO_WM_UNIT_TEXT_FILL_FORE_SCHEMECOLOR_INDEX" val="13"/>
  <p:tag name="KSO_WM_UNIT_TEXT_FILL_TYPE" val="1"/>
</p:tagLst>
</file>

<file path=ppt/tags/tag105.xml><?xml version="1.0" encoding="utf-8"?>
<p:tagLst xmlns:p="http://schemas.openxmlformats.org/presentationml/2006/main">
  <p:tag name="KSO_WM_UNIT_LINE_FORE_SCHEMECOLOR_INDEX_BRIGHTNESS" val="0"/>
  <p:tag name="KSO_WM_UNIT_LINE_FORE_SCHEMECOLOR_INDEX" val="13"/>
  <p:tag name="KSO_WM_UNIT_LINE_FILL_TYPE" val="2"/>
</p:tagLst>
</file>

<file path=ppt/tags/tag106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10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8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414.32771653543307,&quot;left&quot;:399.68330708661415,&quot;top&quot;:60.6055905511811,&quot;width&quot;:505.0500787401576}"/>
</p:tagLst>
</file>

<file path=ppt/tags/tag110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2_1"/>
  <p:tag name="KSO_WM_UNIT_ID" val="diagram20229849_1*h_i*2_1"/>
  <p:tag name="KSO_WM_TEMPLATE_CATEGORY" val="diagram"/>
  <p:tag name="KSO_WM_TEMPLATE_INDEX" val="20229849"/>
  <p:tag name="KSO_WM_UNIT_LAYERLEVEL" val="1_1"/>
  <p:tag name="KSO_WM_TAG_VERSION" val="1.0"/>
</p:tagLst>
</file>

<file path=ppt/tags/tag111.xml><?xml version="1.0" encoding="utf-8"?>
<p:tagLst xmlns:p="http://schemas.openxmlformats.org/presentationml/2006/main">
  <p:tag name="KSO_WM_BEAUTIFY_FLAG" val=""/>
  <p:tag name="KSO_WM_UNIT_SUBTYPE" val="a"/>
  <p:tag name="KSO_WM_UNIT_PRESET_TEXT" val="单击此处输入正文&#10;文字是您思想的提炼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2_1"/>
  <p:tag name="KSO_WM_UNIT_ID" val="diagram20229849_1*h_f*2_1"/>
  <p:tag name="KSO_WM_TEMPLATE_CATEGORY" val="diagram"/>
  <p:tag name="KSO_WM_TEMPLATE_INDEX" val="20229849"/>
  <p:tag name="KSO_WM_UNIT_LAYERLEVEL" val="1_1"/>
  <p:tag name="KSO_WM_TAG_VERSION" val="1.0"/>
</p:tagLst>
</file>

<file path=ppt/tags/tag112.xml><?xml version="1.0" encoding="utf-8"?>
<p:tagLst xmlns:p="http://schemas.openxmlformats.org/presentationml/2006/main">
  <p:tag name="KSO_WM_BEAUTIFY_FLAG" val=""/>
  <p:tag name="KSO_WM_UNIT_ISCONTENTSTITLE" val="0"/>
  <p:tag name="KSO_WM_UNIT_ISNUMDGMTITLE" val="0"/>
  <p:tag name="KSO_WM_UNIT_PRESET_TEXT" val="添加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2"/>
  <p:tag name="KSO_WM_UNIT_ID" val="diagram20229849_1*a*2"/>
  <p:tag name="KSO_WM_TEMPLATE_CATEGORY" val="diagram"/>
  <p:tag name="KSO_WM_TEMPLATE_INDEX" val="20229849"/>
  <p:tag name="KSO_WM_UNIT_LAYERLEVEL" val="1"/>
  <p:tag name="KSO_WM_TAG_VERSION" val="1.0"/>
</p:tagLst>
</file>

<file path=ppt/tags/tag113.xml><?xml version="1.0" encoding="utf-8"?>
<p:tagLst xmlns:p="http://schemas.openxmlformats.org/presentationml/2006/main">
  <p:tag name="KSO_WM_BEAUTIFY_FLAG" val=""/>
  <p:tag name="KSO_WM_UNIT_SUBTYPE" val="a"/>
  <p:tag name="KSO_WM_UNIT_PRESET_TEXT" val="单击此处输入正文，为了最终演示发布的良好效果，请尽量言简意赅的阐述观点"/>
  <p:tag name="KSO_WM_UNIT_NOCLEAR" val="0"/>
  <p:tag name="KSO_WM_UNIT_VALUE" val="54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29849_1*f*1"/>
  <p:tag name="KSO_WM_TEMPLATE_CATEGORY" val="diagram"/>
  <p:tag name="KSO_WM_TEMPLATE_INDEX" val="20229849"/>
  <p:tag name="KSO_WM_UNIT_LAYERLEVEL" val="1"/>
  <p:tag name="KSO_WM_TAG_VERSION" val="1.0"/>
</p:tagLst>
</file>

<file path=ppt/tags/tag114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29849_1*i*3"/>
  <p:tag name="KSO_WM_TEMPLATE_CATEGORY" val="diagram"/>
  <p:tag name="KSO_WM_TEMPLATE_INDEX" val="20229849"/>
  <p:tag name="KSO_WM_UNIT_LAYERLEVEL" val="1"/>
  <p:tag name="KSO_WM_TAG_VERSION" val="1.0"/>
  <p:tag name="KSO_WM_UNIT_TYPE" val="i"/>
  <p:tag name="KSO_WM_UNIT_INDEX" val="3"/>
</p:tagLst>
</file>

<file path=ppt/tags/tag115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29849_1*i*4"/>
  <p:tag name="KSO_WM_TEMPLATE_CATEGORY" val="diagram"/>
  <p:tag name="KSO_WM_TEMPLATE_INDEX" val="20229849"/>
  <p:tag name="KSO_WM_UNIT_LAYERLEVEL" val="1"/>
  <p:tag name="KSO_WM_TAG_VERSION" val="1.0"/>
  <p:tag name="KSO_WM_UNIT_TYPE" val="i"/>
  <p:tag name="KSO_WM_UNIT_INDEX" val="4"/>
</p:tagLst>
</file>

<file path=ppt/tags/tag116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2_1"/>
  <p:tag name="KSO_WM_UNIT_ID" val="diagram20229849_1*h_i*2_1"/>
  <p:tag name="KSO_WM_TEMPLATE_CATEGORY" val="diagram"/>
  <p:tag name="KSO_WM_TEMPLATE_INDEX" val="20229849"/>
  <p:tag name="KSO_WM_UNIT_LAYERLEVEL" val="1_1"/>
  <p:tag name="KSO_WM_TAG_VERSION" val="1.0"/>
</p:tagLst>
</file>

<file path=ppt/tags/tag117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SUBTYPE" val="e"/>
  <p:tag name="KSO_WM_UNIT_TYPE" val="h_i"/>
  <p:tag name="KSO_WM_UNIT_INDEX" val="2_2"/>
  <p:tag name="KSO_WM_UNIT_ID" val="diagram20229849_1*h_i*2_2"/>
  <p:tag name="KSO_WM_TEMPLATE_CATEGORY" val="diagram"/>
  <p:tag name="KSO_WM_TEMPLATE_INDEX" val="20229849"/>
  <p:tag name="KSO_WM_UNIT_LAYERLEVEL" val="1_1"/>
  <p:tag name="KSO_WM_TAG_VERSION" val="1.0"/>
</p:tagLst>
</file>

<file path=ppt/tags/tag118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h_i"/>
  <p:tag name="KSO_WM_UNIT_INDEX" val="2_3"/>
  <p:tag name="KSO_WM_UNIT_ID" val="diagram20229849_1*h_i*2_3"/>
  <p:tag name="KSO_WM_TEMPLATE_CATEGORY" val="diagram"/>
  <p:tag name="KSO_WM_TEMPLATE_INDEX" val="20229849"/>
  <p:tag name="KSO_WM_UNIT_LAYERLEVEL" val="1_1"/>
  <p:tag name="KSO_WM_TAG_VERSION" val="1.0"/>
</p:tagLst>
</file>

<file path=ppt/tags/tag119.xml><?xml version="1.0" encoding="utf-8"?>
<p:tagLst xmlns:p="http://schemas.openxmlformats.org/presentationml/2006/main">
  <p:tag name="KSO_WM_BEAUTIFY_FLAG" val=""/>
  <p:tag name="KSO_WM_UNIT_SUBTYPE" val="a"/>
  <p:tag name="KSO_WM_UNIT_PRESET_TEXT" val="单击此处输入正文&#10;文字是您思想的提炼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2_1"/>
  <p:tag name="KSO_WM_UNIT_ID" val="diagram20229849_1*h_f*2_1"/>
  <p:tag name="KSO_WM_TEMPLATE_CATEGORY" val="diagram"/>
  <p:tag name="KSO_WM_TEMPLATE_INDEX" val="20229849"/>
  <p:tag name="KSO_WM_UNIT_LAYERLEVEL" val="1_1"/>
  <p:tag name="KSO_WM_TAG_VERSION" val="1.0"/>
</p:tagLst>
</file>

<file path=ppt/tags/tag12.xml><?xml version="1.0" encoding="utf-8"?>
<p:tagLst xmlns:p="http://schemas.openxmlformats.org/presentationml/2006/main">
  <p:tag name="KSO_WM_DIAGRAM_VIRTUALLY_FRAME" val="{&quot;height&quot;:414.32771653543307,&quot;left&quot;:399.68330708661415,&quot;top&quot;:60.6055905511811,&quot;width&quot;:505.0500787401576}"/>
</p:tagLst>
</file>

<file path=ppt/tags/tag120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SUBTYPE" val="e"/>
  <p:tag name="KSO_WM_UNIT_TYPE" val="h_i"/>
  <p:tag name="KSO_WM_UNIT_INDEX" val="2_2"/>
  <p:tag name="KSO_WM_UNIT_ID" val="diagram20229849_1*h_i*2_2"/>
  <p:tag name="KSO_WM_TEMPLATE_CATEGORY" val="diagram"/>
  <p:tag name="KSO_WM_TEMPLATE_INDEX" val="20229849"/>
  <p:tag name="KSO_WM_UNIT_LAYERLEVEL" val="1_1"/>
  <p:tag name="KSO_WM_TAG_VERSION" val="1.0"/>
</p:tagLst>
</file>

<file path=ppt/tags/tag121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h_i"/>
  <p:tag name="KSO_WM_UNIT_INDEX" val="2_3"/>
  <p:tag name="KSO_WM_UNIT_ID" val="diagram20229849_1*h_i*2_3"/>
  <p:tag name="KSO_WM_TEMPLATE_CATEGORY" val="diagram"/>
  <p:tag name="KSO_WM_TEMPLATE_INDEX" val="20229849"/>
  <p:tag name="KSO_WM_UNIT_LAYERLEVEL" val="1_1"/>
  <p:tag name="KSO_WM_TAG_VERSION" val="1.0"/>
</p:tagLst>
</file>

<file path=ppt/tags/tag122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UNIT_VALUE" val="1436*1469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40479650_1*d*1"/>
  <p:tag name="KSO_WM_TEMPLATE_CATEGORY" val="custom"/>
  <p:tag name="KSO_WM_TEMPLATE_INDEX" val="40479650"/>
  <p:tag name="KSO_WM_UNIT_LAYERLEVEL" val="1"/>
  <p:tag name="KSO_WM_TAG_VERSION" val="3.0"/>
  <p:tag name="KSO_WM_BEAUTIFY_FLAG" val="#wm#"/>
  <p:tag name="KSO_WM_UNIT_LINE_FORE_SCHEMECOLOR_INDEX" val="13"/>
  <p:tag name="KSO_WM_UNIT_LINE_FILL_TYPE" val="2"/>
  <p:tag name="KSO_WM_UNIT_USESOURCEFORMAT_APPLY" val="1"/>
  <p:tag name="KSO_WM_UNIT_PIC_EFFECT" val="1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30.xml><?xml version="1.0" encoding="utf-8"?>
<p:tagLst xmlns:p="http://schemas.openxmlformats.org/presentationml/2006/main">
  <p:tag name="KSO_WM_DIAGRAM_VIRTUALLY_FRAME" val="{&quot;height&quot;:315.3326771653543,&quot;left&quot;:85.09102362204725,&quot;top&quot;:143.7,&quot;width&quot;:793.090787401575}"/>
</p:tagLst>
</file>

<file path=ppt/tags/tag131.xml><?xml version="1.0" encoding="utf-8"?>
<p:tagLst xmlns:p="http://schemas.openxmlformats.org/presentationml/2006/main">
  <p:tag name="KSO_WM_DIAGRAM_VIRTUALLY_FRAME" val="{&quot;height&quot;:315.19677165354335,&quot;left&quot;:44.44204724409449,&quot;top&quot;:86.32385826771653,&quot;width&quot;:646.8286614173228}"/>
</p:tagLst>
</file>

<file path=ppt/tags/tag132.xml><?xml version="1.0" encoding="utf-8"?>
<p:tagLst xmlns:p="http://schemas.openxmlformats.org/presentationml/2006/main">
  <p:tag name="KSO_WM_DIAGRAM_VIRTUALLY_FRAME" val="{&quot;height&quot;:315.19677165354335,&quot;left&quot;:44.44204724409449,&quot;top&quot;:86.32385826771653,&quot;width&quot;:646.8286614173228}"/>
</p:tagLst>
</file>

<file path=ppt/tags/tag133.xml><?xml version="1.0" encoding="utf-8"?>
<p:tagLst xmlns:p="http://schemas.openxmlformats.org/presentationml/2006/main">
  <p:tag name="KSO_WM_DIAGRAM_VIRTUALLY_FRAME" val="{&quot;height&quot;:315.19677165354335,&quot;left&quot;:44.44204724409449,&quot;top&quot;:86.32385826771653,&quot;width&quot;:646.8286614173228}"/>
</p:tagLst>
</file>

<file path=ppt/tags/tag134.xml><?xml version="1.0" encoding="utf-8"?>
<p:tagLst xmlns:p="http://schemas.openxmlformats.org/presentationml/2006/main">
  <p:tag name="KSO_WM_DIAGRAM_VIRTUALLY_FRAME" val="{&quot;height&quot;:315.19677165354335,&quot;left&quot;:44.44204724409449,&quot;top&quot;:86.32385826771653,&quot;width&quot;:646.8286614173228}"/>
</p:tagLst>
</file>

<file path=ppt/tags/tag135.xml><?xml version="1.0" encoding="utf-8"?>
<p:tagLst xmlns:p="http://schemas.openxmlformats.org/presentationml/2006/main">
  <p:tag name="KSO_WM_DIAGRAM_VIRTUALLY_FRAME" val="{&quot;height&quot;:315.19677165354335,&quot;left&quot;:44.44204724409449,&quot;top&quot;:86.32385826771653,&quot;width&quot;:646.8286614173228}"/>
</p:tagLst>
</file>

<file path=ppt/tags/tag136.xml><?xml version="1.0" encoding="utf-8"?>
<p:tagLst xmlns:p="http://schemas.openxmlformats.org/presentationml/2006/main">
  <p:tag name="KSO_WM_DIAGRAM_VIRTUALLY_FRAME" val="{&quot;height&quot;:315.19677165354335,&quot;left&quot;:44.44204724409449,&quot;top&quot;:86.32385826771653,&quot;width&quot;:646.8286614173228}"/>
</p:tagLst>
</file>

<file path=ppt/tags/tag137.xml><?xml version="1.0" encoding="utf-8"?>
<p:tagLst xmlns:p="http://schemas.openxmlformats.org/presentationml/2006/main">
  <p:tag name="KSO_WM_DIAGRAM_VIRTUALLY_FRAME" val="{&quot;height&quot;:315.19677165354335,&quot;left&quot;:44.44204724409449,&quot;top&quot;:86.32385826771653,&quot;width&quot;:646.8286614173228}"/>
</p:tagLst>
</file>

<file path=ppt/tags/tag138.xml><?xml version="1.0" encoding="utf-8"?>
<p:tagLst xmlns:p="http://schemas.openxmlformats.org/presentationml/2006/main">
  <p:tag name="KSO_WM_DIAGRAM_VIRTUALLY_FRAME" val="{&quot;height&quot;:315.19677165354335,&quot;left&quot;:44.44204724409449,&quot;top&quot;:86.32385826771653,&quot;width&quot;:646.8286614173228}"/>
</p:tagLst>
</file>

<file path=ppt/tags/tag139.xml><?xml version="1.0" encoding="utf-8"?>
<p:tagLst xmlns:p="http://schemas.openxmlformats.org/presentationml/2006/main">
  <p:tag name="KSO_WM_DIAGRAM_VIRTUALLY_FRAME" val="{&quot;height&quot;:315.19677165354335,&quot;left&quot;:44.44204724409449,&quot;top&quot;:86.32385826771653,&quot;width&quot;:646.8286614173228}"/>
</p:tagLst>
</file>

<file path=ppt/tags/tag14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FILL_FORE_SCHEMECOLOR_INDEX_BRIGHTNESS" val="0"/>
  <p:tag name="KSO_WM_UNIT_FILL_FORE_SCHEMECOLOR_INDEX" val="5"/>
  <p:tag name="KSO_WM_UNIT_FILL_TYPE" val="1"/>
</p:tagLst>
</file>

<file path=ppt/tags/tag140.xml><?xml version="1.0" encoding="utf-8"?>
<p:tagLst xmlns:p="http://schemas.openxmlformats.org/presentationml/2006/main">
  <p:tag name="KSO_WM_DIAGRAM_VIRTUALLY_FRAME" val="{&quot;height&quot;:315.19677165354335,&quot;left&quot;:44.44204724409449,&quot;top&quot;:86.32385826771653,&quot;width&quot;:646.8286614173228}"/>
</p:tagLst>
</file>

<file path=ppt/tags/tag141.xml><?xml version="1.0" encoding="utf-8"?>
<p:tagLst xmlns:p="http://schemas.openxmlformats.org/presentationml/2006/main">
  <p:tag name="KSO_WM_DIAGRAM_VIRTUALLY_FRAME" val="{&quot;height&quot;:315.19677165354335,&quot;left&quot;:44.44204724409449,&quot;top&quot;:86.32385826771653,&quot;width&quot;:646.8286614173228}"/>
</p:tagLst>
</file>

<file path=ppt/tags/tag142.xml><?xml version="1.0" encoding="utf-8"?>
<p:tagLst xmlns:p="http://schemas.openxmlformats.org/presentationml/2006/main">
  <p:tag name="KSO_WM_DIAGRAM_VIRTUALLY_FRAME" val="{&quot;height&quot;:315.19677165354335,&quot;left&quot;:44.44204724409449,&quot;top&quot;:86.32385826771653,&quot;width&quot;:646.8286614173228}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4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  <p:tag name="KSO_WM_UNIT_ISCONTENTSTITLE" val="0"/>
  <p:tag name="KSO_WM_UNIT_ISNUMDGMTITLE" val="0"/>
  <p:tag name="KSO_WM_UNIT_PRESET_TEXT" val="添加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2"/>
  <p:tag name="KSO_WM_UNIT_ID" val="diagram20229849_1*a*2"/>
  <p:tag name="KSO_WM_TEMPLATE_CATEGORY" val="diagram"/>
  <p:tag name="KSO_WM_TEMPLATE_INDEX" val="20229849"/>
  <p:tag name="KSO_WM_UNIT_LAYERLEVEL" val="1"/>
  <p:tag name="KSO_WM_TAG_VERSION" val="1.0"/>
  <p:tag name="KSO_WM_DIAGRAM_VIRTUALLY_FRAME" val="{&quot;height&quot;:264.7836220472441,&quot;left&quot;:583.5,&quot;top&quot;:141.0163779527559,&quot;width&quot;:350}"/>
</p:tagLst>
</file>

<file path=ppt/tags/tag15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FILL_FORE_SCHEMECOLOR_INDEX_BRIGHTNESS" val="0"/>
  <p:tag name="KSO_WM_UNIT_FILL_FORE_SCHEMECOLOR_INDEX" val="8"/>
  <p:tag name="KSO_WM_UNIT_FILL_TYPE" val="1"/>
</p:tagLst>
</file>

<file path=ppt/tags/tag150.xml><?xml version="1.0" encoding="utf-8"?>
<p:tagLst xmlns:p="http://schemas.openxmlformats.org/presentationml/2006/main">
  <p:tag name="KSO_WM_BEAUTIFY_FLAG" val=""/>
  <p:tag name="KSO_WM_UNIT_SUBTYPE" val="a"/>
  <p:tag name="KSO_WM_UNIT_PRESET_TEXT" val="单击此处输入正文，为了最终演示发布的良好效果，请尽量言简意赅的阐述观点"/>
  <p:tag name="KSO_WM_UNIT_NOCLEAR" val="0"/>
  <p:tag name="KSO_WM_UNIT_VALUE" val="54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29849_1*f*1"/>
  <p:tag name="KSO_WM_TEMPLATE_CATEGORY" val="diagram"/>
  <p:tag name="KSO_WM_TEMPLATE_INDEX" val="20229849"/>
  <p:tag name="KSO_WM_UNIT_LAYERLEVEL" val="1"/>
  <p:tag name="KSO_WM_TAG_VERSION" val="1.0"/>
  <p:tag name="KSO_WM_DIAGRAM_VIRTUALLY_FRAME" val="{&quot;height&quot;:264.7836220472441,&quot;left&quot;:583.5,&quot;top&quot;:141.0163779527559,&quot;width&quot;:350}"/>
</p:tagLst>
</file>

<file path=ppt/tags/tag151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29849_1*i*3"/>
  <p:tag name="KSO_WM_TEMPLATE_CATEGORY" val="diagram"/>
  <p:tag name="KSO_WM_TEMPLATE_INDEX" val="20229849"/>
  <p:tag name="KSO_WM_UNIT_LAYERLEVEL" val="1"/>
  <p:tag name="KSO_WM_TAG_VERSION" val="1.0"/>
  <p:tag name="KSO_WM_UNIT_TYPE" val="i"/>
  <p:tag name="KSO_WM_UNIT_INDEX" val="3"/>
  <p:tag name="KSO_WM_DIAGRAM_VIRTUALLY_FRAME" val="{&quot;height&quot;:264.7836220472441,&quot;left&quot;:583.5,&quot;top&quot;:141.0163779527559,&quot;width&quot;:350}"/>
</p:tagLst>
</file>

<file path=ppt/tags/tag152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29849_1*i*4"/>
  <p:tag name="KSO_WM_TEMPLATE_CATEGORY" val="diagram"/>
  <p:tag name="KSO_WM_TEMPLATE_INDEX" val="20229849"/>
  <p:tag name="KSO_WM_UNIT_LAYERLEVEL" val="1"/>
  <p:tag name="KSO_WM_TAG_VERSION" val="1.0"/>
  <p:tag name="KSO_WM_UNIT_TYPE" val="i"/>
  <p:tag name="KSO_WM_UNIT_INDEX" val="4"/>
  <p:tag name="KSO_WM_DIAGRAM_VIRTUALLY_FRAME" val="{&quot;height&quot;:264.7836220472441,&quot;left&quot;:583.5,&quot;top&quot;:141.0163779527559,&quot;width&quot;:350}"/>
</p:tagLst>
</file>

<file path=ppt/tags/tag153.xml><?xml version="1.0" encoding="utf-8"?>
<p:tagLst xmlns:p="http://schemas.openxmlformats.org/presentationml/2006/main">
  <p:tag name="KSO_WM_BEAUTIFY_FLAG" val=""/>
  <p:tag name="KSO_WM_UNIT_ISCONTENTSTITLE" val="0"/>
  <p:tag name="KSO_WM_UNIT_ISNUMDGMTITLE" val="0"/>
  <p:tag name="KSO_WM_UNIT_PRESET_TEXT" val="添加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2"/>
  <p:tag name="KSO_WM_UNIT_ID" val="diagram20229849_1*a*2"/>
  <p:tag name="KSO_WM_TEMPLATE_CATEGORY" val="diagram"/>
  <p:tag name="KSO_WM_TEMPLATE_INDEX" val="20229849"/>
  <p:tag name="KSO_WM_UNIT_LAYERLEVEL" val="1"/>
  <p:tag name="KSO_WM_TAG_VERSION" val="1.0"/>
  <p:tag name="KSO_WM_DIAGRAM_VIRTUALLY_FRAME" val="{&quot;height&quot;:264.7836220472441,&quot;left&quot;:583.5,&quot;top&quot;:141.0163779527559,&quot;width&quot;:350}"/>
</p:tagLst>
</file>

<file path=ppt/tags/tag154.xml><?xml version="1.0" encoding="utf-8"?>
<p:tagLst xmlns:p="http://schemas.openxmlformats.org/presentationml/2006/main">
  <p:tag name="KSO_WM_BEAUTIFY_FLAG" val=""/>
  <p:tag name="KSO_WM_UNIT_SUBTYPE" val="a"/>
  <p:tag name="KSO_WM_UNIT_PRESET_TEXT" val="单击此处输入正文，为了最终演示发布的良好效果，请尽量言简意赅的阐述观点"/>
  <p:tag name="KSO_WM_UNIT_NOCLEAR" val="0"/>
  <p:tag name="KSO_WM_UNIT_VALUE" val="54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29849_1*f*1"/>
  <p:tag name="KSO_WM_TEMPLATE_CATEGORY" val="diagram"/>
  <p:tag name="KSO_WM_TEMPLATE_INDEX" val="20229849"/>
  <p:tag name="KSO_WM_UNIT_LAYERLEVEL" val="1"/>
  <p:tag name="KSO_WM_TAG_VERSION" val="1.0"/>
  <p:tag name="KSO_WM_DIAGRAM_VIRTUALLY_FRAME" val="{&quot;height&quot;:264.7836220472441,&quot;left&quot;:583.5,&quot;top&quot;:141.0163779527559,&quot;width&quot;:350}"/>
</p:tagLst>
</file>

<file path=ppt/tags/tag155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29849_1*i*3"/>
  <p:tag name="KSO_WM_TEMPLATE_CATEGORY" val="diagram"/>
  <p:tag name="KSO_WM_TEMPLATE_INDEX" val="20229849"/>
  <p:tag name="KSO_WM_UNIT_LAYERLEVEL" val="1"/>
  <p:tag name="KSO_WM_TAG_VERSION" val="1.0"/>
  <p:tag name="KSO_WM_UNIT_TYPE" val="i"/>
  <p:tag name="KSO_WM_UNIT_INDEX" val="3"/>
  <p:tag name="KSO_WM_DIAGRAM_VIRTUALLY_FRAME" val="{&quot;height&quot;:264.7836220472441,&quot;left&quot;:583.5,&quot;top&quot;:141.0163779527559,&quot;width&quot;:350}"/>
</p:tagLst>
</file>

<file path=ppt/tags/tag156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29849_1*i*4"/>
  <p:tag name="KSO_WM_TEMPLATE_CATEGORY" val="diagram"/>
  <p:tag name="KSO_WM_TEMPLATE_INDEX" val="20229849"/>
  <p:tag name="KSO_WM_UNIT_LAYERLEVEL" val="1"/>
  <p:tag name="KSO_WM_TAG_VERSION" val="1.0"/>
  <p:tag name="KSO_WM_UNIT_TYPE" val="i"/>
  <p:tag name="KSO_WM_UNIT_INDEX" val="4"/>
  <p:tag name="KSO_WM_DIAGRAM_VIRTUALLY_FRAME" val="{&quot;height&quot;:264.7836220472441,&quot;left&quot;:583.5,&quot;top&quot;:141.0163779527559,&quot;width&quot;:350}"/>
</p:tagLst>
</file>

<file path=ppt/tags/tag1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8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FILL_FORE_SCHEMECOLOR_INDEX_BRIGHTNESS" val="0"/>
  <p:tag name="KSO_WM_UNIT_FILL_FORE_SCHEMECOLOR_INDEX" val="5"/>
  <p:tag name="KSO_WM_UNIT_FILL_TYPE" val="1"/>
</p:tagLst>
</file>

<file path=ppt/tags/tag159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FILL_FORE_SCHEMECOLOR_INDEX_BRIGHTNESS" val="0"/>
  <p:tag name="KSO_WM_UNIT_FILL_FORE_SCHEMECOLOR_INDEX" val="8"/>
  <p:tag name="KSO_WM_UNIT_FILL_TYPE" val="1"/>
</p:tagLst>
</file>

<file path=ppt/tags/tag16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FILL_FORE_SCHEMECOLOR_INDEX_BRIGHTNESS" val="0"/>
  <p:tag name="KSO_WM_UNIT_FILL_FORE_SCHEMECOLOR_INDEX" val="9"/>
  <p:tag name="KSO_WM_UNIT_FILL_TYPE" val="1"/>
</p:tagLst>
</file>

<file path=ppt/tags/tag160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FILL_FORE_SCHEMECOLOR_INDEX_BRIGHTNESS" val="0"/>
  <p:tag name="KSO_WM_UNIT_FILL_FORE_SCHEMECOLOR_INDEX" val="9"/>
  <p:tag name="KSO_WM_UNIT_FILL_TYPE" val="1"/>
</p:tagLst>
</file>

<file path=ppt/tags/tag161.xml><?xml version="1.0" encoding="utf-8"?>
<p:tagLst xmlns:p="http://schemas.openxmlformats.org/presentationml/2006/main">
  <p:tag name="KSO_WM_UNIT_VALUE" val="2498*1932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5077_1*d*1"/>
  <p:tag name="KSO_WM_TEMPLATE_CATEGORY" val="custom"/>
  <p:tag name="KSO_WM_TEMPLATE_INDEX" val="20235077"/>
  <p:tag name="KSO_WM_UNIT_LAYERLEVEL" val="1"/>
  <p:tag name="KSO_WM_TAG_VERSION" val="3.0"/>
  <p:tag name="KSO_WM_BEAUTIFY_FLAG" val="#wm#"/>
  <p:tag name="KSO_WM_UNIT_PIC_EFFECT" val="1"/>
</p:tagLst>
</file>

<file path=ppt/tags/tag162.xml><?xml version="1.0" encoding="utf-8"?>
<p:tagLst xmlns:p="http://schemas.openxmlformats.org/presentationml/2006/main">
  <p:tag name="KSO_WM_UNIT_TEXT_FILL_FORE_SCHEMECOLOR_INDEX_BRIGHTNESS" val="0.05"/>
  <p:tag name="KSO_WM_UNIT_TEXT_FILL_FORE_SCHEMECOLOR_INDEX" val="13"/>
  <p:tag name="KSO_WM_UNIT_TEXT_FILL_TYPE" val="1"/>
</p:tagLst>
</file>

<file path=ppt/tags/tag163.xml><?xml version="1.0" encoding="utf-8"?>
<p:tagLst xmlns:p="http://schemas.openxmlformats.org/presentationml/2006/main">
  <p:tag name="KSO_WM_UNIT_LINE_FORE_SCHEMECOLOR_INDEX_BRIGHTNESS" val="0"/>
  <p:tag name="KSO_WM_UNIT_LINE_FORE_SCHEMECOLOR_INDEX" val="13"/>
  <p:tag name="KSO_WM_UNIT_LINE_FILL_TYPE" val="2"/>
</p:tagLst>
</file>

<file path=ppt/tags/tag164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16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66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custom20231233_1*f*2"/>
  <p:tag name="KSO_WM_TEMPLATE_CATEGORY" val="custom"/>
  <p:tag name="KSO_WM_TEMPLATE_INDEX" val="20231233"/>
  <p:tag name="KSO_WM_UNIT_LAYERLEVEL" val="1"/>
  <p:tag name="KSO_WM_TAG_VERSION" val="3.0"/>
  <p:tag name="KSO_WM_BEAUTIFY_FLAG" val=""/>
  <p:tag name="KSO_WM_UNIT_TEXT_FILL_FORE_SCHEMECOLOR_INDEX_BRIGHTNESS" val="0.15"/>
  <p:tag name="KSO_WM_UNIT_TEXT_FILL_FORE_SCHEMECOLOR_INDEX" val="13"/>
  <p:tag name="KSO_WM_UNIT_TEXT_FILL_TYPE" val="1"/>
  <p:tag name="KSO_WM_UNIT_PRESET_TEXT" val="单击添加文本具体内容，简明扼要地阐述您的观点。根据需要可酌情增减文字，以便观者准确地理解您传达的思想"/>
</p:tagLst>
</file>

<file path=ppt/tags/tag169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17.xml><?xml version="1.0" encoding="utf-8"?>
<p:tagLst xmlns:p="http://schemas.openxmlformats.org/presentationml/2006/main">
  <p:tag name="KSO_WM_UNIT_TEXT_FILL_FORE_SCHEMECOLOR_INDEX_BRIGHTNESS" val="0.05"/>
  <p:tag name="KSO_WM_UNIT_TEXT_FILL_FORE_SCHEMECOLOR_INDEX" val="13"/>
  <p:tag name="KSO_WM_UNIT_TEXT_FILL_TYPE" val="1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DIAGRAM_VIRTUALLY_FRAME" val="{&quot;height&quot;:293.90716535433074,&quot;left&quot;:77.6103937007874,&quot;top&quot;:151.25,&quot;width&quot;:840.6233858267717}"/>
</p:tagLst>
</file>

<file path=ppt/tags/tag172.xml><?xml version="1.0" encoding="utf-8"?>
<p:tagLst xmlns:p="http://schemas.openxmlformats.org/presentationml/2006/main">
  <p:tag name="KSO_WM_DIAGRAM_VIRTUALLY_FRAME" val="{&quot;height&quot;:293.90716535433074,&quot;left&quot;:77.6103937007874,&quot;top&quot;:151.25,&quot;width&quot;:840.6233858267717}"/>
</p:tagLst>
</file>

<file path=ppt/tags/tag173.xml><?xml version="1.0" encoding="utf-8"?>
<p:tagLst xmlns:p="http://schemas.openxmlformats.org/presentationml/2006/main">
  <p:tag name="KSO_WM_DIAGRAM_VIRTUALLY_FRAME" val="{&quot;height&quot;:293.90716535433074,&quot;left&quot;:77.6103937007874,&quot;top&quot;:151.25,&quot;width&quot;:840.6233858267717}"/>
</p:tagLst>
</file>

<file path=ppt/tags/tag174.xml><?xml version="1.0" encoding="utf-8"?>
<p:tagLst xmlns:p="http://schemas.openxmlformats.org/presentationml/2006/main">
  <p:tag name="KSO_WM_DIAGRAM_VIRTUALLY_FRAME" val="{&quot;height&quot;:293.90716535433074,&quot;left&quot;:77.6103937007874,&quot;top&quot;:151.25,&quot;width&quot;:840.6233858267717}"/>
</p:tagLst>
</file>

<file path=ppt/tags/tag175.xml><?xml version="1.0" encoding="utf-8"?>
<p:tagLst xmlns:p="http://schemas.openxmlformats.org/presentationml/2006/main">
  <p:tag name="KSO_WM_DIAGRAM_VIRTUALLY_FRAME" val="{&quot;height&quot;:293.90716535433074,&quot;left&quot;:77.6103937007874,&quot;top&quot;:151.25,&quot;width&quot;:840.6233858267717}"/>
</p:tagLst>
</file>

<file path=ppt/tags/tag176.xml><?xml version="1.0" encoding="utf-8"?>
<p:tagLst xmlns:p="http://schemas.openxmlformats.org/presentationml/2006/main">
  <p:tag name="KSO_WM_DIAGRAM_VIRTUALLY_FRAME" val="{&quot;height&quot;:293.90716535433074,&quot;left&quot;:77.6103937007874,&quot;top&quot;:151.25,&quot;width&quot;:840.6233858267717}"/>
</p:tagLst>
</file>

<file path=ppt/tags/tag177.xml><?xml version="1.0" encoding="utf-8"?>
<p:tagLst xmlns:p="http://schemas.openxmlformats.org/presentationml/2006/main">
  <p:tag name="KSO_WM_DIAGRAM_VIRTUALLY_FRAME" val="{&quot;height&quot;:293.90716535433074,&quot;left&quot;:77.6103937007874,&quot;top&quot;:151.25,&quot;width&quot;:840.6233858267717}"/>
</p:tagLst>
</file>

<file path=ppt/tags/tag178.xml><?xml version="1.0" encoding="utf-8"?>
<p:tagLst xmlns:p="http://schemas.openxmlformats.org/presentationml/2006/main">
  <p:tag name="KSO_WM_DIAGRAM_VIRTUALLY_FRAME" val="{&quot;height&quot;:293.90716535433074,&quot;left&quot;:77.6103937007874,&quot;top&quot;:151.25,&quot;width&quot;:840.6233858267717}"/>
</p:tagLst>
</file>

<file path=ppt/tags/tag179.xml><?xml version="1.0" encoding="utf-8"?>
<p:tagLst xmlns:p="http://schemas.openxmlformats.org/presentationml/2006/main">
  <p:tag name="KSO_WM_DIAGRAM_VIRTUALLY_FRAME" val="{&quot;height&quot;:293.90716535433074,&quot;left&quot;:77.6103937007874,&quot;top&quot;:151.25,&quot;width&quot;:840.6233858267717}"/>
</p:tagLst>
</file>

<file path=ppt/tags/tag18.xml><?xml version="1.0" encoding="utf-8"?>
<p:tagLst xmlns:p="http://schemas.openxmlformats.org/presentationml/2006/main">
  <p:tag name="KSO_WM_UNIT_LINE_FORE_SCHEMECOLOR_INDEX_BRIGHTNESS" val="0"/>
  <p:tag name="KSO_WM_UNIT_LINE_FORE_SCHEMECOLOR_INDEX" val="13"/>
  <p:tag name="KSO_WM_UNIT_LINE_FILL_TYPE" val="2"/>
</p:tagLst>
</file>

<file path=ppt/tags/tag180.xml><?xml version="1.0" encoding="utf-8"?>
<p:tagLst xmlns:p="http://schemas.openxmlformats.org/presentationml/2006/main">
  <p:tag name="KSO_WM_DIAGRAM_VIRTUALLY_FRAME" val="{&quot;height&quot;:293.90716535433074,&quot;left&quot;:77.6103937007874,&quot;top&quot;:151.25,&quot;width&quot;:840.6233858267717}"/>
</p:tagLst>
</file>

<file path=ppt/tags/tag181.xml><?xml version="1.0" encoding="utf-8"?>
<p:tagLst xmlns:p="http://schemas.openxmlformats.org/presentationml/2006/main">
  <p:tag name="KSO_WM_DIAGRAM_VIRTUALLY_FRAME" val="{&quot;height&quot;:293.90716535433074,&quot;left&quot;:77.6103937007874,&quot;top&quot;:151.25,&quot;width&quot;:840.6233858267717}"/>
</p:tagLst>
</file>

<file path=ppt/tags/tag182.xml><?xml version="1.0" encoding="utf-8"?>
<p:tagLst xmlns:p="http://schemas.openxmlformats.org/presentationml/2006/main">
  <p:tag name="KSO_WM_DIAGRAM_VIRTUALLY_FRAME" val="{&quot;height&quot;:293.90716535433074,&quot;left&quot;:77.6103937007874,&quot;top&quot;:151.25,&quot;width&quot;:840.6233858267717}"/>
</p:tagLst>
</file>

<file path=ppt/tags/tag183.xml><?xml version="1.0" encoding="utf-8"?>
<p:tagLst xmlns:p="http://schemas.openxmlformats.org/presentationml/2006/main">
  <p:tag name="KSO_WM_DIAGRAM_VIRTUALLY_FRAME" val="{&quot;height&quot;:293.90716535433074,&quot;left&quot;:77.6103937007874,&quot;top&quot;:151.25,&quot;width&quot;:840.6233858267717}"/>
</p:tagLst>
</file>

<file path=ppt/tags/tag1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1"/>
  <p:tag name="KSO_WM_UNIT_ID" val="diagram20227919_3*m_i*1_1"/>
  <p:tag name="KSO_WM_TEMPLATE_CATEGORY" val="diagram"/>
  <p:tag name="KSO_WM_TEMPLATE_INDEX" val="20227919"/>
  <p:tag name="KSO_WM_UNIT_LAYERLEVEL" val="1_1"/>
  <p:tag name="KSO_WM_TAG_VERSION" val="1.0"/>
  <p:tag name="KSO_WM_BEAUTIFY_FLAG" val=""/>
  <p:tag name="KSO_WM_UNIT_LINE_FORE_SCHEMECOLOR_INDEX" val="5"/>
  <p:tag name="KSO_WM_UNIT_LINE_FILL_TYPE" val="2"/>
  <p:tag name="KSO_WM_UNIT_USESOURCEFORMAT_APPLY" val="1"/>
  <p:tag name="KSO_WM_DIAGRAM_VIRTUALLY_FRAME" val="{&quot;height&quot;:429.6059355337235,&quot;left&quot;:33.65,&quot;top&quot;:84.04703223313822,&quot;width&quot;:889.6}"/>
</p:tagLst>
</file>

<file path=ppt/tags/tag1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1"/>
  <p:tag name="KSO_WM_UNIT_ID" val="diagram20227919_3*m_h_i*1_1_1"/>
  <p:tag name="KSO_WM_TEMPLATE_CATEGORY" val="diagram"/>
  <p:tag name="KSO_WM_TEMPLATE_INDEX" val="20227919"/>
  <p:tag name="KSO_WM_UNIT_LAYERLEVEL" val="1_1_1"/>
  <p:tag name="KSO_WM_TAG_VERSION" val="1.0"/>
  <p:tag name="KSO_WM_BEAUTIFY_FLAG" val=""/>
  <p:tag name="KSO_WM_UNIT_FILL_FORE_SCHEMECOLOR_INDEX" val="9"/>
  <p:tag name="KSO_WM_UNIT_FILL_TYPE" val="1"/>
  <p:tag name="KSO_WM_UNIT_TEXT_FILL_FORE_SCHEMECOLOR_INDEX" val="2"/>
  <p:tag name="KSO_WM_UNIT_TEXT_FILL_TYPE" val="1"/>
  <p:tag name="KSO_WM_UNIT_USESOURCEFORMAT_APPLY" val="1"/>
  <p:tag name="KSO_WM_DIAGRAM_VIRTUALLY_FRAME" val="{&quot;height&quot;:429.6059355337235,&quot;left&quot;:33.65,&quot;top&quot;:84.04703223313822,&quot;width&quot;:889.6}"/>
</p:tagLst>
</file>

<file path=ppt/tags/tag1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2"/>
  <p:tag name="KSO_WM_UNIT_ID" val="diagram20227919_3*m_h_i*1_1_2"/>
  <p:tag name="KSO_WM_TEMPLATE_CATEGORY" val="diagram"/>
  <p:tag name="KSO_WM_TEMPLATE_INDEX" val="20227919"/>
  <p:tag name="KSO_WM_UNIT_LAYERLEVEL" val="1_1_1"/>
  <p:tag name="KSO_WM_TAG_VERSION" val="1.0"/>
  <p:tag name="KSO_WM_BEAUTIFY_FLAG" val=""/>
  <p:tag name="KSO_WM_UNIT_LINE_FORE_SCHEMECOLOR_INDEX" val="5"/>
  <p:tag name="KSO_WM_UNIT_LINE_FILL_TYPE" val="2"/>
  <p:tag name="KSO_WM_UNIT_TEXT_FILL_FORE_SCHEMECOLOR_INDEX" val="2"/>
  <p:tag name="KSO_WM_UNIT_TEXT_FILL_TYPE" val="1"/>
  <p:tag name="KSO_WM_UNIT_USESOURCEFORMAT_APPLY" val="1"/>
  <p:tag name="KSO_WM_DIAGRAM_VIRTUALLY_FRAME" val="{&quot;height&quot;:429.6059355337235,&quot;left&quot;:33.65,&quot;top&quot;:84.04703223313822,&quot;width&quot;:889.6}"/>
</p:tagLst>
</file>

<file path=ppt/tags/tag1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3"/>
  <p:tag name="KSO_WM_UNIT_ID" val="diagram20227919_3*m_h_i*1_1_3"/>
  <p:tag name="KSO_WM_TEMPLATE_CATEGORY" val="diagram"/>
  <p:tag name="KSO_WM_TEMPLATE_INDEX" val="20227919"/>
  <p:tag name="KSO_WM_UNIT_LAYERLEVEL" val="1_1_1"/>
  <p:tag name="KSO_WM_TAG_VERSION" val="1.0"/>
  <p:tag name="KSO_WM_BEAUTIFY_FLAG" val="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  <p:tag name="KSO_WM_DIAGRAM_VIRTUALLY_FRAME" val="{&quot;height&quot;:429.6059355337235,&quot;left&quot;:33.65,&quot;top&quot;:84.04703223313822,&quot;width&quot;:889.6}"/>
</p:tagLst>
</file>

<file path=ppt/tags/tag1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4"/>
  <p:tag name="KSO_WM_UNIT_ID" val="diagram20227919_3*m_h_i*1_1_4"/>
  <p:tag name="KSO_WM_TEMPLATE_CATEGORY" val="diagram"/>
  <p:tag name="KSO_WM_TEMPLATE_INDEX" val="20227919"/>
  <p:tag name="KSO_WM_UNIT_LAYERLEVEL" val="1_1_1"/>
  <p:tag name="KSO_WM_TAG_VERSION" val="1.0"/>
  <p:tag name="KSO_WM_BEAUTIFY_FLAG" val="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  <p:tag name="KSO_WM_DIAGRAM_VIRTUALLY_FRAME" val="{&quot;height&quot;:429.6059355337235,&quot;left&quot;:33.65,&quot;top&quot;:84.04703223313822,&quot;width&quot;:889.6}"/>
</p:tagLst>
</file>

<file path=ppt/tags/tag19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1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5"/>
  <p:tag name="KSO_WM_UNIT_ID" val="diagram20227919_3*m_h_i*1_1_5"/>
  <p:tag name="KSO_WM_TEMPLATE_CATEGORY" val="diagram"/>
  <p:tag name="KSO_WM_TEMPLATE_INDEX" val="20227919"/>
  <p:tag name="KSO_WM_UNIT_LAYERLEVEL" val="1_1_1"/>
  <p:tag name="KSO_WM_TAG_VERSION" val="1.0"/>
  <p:tag name="KSO_WM_BEAUTIFY_FLAG" val=""/>
  <p:tag name="KSO_WM_UNIT_LINE_FORE_SCHEMECOLOR_INDEX" val="9"/>
  <p:tag name="KSO_WM_UNIT_LINE_FILL_TYPE" val="2"/>
  <p:tag name="KSO_WM_UNIT_TEXT_FILL_FORE_SCHEMECOLOR_INDEX" val="2"/>
  <p:tag name="KSO_WM_UNIT_TEXT_FILL_TYPE" val="1"/>
  <p:tag name="KSO_WM_UNIT_USESOURCEFORMAT_APPLY" val="1"/>
  <p:tag name="KSO_WM_DIAGRAM_VIRTUALLY_FRAME" val="{&quot;height&quot;:429.6059355337235,&quot;left&quot;:33.65,&quot;top&quot;:84.04703223313822,&quot;width&quot;:889.6}"/>
</p:tagLst>
</file>

<file path=ppt/tags/tag191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227919_3*m_h_a*1_1_1"/>
  <p:tag name="KSO_WM_TEMPLATE_CATEGORY" val="diagram"/>
  <p:tag name="KSO_WM_TEMPLATE_INDEX" val="20227919"/>
  <p:tag name="KSO_WM_UNIT_LAYERLEVEL" val="1_1_1"/>
  <p:tag name="KSO_WM_TAG_VERSION" val="1.0"/>
  <p:tag name="KSO_WM_BEAUTIFY_FLAG" val=""/>
  <p:tag name="KSO_WM_UNIT_TEXT_FILL_FORE_SCHEMECOLOR_INDEX" val="10"/>
  <p:tag name="KSO_WM_UNIT_TEXT_FILL_TYPE" val="1"/>
  <p:tag name="KSO_WM_UNIT_USESOURCEFORMAT_APPLY" val="1"/>
  <p:tag name="KSO_WM_DIAGRAM_VIRTUALLY_FRAME" val="{&quot;height&quot;:429.6059355337235,&quot;left&quot;:33.65,&quot;top&quot;:84.04703223313822,&quot;width&quot;:889.6}"/>
</p:tagLst>
</file>

<file path=ppt/tags/tag1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1"/>
  <p:tag name="KSO_WM_UNIT_ID" val="diagram20227919_3*m_h_i*1_3_1"/>
  <p:tag name="KSO_WM_TEMPLATE_CATEGORY" val="diagram"/>
  <p:tag name="KSO_WM_TEMPLATE_INDEX" val="20227919"/>
  <p:tag name="KSO_WM_UNIT_LAYERLEVEL" val="1_1_1"/>
  <p:tag name="KSO_WM_TAG_VERSION" val="1.0"/>
  <p:tag name="KSO_WM_BEAUTIFY_FLAG" val=""/>
  <p:tag name="KSO_WM_UNIT_FILL_FORE_SCHEMECOLOR_INDEX" val="9"/>
  <p:tag name="KSO_WM_UNIT_FILL_TYPE" val="1"/>
  <p:tag name="KSO_WM_UNIT_TEXT_FILL_FORE_SCHEMECOLOR_INDEX" val="2"/>
  <p:tag name="KSO_WM_UNIT_TEXT_FILL_TYPE" val="1"/>
  <p:tag name="KSO_WM_UNIT_USESOURCEFORMAT_APPLY" val="1"/>
  <p:tag name="KSO_WM_DIAGRAM_VIRTUALLY_FRAME" val="{&quot;height&quot;:429.6059355337235,&quot;left&quot;:33.65,&quot;top&quot;:84.04703223313822,&quot;width&quot;:889.6}"/>
</p:tagLst>
</file>

<file path=ppt/tags/tag1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2"/>
  <p:tag name="KSO_WM_UNIT_ID" val="diagram20227919_3*m_h_i*1_3_2"/>
  <p:tag name="KSO_WM_TEMPLATE_CATEGORY" val="diagram"/>
  <p:tag name="KSO_WM_TEMPLATE_INDEX" val="20227919"/>
  <p:tag name="KSO_WM_UNIT_LAYERLEVEL" val="1_1_1"/>
  <p:tag name="KSO_WM_TAG_VERSION" val="1.0"/>
  <p:tag name="KSO_WM_BEAUTIFY_FLAG" val=""/>
  <p:tag name="KSO_WM_UNIT_LINE_FORE_SCHEMECOLOR_INDEX" val="7"/>
  <p:tag name="KSO_WM_UNIT_LINE_FILL_TYPE" val="2"/>
  <p:tag name="KSO_WM_UNIT_TEXT_FILL_FORE_SCHEMECOLOR_INDEX" val="2"/>
  <p:tag name="KSO_WM_UNIT_TEXT_FILL_TYPE" val="1"/>
  <p:tag name="KSO_WM_UNIT_USESOURCEFORMAT_APPLY" val="1"/>
  <p:tag name="KSO_WM_DIAGRAM_VIRTUALLY_FRAME" val="{&quot;height&quot;:429.6059355337235,&quot;left&quot;:33.65,&quot;top&quot;:84.04703223313822,&quot;width&quot;:889.6}"/>
</p:tagLst>
</file>

<file path=ppt/tags/tag1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3"/>
  <p:tag name="KSO_WM_UNIT_ID" val="diagram20227919_3*m_h_i*1_3_3"/>
  <p:tag name="KSO_WM_TEMPLATE_CATEGORY" val="diagram"/>
  <p:tag name="KSO_WM_TEMPLATE_INDEX" val="20227919"/>
  <p:tag name="KSO_WM_UNIT_LAYERLEVEL" val="1_1_1"/>
  <p:tag name="KSO_WM_TAG_VERSION" val="1.0"/>
  <p:tag name="KSO_WM_BEAUTIFY_FLAG" val=""/>
  <p:tag name="KSO_WM_UNIT_FILL_FORE_SCHEMECOLOR_INDEX" val="7"/>
  <p:tag name="KSO_WM_UNIT_FILL_TYPE" val="1"/>
  <p:tag name="KSO_WM_UNIT_TEXT_FILL_FORE_SCHEMECOLOR_INDEX" val="13"/>
  <p:tag name="KSO_WM_UNIT_TEXT_FILL_TYPE" val="1"/>
  <p:tag name="KSO_WM_UNIT_USESOURCEFORMAT_APPLY" val="1"/>
  <p:tag name="KSO_WM_DIAGRAM_VIRTUALLY_FRAME" val="{&quot;height&quot;:429.6059355337235,&quot;left&quot;:33.65,&quot;top&quot;:84.04703223313822,&quot;width&quot;:889.6}"/>
</p:tagLst>
</file>

<file path=ppt/tags/tag1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4"/>
  <p:tag name="KSO_WM_UNIT_ID" val="diagram20227919_3*m_h_i*1_3_4"/>
  <p:tag name="KSO_WM_TEMPLATE_CATEGORY" val="diagram"/>
  <p:tag name="KSO_WM_TEMPLATE_INDEX" val="20227919"/>
  <p:tag name="KSO_WM_UNIT_LAYERLEVEL" val="1_1_1"/>
  <p:tag name="KSO_WM_TAG_VERSION" val="1.0"/>
  <p:tag name="KSO_WM_BEAUTIFY_FLAG" val=""/>
  <p:tag name="KSO_WM_UNIT_FILL_FORE_SCHEMECOLOR_INDEX" val="7"/>
  <p:tag name="KSO_WM_UNIT_FILL_TYPE" val="1"/>
  <p:tag name="KSO_WM_UNIT_TEXT_FILL_FORE_SCHEMECOLOR_INDEX" val="2"/>
  <p:tag name="KSO_WM_UNIT_TEXT_FILL_TYPE" val="1"/>
  <p:tag name="KSO_WM_UNIT_USESOURCEFORMAT_APPLY" val="1"/>
  <p:tag name="KSO_WM_DIAGRAM_VIRTUALLY_FRAME" val="{&quot;height&quot;:429.6059355337235,&quot;left&quot;:33.65,&quot;top&quot;:84.04703223313822,&quot;width&quot;:889.6}"/>
</p:tagLst>
</file>

<file path=ppt/tags/tag1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5"/>
  <p:tag name="KSO_WM_UNIT_ID" val="diagram20227919_3*m_h_i*1_3_5"/>
  <p:tag name="KSO_WM_TEMPLATE_CATEGORY" val="diagram"/>
  <p:tag name="KSO_WM_TEMPLATE_INDEX" val="20227919"/>
  <p:tag name="KSO_WM_UNIT_LAYERLEVEL" val="1_1_1"/>
  <p:tag name="KSO_WM_TAG_VERSION" val="1.0"/>
  <p:tag name="KSO_WM_BEAUTIFY_FLAG" val=""/>
  <p:tag name="KSO_WM_UNIT_LINE_FORE_SCHEMECOLOR_INDEX" val="9"/>
  <p:tag name="KSO_WM_UNIT_LINE_FILL_TYPE" val="2"/>
  <p:tag name="KSO_WM_UNIT_TEXT_FILL_FORE_SCHEMECOLOR_INDEX" val="2"/>
  <p:tag name="KSO_WM_UNIT_TEXT_FILL_TYPE" val="1"/>
  <p:tag name="KSO_WM_UNIT_USESOURCEFORMAT_APPLY" val="1"/>
  <p:tag name="KSO_WM_DIAGRAM_VIRTUALLY_FRAME" val="{&quot;height&quot;:429.6059355337235,&quot;left&quot;:33.65,&quot;top&quot;:84.04703223313822,&quot;width&quot;:889.6}"/>
</p:tagLst>
</file>

<file path=ppt/tags/tag197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3_1"/>
  <p:tag name="KSO_WM_UNIT_ID" val="diagram20227919_3*m_h_a*1_3_1"/>
  <p:tag name="KSO_WM_TEMPLATE_CATEGORY" val="diagram"/>
  <p:tag name="KSO_WM_TEMPLATE_INDEX" val="20227919"/>
  <p:tag name="KSO_WM_UNIT_LAYERLEVEL" val="1_1_1"/>
  <p:tag name="KSO_WM_TAG_VERSION" val="1.0"/>
  <p:tag name="KSO_WM_BEAUTIFY_FLAG" val=""/>
  <p:tag name="KSO_WM_UNIT_TEXT_FILL_FORE_SCHEMECOLOR_INDEX" val="10"/>
  <p:tag name="KSO_WM_UNIT_TEXT_FILL_TYPE" val="1"/>
  <p:tag name="KSO_WM_UNIT_USESOURCEFORMAT_APPLY" val="1"/>
  <p:tag name="KSO_WM_DIAGRAM_VIRTUALLY_FRAME" val="{&quot;height&quot;:429.6059355337235,&quot;left&quot;:33.65,&quot;top&quot;:84.04703223313822,&quot;width&quot;:889.6}"/>
</p:tagLst>
</file>

<file path=ppt/tags/tag1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3"/>
  <p:tag name="KSO_WM_UNIT_ID" val="diagram20227919_3*m_h_i*1_2_3"/>
  <p:tag name="KSO_WM_TEMPLATE_CATEGORY" val="diagram"/>
  <p:tag name="KSO_WM_TEMPLATE_INDEX" val="20227919"/>
  <p:tag name="KSO_WM_UNIT_LAYERLEVEL" val="1_1_1"/>
  <p:tag name="KSO_WM_TAG_VERSION" val="1.0"/>
  <p:tag name="KSO_WM_BEAUTIFY_FLAG" val=""/>
  <p:tag name="KSO_WM_UNIT_FILL_FORE_SCHEMECOLOR_INDEX" val="9"/>
  <p:tag name="KSO_WM_UNIT_FILL_TYPE" val="1"/>
  <p:tag name="KSO_WM_UNIT_TEXT_FILL_FORE_SCHEMECOLOR_INDEX" val="2"/>
  <p:tag name="KSO_WM_UNIT_TEXT_FILL_TYPE" val="1"/>
  <p:tag name="KSO_WM_UNIT_USESOURCEFORMAT_APPLY" val="1"/>
  <p:tag name="KSO_WM_DIAGRAM_VIRTUALLY_FRAME" val="{&quot;height&quot;:429.6059355337235,&quot;left&quot;:33.65,&quot;top&quot;:84.04703223313822,&quot;width&quot;:889.6}"/>
</p:tagLst>
</file>

<file path=ppt/tags/tag1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4"/>
  <p:tag name="KSO_WM_UNIT_ID" val="diagram20227919_3*m_h_i*1_2_4"/>
  <p:tag name="KSO_WM_TEMPLATE_CATEGORY" val="diagram"/>
  <p:tag name="KSO_WM_TEMPLATE_INDEX" val="20227919"/>
  <p:tag name="KSO_WM_UNIT_LAYERLEVEL" val="1_1_1"/>
  <p:tag name="KSO_WM_TAG_VERSION" val="1.0"/>
  <p:tag name="KSO_WM_BEAUTIFY_FLAG" val=""/>
  <p:tag name="KSO_WM_UNIT_LINE_FORE_SCHEMECOLOR_INDEX" val="6"/>
  <p:tag name="KSO_WM_UNIT_LINE_FILL_TYPE" val="2"/>
  <p:tag name="KSO_WM_UNIT_TEXT_FILL_FORE_SCHEMECOLOR_INDEX" val="2"/>
  <p:tag name="KSO_WM_UNIT_TEXT_FILL_TYPE" val="1"/>
  <p:tag name="KSO_WM_UNIT_USESOURCEFORMAT_APPLY" val="1"/>
  <p:tag name="KSO_WM_DIAGRAM_VIRTUALLY_FRAME" val="{&quot;height&quot;:429.6059355337235,&quot;left&quot;:33.65,&quot;top&quot;:84.04703223313822,&quot;width&quot;:889.6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5"/>
  <p:tag name="KSO_WM_UNIT_ID" val="diagram20227919_3*m_h_i*1_2_5"/>
  <p:tag name="KSO_WM_TEMPLATE_CATEGORY" val="diagram"/>
  <p:tag name="KSO_WM_TEMPLATE_INDEX" val="20227919"/>
  <p:tag name="KSO_WM_UNIT_LAYERLEVEL" val="1_1_1"/>
  <p:tag name="KSO_WM_TAG_VERSION" val="1.0"/>
  <p:tag name="KSO_WM_BEAUTIFY_FLAG" val=""/>
  <p:tag name="KSO_WM_UNIT_FILL_FORE_SCHEMECOLOR_INDEX" val="6"/>
  <p:tag name="KSO_WM_UNIT_FILL_TYPE" val="1"/>
  <p:tag name="KSO_WM_UNIT_TEXT_FILL_FORE_SCHEMECOLOR_INDEX" val="13"/>
  <p:tag name="KSO_WM_UNIT_TEXT_FILL_TYPE" val="1"/>
  <p:tag name="KSO_WM_UNIT_USESOURCEFORMAT_APPLY" val="1"/>
  <p:tag name="KSO_WM_DIAGRAM_VIRTUALLY_FRAME" val="{&quot;height&quot;:429.6059355337235,&quot;left&quot;:33.65,&quot;top&quot;:84.04703223313822,&quot;width&quot;:889.6}"/>
</p:tagLst>
</file>

<file path=ppt/tags/tag2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20227919_3*m_h_i*1_2_1"/>
  <p:tag name="KSO_WM_TEMPLATE_CATEGORY" val="diagram"/>
  <p:tag name="KSO_WM_TEMPLATE_INDEX" val="20227919"/>
  <p:tag name="KSO_WM_UNIT_LAYERLEVEL" val="1_1_1"/>
  <p:tag name="KSO_WM_TAG_VERSION" val="1.0"/>
  <p:tag name="KSO_WM_BEAUTIFY_FLAG" val=""/>
  <p:tag name="KSO_WM_UNIT_FILL_FORE_SCHEMECOLOR_INDEX" val="6"/>
  <p:tag name="KSO_WM_UNIT_FILL_TYPE" val="1"/>
  <p:tag name="KSO_WM_UNIT_TEXT_FILL_FORE_SCHEMECOLOR_INDEX" val="2"/>
  <p:tag name="KSO_WM_UNIT_TEXT_FILL_TYPE" val="1"/>
  <p:tag name="KSO_WM_UNIT_USESOURCEFORMAT_APPLY" val="1"/>
  <p:tag name="KSO_WM_DIAGRAM_VIRTUALLY_FRAME" val="{&quot;height&quot;:429.6059355337235,&quot;left&quot;:33.65,&quot;top&quot;:84.04703223313822,&quot;width&quot;:889.6}"/>
</p:tagLst>
</file>

<file path=ppt/tags/tag2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2"/>
  <p:tag name="KSO_WM_UNIT_ID" val="diagram20227919_3*m_h_i*1_2_2"/>
  <p:tag name="KSO_WM_TEMPLATE_CATEGORY" val="diagram"/>
  <p:tag name="KSO_WM_TEMPLATE_INDEX" val="20227919"/>
  <p:tag name="KSO_WM_UNIT_LAYERLEVEL" val="1_1_1"/>
  <p:tag name="KSO_WM_TAG_VERSION" val="1.0"/>
  <p:tag name="KSO_WM_BEAUTIFY_FLAG" val=""/>
  <p:tag name="KSO_WM_UNIT_LINE_FORE_SCHEMECOLOR_INDEX" val="9"/>
  <p:tag name="KSO_WM_UNIT_LINE_FILL_TYPE" val="2"/>
  <p:tag name="KSO_WM_UNIT_TEXT_FILL_FORE_SCHEMECOLOR_INDEX" val="2"/>
  <p:tag name="KSO_WM_UNIT_TEXT_FILL_TYPE" val="1"/>
  <p:tag name="KSO_WM_UNIT_USESOURCEFORMAT_APPLY" val="1"/>
  <p:tag name="KSO_WM_DIAGRAM_VIRTUALLY_FRAME" val="{&quot;height&quot;:429.6059355337235,&quot;left&quot;:33.65,&quot;top&quot;:84.04703223313822,&quot;width&quot;:889.6}"/>
</p:tagLst>
</file>

<file path=ppt/tags/tag203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2_1"/>
  <p:tag name="KSO_WM_UNIT_ID" val="diagram20227919_3*m_h_a*1_2_1"/>
  <p:tag name="KSO_WM_TEMPLATE_CATEGORY" val="diagram"/>
  <p:tag name="KSO_WM_TEMPLATE_INDEX" val="20227919"/>
  <p:tag name="KSO_WM_UNIT_LAYERLEVEL" val="1_1_1"/>
  <p:tag name="KSO_WM_TAG_VERSION" val="1.0"/>
  <p:tag name="KSO_WM_BEAUTIFY_FLAG" val=""/>
  <p:tag name="KSO_WM_UNIT_TEXT_FILL_FORE_SCHEMECOLOR_INDEX" val="10"/>
  <p:tag name="KSO_WM_UNIT_TEXT_FILL_TYPE" val="1"/>
  <p:tag name="KSO_WM_UNIT_USESOURCEFORMAT_APPLY" val="1"/>
  <p:tag name="KSO_WM_DIAGRAM_VIRTUALLY_FRAME" val="{&quot;height&quot;:429.6059355337235,&quot;left&quot;:33.65,&quot;top&quot;:84.04703223313822,&quot;width&quot;:889.6}"/>
</p:tagLst>
</file>

<file path=ppt/tags/tag204.xml><?xml version="1.0" encoding="utf-8"?>
<p:tagLst xmlns:p="http://schemas.openxmlformats.org/presentationml/2006/main">
  <p:tag name="KSO_WM_UNIT_SUBTYPE" val="a"/>
  <p:tag name="KSO_WM_UNIT_PRESET_TEXT" val="单击此处输入你的正文，文字是您思想的提炼，为了最终演示发布的良好效果，请尽量言简意赅的阐述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20227919_3*m_h_f*1_2_1"/>
  <p:tag name="KSO_WM_TEMPLATE_CATEGORY" val="diagram"/>
  <p:tag name="KSO_WM_TEMPLATE_INDEX" val="20227919"/>
  <p:tag name="KSO_WM_UNIT_LAYERLEVEL" val="1_1_1"/>
  <p:tag name="KSO_WM_TAG_VERSION" val="1.0"/>
  <p:tag name="KSO_WM_BEAUTIFY_FLAG" val=""/>
  <p:tag name="KSO_WM_UNIT_TEXT_FILL_FORE_SCHEMECOLOR_INDEX" val="13"/>
  <p:tag name="KSO_WM_UNIT_TEXT_FILL_TYPE" val="1"/>
  <p:tag name="KSO_WM_UNIT_USESOURCEFORMAT_APPLY" val="1"/>
  <p:tag name="KSO_WM_DIAGRAM_VIRTUALLY_FRAME" val="{&quot;height&quot;:429.6059355337235,&quot;left&quot;:33.65,&quot;top&quot;:84.04703223313822,&quot;width&quot;:889.6}"/>
</p:tagLst>
</file>

<file path=ppt/tags/tag205.xml><?xml version="1.0" encoding="utf-8"?>
<p:tagLst xmlns:p="http://schemas.openxmlformats.org/presentationml/2006/main">
  <p:tag name="KSO_WM_BEAUTIFY_FLAG" val=""/>
  <p:tag name="KSO_WM_DIAGRAM_VIRTUALLY_FRAME" val="{&quot;height&quot;:429.6059355337235,&quot;left&quot;:33.65,&quot;top&quot;:84.04703223313822,&quot;width&quot;:889.6}"/>
</p:tagLst>
</file>

<file path=ppt/tags/tag206.xml><?xml version="1.0" encoding="utf-8"?>
<p:tagLst xmlns:p="http://schemas.openxmlformats.org/presentationml/2006/main">
  <p:tag name="KSO_WM_BEAUTIFY_FLAG" val=""/>
  <p:tag name="KSO_WM_DIAGRAM_VIRTUALLY_FRAME" val="{&quot;height&quot;:429.6059355337235,&quot;left&quot;:33.65,&quot;top&quot;:84.04703223313822,&quot;width&quot;:889.6}"/>
</p:tagLst>
</file>

<file path=ppt/tags/tag207.xml><?xml version="1.0" encoding="utf-8"?>
<p:tagLst xmlns:p="http://schemas.openxmlformats.org/presentationml/2006/main">
  <p:tag name="KSO_WM_BEAUTIFY_FLAG" val=""/>
  <p:tag name="KSO_WM_DIAGRAM_VIRTUALLY_FRAME" val="{&quot;height&quot;:429.6059355337235,&quot;left&quot;:33.65,&quot;top&quot;:84.04703223313822,&quot;width&quot;:889.6}"/>
</p:tagLst>
</file>

<file path=ppt/tags/tag208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  <p:tag name="KSO_WM_BEAUTIFY_FLAG" val=""/>
</p:tagLst>
</file>

<file path=ppt/tags/tag209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10.xml><?xml version="1.0" encoding="utf-8"?>
<p:tagLst xmlns:p="http://schemas.openxmlformats.org/presentationml/2006/main">
  <p:tag name="KSO_WM_BEAUTIFY_FLAG" val=""/>
</p:tagLst>
</file>

<file path=ppt/tags/tag211.xml><?xml version="1.0" encoding="utf-8"?>
<p:tagLst xmlns:p="http://schemas.openxmlformats.org/presentationml/2006/main">
  <p:tag name="KSO_WM_BEAUTIFY_FLAG" val=""/>
</p:tagLst>
</file>

<file path=ppt/tags/tag212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213.xml><?xml version="1.0" encoding="utf-8"?>
<p:tagLst xmlns:p="http://schemas.openxmlformats.org/presentationml/2006/main">
  <p:tag name="KSO_WM_BEAUTIFY_FLAG" val=""/>
</p:tagLst>
</file>

<file path=ppt/tags/tag214.xml><?xml version="1.0" encoding="utf-8"?>
<p:tagLst xmlns:p="http://schemas.openxmlformats.org/presentationml/2006/main">
  <p:tag name="KSO_WM_UNIT_SUBTYPE" val="a"/>
  <p:tag name="KSO_WM_UNIT_PRESET_TEXT" val="单击此处输入你的正文，文字是您思想的提炼，为了最终演示发布的良好效果，请尽量言简意赅的阐述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20227919_3*m_h_f*1_2_1"/>
  <p:tag name="KSO_WM_TEMPLATE_CATEGORY" val="diagram"/>
  <p:tag name="KSO_WM_TEMPLATE_INDEX" val="20227919"/>
  <p:tag name="KSO_WM_UNIT_LAYERLEVEL" val="1_1_1"/>
  <p:tag name="KSO_WM_TAG_VERSION" val="1.0"/>
  <p:tag name="KSO_WM_BEAUTIFY_FLAG" val=""/>
  <p:tag name="KSO_WM_UNIT_TEXT_FILL_FORE_SCHEMECOLOR_INDEX" val="13"/>
  <p:tag name="KSO_WM_UNIT_TEXT_FILL_TYPE" val="1"/>
  <p:tag name="KSO_WM_UNIT_USESOURCEFORMAT_APPLY" val="1"/>
  <p:tag name="KSO_WM_DIAGRAM_VIRTUALLY_FRAME" val="{&quot;height&quot;:429.6059355337235,&quot;left&quot;:33.65,&quot;top&quot;:84.04703223313822,&quot;width&quot;:889.6}"/>
</p:tagLst>
</file>

<file path=ppt/tags/tag215.xml><?xml version="1.0" encoding="utf-8"?>
<p:tagLst xmlns:p="http://schemas.openxmlformats.org/presentationml/2006/main">
  <p:tag name="KSO_WM_UNIT_SUBTYPE" val="a"/>
  <p:tag name="KSO_WM_UNIT_PRESET_TEXT" val="单击此处输入你的正文，文字是您思想的提炼，为了最终演示发布的良好效果，请尽量言简意赅的阐述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20227919_3*m_h_f*1_2_1"/>
  <p:tag name="KSO_WM_TEMPLATE_CATEGORY" val="diagram"/>
  <p:tag name="KSO_WM_TEMPLATE_INDEX" val="20227919"/>
  <p:tag name="KSO_WM_UNIT_LAYERLEVEL" val="1_1_1"/>
  <p:tag name="KSO_WM_TAG_VERSION" val="1.0"/>
  <p:tag name="KSO_WM_BEAUTIFY_FLAG" val=""/>
  <p:tag name="KSO_WM_UNIT_TEXT_FILL_FORE_SCHEMECOLOR_INDEX" val="13"/>
  <p:tag name="KSO_WM_UNIT_TEXT_FILL_TYPE" val="1"/>
  <p:tag name="KSO_WM_UNIT_USESOURCEFORMAT_APPLY" val="1"/>
  <p:tag name="KSO_WM_DIAGRAM_VIRTUALLY_FRAME" val="{&quot;height&quot;:429.6059355337235,&quot;left&quot;:33.65,&quot;top&quot;:84.04703223313822,&quot;width&quot;:889.6}"/>
</p:tagLst>
</file>

<file path=ppt/tags/tag2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7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18.xml><?xml version="1.0" encoding="utf-8"?>
<p:tagLst xmlns:p="http://schemas.openxmlformats.org/presentationml/2006/main">
  <p:tag name="KSO_WM_BEAUTIFY_FLAG" val=""/>
</p:tagLst>
</file>

<file path=ppt/tags/tag2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636_2*n_h_h_f*1_2_2_1"/>
  <p:tag name="KSO_WM_TEMPLATE_CATEGORY" val="diagram"/>
  <p:tag name="KSO_WM_TEMPLATE_INDEX" val="20231636"/>
  <p:tag name="KSO_WM_UNIT_LAYERLEVEL" val="1_1_1_1"/>
  <p:tag name="KSO_WM_TAG_VERSION" val="3.0"/>
  <p:tag name="KSO_WM_BEAUTIFY_FLAG" val=""/>
  <p:tag name="KSO_WM_UNIT_SUBTYPE" val="a"/>
  <p:tag name="KSO_WM_UNIT_NOCLEAR" val="0"/>
  <p:tag name="KSO_WM_DIAGRAM_GROUP_CODE" val="n1-1"/>
  <p:tag name="KSO_WM_UNIT_TYPE" val="n_h_h_f"/>
  <p:tag name="KSO_WM_UNIT_INDEX" val="1_2_2_1"/>
  <p:tag name="KSO_WM_UNIT_VALUE" val="104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51.1204724409449,&quot;width&quot;:850.4468503937009}"/>
  <p:tag name="KSO_WM_DIAGRAM_COLOR_MATCH_VALUE" val="{&quot;shape&quot;:{&quot;fill&quot;:{&quot;gradient&quot;:[{&quot;brightness&quot;:0,&quot;colorType&quot;:1,&quot;foreColorIndex&quot;:2,&quot;pos&quot;:0,&quot;transparency&quot;:1},{&quot;brightness&quot;:0,&quot;colorType&quot;:1,&quot;foreColorIndex&quot;:6,&quot;pos&quot;:1,&quot;transparency&quot;:0.6000000238418579}],&quot;type&quot;:3},&quot;glow&quot;:{&quot;colorType&quot;:0},&quot;line&quot;:{&quot;gradient&quot;:[{&quot;brightness&quot;:0.800000011920929,&quot;colorType&quot;:1,&quot;foreColorIndex&quot;:6,&quot;pos&quot;:1,&quot;transparency&quot;:1},{&quot;brightness&quot;:-0.25,&quot;colorType&quot;:1,&quot;foreColorIndex&quot;:6,&quot;pos&quot;:0.019999999552965164,&quot;transparency&quot;:0.75}],&quot;type&quot;:2},&quot;shadow&quot;:{&quot;brightness&quot;:0,&quot;colorType&quot;:2,&quot;rgb&quot;:&quot;#000000&quot;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1"/>
  <p:tag name="KSO_WM_UNIT_TEXT_FILL_TYPE" val="1"/>
  <p:tag name="KSO_WM_UNIT_PRESET_TEXT" val="输入你的项正文，文字是您思想的提炼，&#10;请尽量言简意赅的阐述观点"/>
</p:tagLst>
</file>

<file path=ppt/tags/tag22.xml><?xml version="1.0" encoding="utf-8"?>
<p:tagLst xmlns:p="http://schemas.openxmlformats.org/presentationml/2006/main">
  <p:tag name="KSO_WM_BEAUTIFY_FLAG" val=""/>
</p:tagLst>
</file>

<file path=ppt/tags/tag2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636_2*n_h_h_f*1_2_1_1"/>
  <p:tag name="KSO_WM_TEMPLATE_CATEGORY" val="diagram"/>
  <p:tag name="KSO_WM_TEMPLATE_INDEX" val="20231636"/>
  <p:tag name="KSO_WM_UNIT_LAYERLEVEL" val="1_1_1_1"/>
  <p:tag name="KSO_WM_TAG_VERSION" val="3.0"/>
  <p:tag name="KSO_WM_BEAUTIFY_FLAG" val=""/>
  <p:tag name="KSO_WM_UNIT_SUBTYPE" val="a"/>
  <p:tag name="KSO_WM_UNIT_NOCLEAR" val="0"/>
  <p:tag name="KSO_WM_DIAGRAM_GROUP_CODE" val="n1-1"/>
  <p:tag name="KSO_WM_UNIT_TYPE" val="n_h_h_f"/>
  <p:tag name="KSO_WM_UNIT_INDEX" val="1_2_1_1"/>
  <p:tag name="KSO_WM_UNIT_VALUE" val="116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51.1204724409449,&quot;width&quot;:850.4468503937009}"/>
  <p:tag name="KSO_WM_DIAGRAM_COLOR_MATCH_VALUE" val="{&quot;shape&quot;:{&quot;fill&quot;:{&quot;gradient&quot;:[{&quot;brightness&quot;:0,&quot;colorType&quot;:1,&quot;foreColorIndex&quot;:2,&quot;pos&quot;:0,&quot;transparency&quot;:1},{&quot;brightness&quot;:0,&quot;colorType&quot;:1,&quot;foreColorIndex&quot;:6,&quot;pos&quot;:1,&quot;transparency&quot;:0.6000000238418579}],&quot;type&quot;:3},&quot;glow&quot;:{&quot;colorType&quot;:0},&quot;line&quot;:{&quot;gradient&quot;:[{&quot;brightness&quot;:0.800000011920929,&quot;colorType&quot;:1,&quot;foreColorIndex&quot;:6,&quot;pos&quot;:1,&quot;transparency&quot;:1},{&quot;brightness&quot;:-0.25,&quot;colorType&quot;:1,&quot;foreColorIndex&quot;:6,&quot;pos&quot;:0.019999999552965164,&quot;transparency&quot;:0.75}],&quot;type&quot;:2},&quot;shadow&quot;:{&quot;brightness&quot;:0,&quot;colorType&quot;:2,&quot;rgb&quot;:&quot;#000000&quot;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1"/>
  <p:tag name="KSO_WM_UNIT_TEXT_FILL_TYPE" val="1"/>
  <p:tag name="KSO_WM_UNIT_PRESET_TEXT" val="输入你的项正文，文字是您思想的提炼，&#10;请尽量言简意赅的阐述观点"/>
</p:tagLst>
</file>

<file path=ppt/tags/tag2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636_2*n_h_h_f*1_2_3_1"/>
  <p:tag name="KSO_WM_TEMPLATE_CATEGORY" val="diagram"/>
  <p:tag name="KSO_WM_TEMPLATE_INDEX" val="20231636"/>
  <p:tag name="KSO_WM_UNIT_LAYERLEVEL" val="1_1_1_1"/>
  <p:tag name="KSO_WM_TAG_VERSION" val="3.0"/>
  <p:tag name="KSO_WM_BEAUTIFY_FLAG" val=""/>
  <p:tag name="KSO_WM_UNIT_SUBTYPE" val="a"/>
  <p:tag name="KSO_WM_UNIT_NOCLEAR" val="0"/>
  <p:tag name="KSO_WM_DIAGRAM_GROUP_CODE" val="n1-1"/>
  <p:tag name="KSO_WM_UNIT_TYPE" val="n_h_h_f"/>
  <p:tag name="KSO_WM_UNIT_INDEX" val="1_2_3_1"/>
  <p:tag name="KSO_WM_UNIT_VALUE" val="116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51.1204724409449,&quot;width&quot;:850.4468503937009}"/>
  <p:tag name="KSO_WM_DIAGRAM_COLOR_MATCH_VALUE" val="{&quot;shape&quot;:{&quot;fill&quot;:{&quot;gradient&quot;:[{&quot;brightness&quot;:0,&quot;colorType&quot;:1,&quot;foreColorIndex&quot;:2,&quot;pos&quot;:0,&quot;transparency&quot;:1},{&quot;brightness&quot;:0,&quot;colorType&quot;:1,&quot;foreColorIndex&quot;:6,&quot;pos&quot;:1,&quot;transparency&quot;:0.6000000238418579}],&quot;type&quot;:3},&quot;glow&quot;:{&quot;colorType&quot;:0},&quot;line&quot;:{&quot;gradient&quot;:[{&quot;brightness&quot;:0.800000011920929,&quot;colorType&quot;:1,&quot;foreColorIndex&quot;:6,&quot;pos&quot;:1,&quot;transparency&quot;:1},{&quot;brightness&quot;:-0.25,&quot;colorType&quot;:1,&quot;foreColorIndex&quot;:6,&quot;pos&quot;:0.019999999552965164,&quot;transparency&quot;:0.75}],&quot;type&quot;:2},&quot;shadow&quot;:{&quot;brightness&quot;:0,&quot;colorType&quot;:2,&quot;rgb&quot;:&quot;#000000&quot;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1"/>
  <p:tag name="KSO_WM_UNIT_TEXT_FILL_TYPE" val="1"/>
  <p:tag name="KSO_WM_UNIT_PRESET_TEXT" val="输入你的项正文，文字是您思想的提炼，&#10;请尽量言简意赅的阐述观点"/>
</p:tagLst>
</file>

<file path=ppt/tags/tag2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n_h_h_i"/>
  <p:tag name="KSO_WM_UNIT_INDEX" val="1_2_1_1"/>
  <p:tag name="KSO_WM_UNIT_ID" val="diagram20231636_2*n_h_h_i*1_2_1_1"/>
  <p:tag name="KSO_WM_TEMPLATE_CATEGORY" val="diagram"/>
  <p:tag name="KSO_WM_TEMPLATE_INDEX" val="20231636"/>
  <p:tag name="KSO_WM_UNIT_LAYERLEVEL" val="1_1_1_1"/>
  <p:tag name="KSO_WM_TAG_VERSION" val="3.0"/>
  <p:tag name="KSO_WM_BEAUTIFY_FLAG" val=""/>
  <p:tag name="KSO_WM_UNIT_TEXT_FILL_FORE_SCHEMECOLOR_INDEX_BRIGHTNESS" val="0.15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51.1204724409449,&quot;width&quot;:850.4468503937009}"/>
  <p:tag name="KSO_WM_DIAGRAM_COLOR_MATCH_VALUE" val="{&quot;shape&quot;:{&quot;fill&quot;:{&quot;gradient&quot;:[{&quot;brightness&quot;:0,&quot;colorType&quot;:1,&quot;foreColorIndex&quot;:6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0,&quot;colorType&quot;:1,&quot;foreColorIndex&quot;:5,&quot;transparency&quot;:0.79000002145767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1"/>
  <p:tag name="KSO_WM_UNIT_TEXT_FILL_TYPE" val="1"/>
  <p:tag name="KSO_WM_UNIT_PRESET_TEXT" val="01"/>
</p:tagLst>
</file>

<file path=ppt/tags/tag2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n_h_h_i"/>
  <p:tag name="KSO_WM_UNIT_INDEX" val="1_2_2_1"/>
  <p:tag name="KSO_WM_UNIT_ID" val="diagram20231636_2*n_h_h_i*1_2_2_1"/>
  <p:tag name="KSO_WM_TEMPLATE_CATEGORY" val="diagram"/>
  <p:tag name="KSO_WM_TEMPLATE_INDEX" val="20231636"/>
  <p:tag name="KSO_WM_UNIT_LAYERLEVEL" val="1_1_1_1"/>
  <p:tag name="KSO_WM_TAG_VERSION" val="3.0"/>
  <p:tag name="KSO_WM_BEAUTIFY_FLAG" val=""/>
  <p:tag name="KSO_WM_UNIT_TEXT_FILL_FORE_SCHEMECOLOR_INDEX_BRIGHTNESS" val="0.15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51.1204724409449,&quot;width&quot;:850.4468503937009}"/>
  <p:tag name="KSO_WM_DIAGRAM_COLOR_MATCH_VALUE" val="{&quot;shape&quot;:{&quot;fill&quot;:{&quot;gradient&quot;:[{&quot;brightness&quot;:0,&quot;colorType&quot;:1,&quot;foreColorIndex&quot;:6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0,&quot;colorType&quot;:1,&quot;foreColorIndex&quot;:5,&quot;transparency&quot;:0.79000002145767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1"/>
  <p:tag name="KSO_WM_UNIT_TEXT_FILL_TYPE" val="1"/>
  <p:tag name="KSO_WM_UNIT_PRESET_TEXT" val="02"/>
</p:tagLst>
</file>

<file path=ppt/tags/tag2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n_h_h_i"/>
  <p:tag name="KSO_WM_UNIT_INDEX" val="1_2_3_1"/>
  <p:tag name="KSO_WM_UNIT_ID" val="diagram20231636_2*n_h_h_i*1_2_3_1"/>
  <p:tag name="KSO_WM_TEMPLATE_CATEGORY" val="diagram"/>
  <p:tag name="KSO_WM_TEMPLATE_INDEX" val="20231636"/>
  <p:tag name="KSO_WM_UNIT_LAYERLEVEL" val="1_1_1_1"/>
  <p:tag name="KSO_WM_TAG_VERSION" val="3.0"/>
  <p:tag name="KSO_WM_BEAUTIFY_FLAG" val=""/>
  <p:tag name="KSO_WM_UNIT_TEXT_FILL_FORE_SCHEMECOLOR_INDEX_BRIGHTNESS" val="0.15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51.1204724409449,&quot;width&quot;:850.4468503937009}"/>
  <p:tag name="KSO_WM_DIAGRAM_COLOR_MATCH_VALUE" val="{&quot;shape&quot;:{&quot;fill&quot;:{&quot;gradient&quot;:[{&quot;brightness&quot;:0,&quot;colorType&quot;:1,&quot;foreColorIndex&quot;:6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0,&quot;colorType&quot;:1,&quot;foreColorIndex&quot;:5,&quot;transparency&quot;:0.79000002145767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1"/>
  <p:tag name="KSO_WM_UNIT_TEXT_FILL_TYPE" val="1"/>
  <p:tag name="KSO_WM_UNIT_PRESET_TEXT" val="03"/>
</p:tagLst>
</file>

<file path=ppt/tags/tag225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31636_2*n_h_i*1_1_1"/>
  <p:tag name="KSO_WM_TEMPLATE_CATEGORY" val="diagram"/>
  <p:tag name="KSO_WM_TEMPLATE_INDEX" val="20231636"/>
  <p:tag name="KSO_WM_UNIT_LAYERLEVEL" val="1_1_1"/>
  <p:tag name="KSO_WM_TAG_VERSION" val="3.0"/>
  <p:tag name="KSO_WM_DIAGRAM_GROUP_CODE" val="n1-1"/>
  <p:tag name="KSO_WM_UNIT_TYPE" val="n_h_i"/>
  <p:tag name="KSO_WM_UNIT_INDEX" val="1_1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51.1204724409449,&quot;width&quot;:850.4468503937009}"/>
  <p:tag name="KSO_WM_DIAGRAM_COLOR_MATCH_VALUE" val="{&quot;shape&quot;:{&quot;fill&quot;:{&quot;solid&quot;:{&quot;brightness&quot;:0,&quot;colorType&quot;:1,&quot;foreColorIndex&quot;:5,&quot;transparency&quot;:0.899999976158142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</p:tagLst>
</file>

<file path=ppt/tags/tag226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31636_2*n_h_i*1_1_2"/>
  <p:tag name="KSO_WM_TEMPLATE_CATEGORY" val="diagram"/>
  <p:tag name="KSO_WM_TEMPLATE_INDEX" val="20231636"/>
  <p:tag name="KSO_WM_UNIT_LAYERLEVEL" val="1_1_1"/>
  <p:tag name="KSO_WM_TAG_VERSION" val="3.0"/>
  <p:tag name="KSO_WM_DIAGRAM_GROUP_CODE" val="n1-1"/>
  <p:tag name="KSO_WM_UNIT_TYPE" val="n_h_i"/>
  <p:tag name="KSO_WM_UNIT_INDEX" val="1_1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51.1204724409449,&quot;width&quot;:850.4468503937009}"/>
  <p:tag name="KSO_WM_DIAGRAM_COLOR_MATCH_VALUE" val="{&quot;shape&quot;:{&quot;fill&quot;:{&quot;gradient&quot;:[{&quot;brightness&quot;:0,&quot;colorType&quot;:1,&quot;foreColorIndex&quot;:6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0,&quot;colorType&quot;:1,&quot;foreColorIndex&quot;:5,&quot;transparency&quot;:0.79000002145767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227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31636_2*n_h_i*1_1_3"/>
  <p:tag name="KSO_WM_TEMPLATE_CATEGORY" val="diagram"/>
  <p:tag name="KSO_WM_TEMPLATE_INDEX" val="20231636"/>
  <p:tag name="KSO_WM_UNIT_LAYERLEVEL" val="1_1_1"/>
  <p:tag name="KSO_WM_TAG_VERSION" val="3.0"/>
  <p:tag name="KSO_WM_DIAGRAM_GROUP_CODE" val="n1-1"/>
  <p:tag name="KSO_WM_UNIT_TYPE" val="n_h_i"/>
  <p:tag name="KSO_WM_UNIT_INDEX" val="1_1_3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51.1204724409449,&quot;width&quot;:850.4468503937009}"/>
  <p:tag name="KSO_WM_DIAGRAM_COLOR_MATCH_VALUE" val="{&quot;shape&quot;:{&quot;fill&quot;:{&quot;solid&quot;:{&quot;brightness&quot;:0,&quot;colorType&quot;:1,&quot;foreColorIndex&quot;:5,&quot;transparency&quot;:0.69999998807907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</p:tagLst>
</file>

<file path=ppt/tags/tag228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31636_2*n_h_a*1_1_1"/>
  <p:tag name="KSO_WM_TEMPLATE_CATEGORY" val="diagram"/>
  <p:tag name="KSO_WM_TEMPLATE_INDEX" val="20231636"/>
  <p:tag name="KSO_WM_UNIT_LAYERLEVEL" val="1_1_1"/>
  <p:tag name="KSO_WM_TAG_VERSION" val="3.0"/>
  <p:tag name="KSO_WM_DIAGRAM_GROUP_CODE" val="n1-1"/>
  <p:tag name="KSO_WM_UNIT_TYPE" val="n_h_a"/>
  <p:tag name="KSO_WM_UNIT_INDEX" val="1_1_1"/>
  <p:tag name="KSO_WM_UNIT_ISCONTENTSTITLE" val="0"/>
  <p:tag name="KSO_WM_UNIT_ISNUMDGMTITLE" val="0"/>
  <p:tag name="KSO_WM_UNIT_NOCLEAR" val="0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51.1204724409449,&quot;width&quot;:850.446850393700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添加&#10;项标题"/>
</p:tagLst>
</file>

<file path=ppt/tags/tag229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2"/>
  <p:tag name="KSO_WM_UNIT_ID" val="diagram20229817_1*a*2"/>
  <p:tag name="KSO_WM_TEMPLATE_CATEGORY" val="diagram"/>
  <p:tag name="KSO_WM_TEMPLATE_INDEX" val="20229817"/>
  <p:tag name="KSO_WM_UNIT_LAYERLEVEL" val="1"/>
  <p:tag name="KSO_WM_TAG_VERSION" val="1.0"/>
  <p:tag name="KSO_WM_BEAUTIFY_FLAG" val=""/>
  <p:tag name="KSO_WM_UNIT_TEXT_FILL_FORE_SCHEMECOLOR_INDEX" val="13"/>
  <p:tag name="KSO_WM_UNIT_TEXT_FILL_TYPE" val="1"/>
  <p:tag name="KSO_WM_UNIT_USESOURCEFORMAT_APPLY" val="1"/>
</p:tagLst>
</file>

<file path=ppt/tags/tag23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230.xml><?xml version="1.0" encoding="utf-8"?>
<p:tagLst xmlns:p="http://schemas.openxmlformats.org/presentationml/2006/main">
  <p:tag name="KSO_WM_UNIT_SUBTYPE" val="a"/>
  <p:tag name="KSO_WM_UNIT_PRESET_TEXT" val="单击此处输入你的正文文字是您思想的提炼，请尽量言简意赅的阐述观点"/>
  <p:tag name="KSO_WM_UNIT_NOCLEAR" val="0"/>
  <p:tag name="KSO_WM_UNIT_VALUE" val="4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29817_1*l_h_f*1_1_1"/>
  <p:tag name="KSO_WM_TEMPLATE_CATEGORY" val="diagram"/>
  <p:tag name="KSO_WM_TEMPLATE_INDEX" val="20229817"/>
  <p:tag name="KSO_WM_UNIT_LAYERLEVEL" val="1_1_1"/>
  <p:tag name="KSO_WM_TAG_VERSION" val="1.0"/>
  <p:tag name="KSO_WM_BEAUTIFY_FLAG" val=""/>
  <p:tag name="KSO_WM_UNIT_TEXT_FILL_FORE_SCHEMECOLOR_INDEX" val="13"/>
  <p:tag name="KSO_WM_UNIT_TEXT_FILL_TYPE" val="1"/>
  <p:tag name="KSO_WM_UNIT_USESOURCEFORMAT_APPLY" val="1"/>
</p:tagLst>
</file>

<file path=ppt/tags/tag231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2"/>
  <p:tag name="KSO_WM_UNIT_ID" val="diagram20229817_1*a*2"/>
  <p:tag name="KSO_WM_TEMPLATE_CATEGORY" val="diagram"/>
  <p:tag name="KSO_WM_TEMPLATE_INDEX" val="20229817"/>
  <p:tag name="KSO_WM_UNIT_LAYERLEVEL" val="1"/>
  <p:tag name="KSO_WM_TAG_VERSION" val="1.0"/>
  <p:tag name="KSO_WM_BEAUTIFY_FLAG" val=""/>
  <p:tag name="KSO_WM_UNIT_TEXT_FILL_FORE_SCHEMECOLOR_INDEX" val="13"/>
  <p:tag name="KSO_WM_UNIT_TEXT_FILL_TYPE" val="1"/>
  <p:tag name="KSO_WM_UNIT_USESOURCEFORMAT_APPLY" val="1"/>
</p:tagLst>
</file>

<file path=ppt/tags/tag232.xml><?xml version="1.0" encoding="utf-8"?>
<p:tagLst xmlns:p="http://schemas.openxmlformats.org/presentationml/2006/main">
  <p:tag name="KSO_WM_UNIT_SUBTYPE" val="a"/>
  <p:tag name="KSO_WM_UNIT_PRESET_TEXT" val="单击此处输入你的正文文字是您思想的提炼，请尽量言简意赅的阐述观点"/>
  <p:tag name="KSO_WM_UNIT_NOCLEAR" val="0"/>
  <p:tag name="KSO_WM_UNIT_VALUE" val="4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29817_1*l_h_f*1_1_1"/>
  <p:tag name="KSO_WM_TEMPLATE_CATEGORY" val="diagram"/>
  <p:tag name="KSO_WM_TEMPLATE_INDEX" val="20229817"/>
  <p:tag name="KSO_WM_UNIT_LAYERLEVEL" val="1_1_1"/>
  <p:tag name="KSO_WM_TAG_VERSION" val="1.0"/>
  <p:tag name="KSO_WM_BEAUTIFY_FLAG" val=""/>
  <p:tag name="KSO_WM_UNIT_TEXT_FILL_FORE_SCHEMECOLOR_INDEX" val="13"/>
  <p:tag name="KSO_WM_UNIT_TEXT_FILL_TYPE" val="1"/>
  <p:tag name="KSO_WM_UNIT_USESOURCEFORMAT_APPLY" val="1"/>
</p:tagLst>
</file>

<file path=ppt/tags/tag233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2"/>
  <p:tag name="KSO_WM_UNIT_ID" val="diagram20229817_1*a*2"/>
  <p:tag name="KSO_WM_TEMPLATE_CATEGORY" val="diagram"/>
  <p:tag name="KSO_WM_TEMPLATE_INDEX" val="20229817"/>
  <p:tag name="KSO_WM_UNIT_LAYERLEVEL" val="1"/>
  <p:tag name="KSO_WM_TAG_VERSION" val="1.0"/>
  <p:tag name="KSO_WM_BEAUTIFY_FLAG" val=""/>
  <p:tag name="KSO_WM_UNIT_TEXT_FILL_FORE_SCHEMECOLOR_INDEX" val="13"/>
  <p:tag name="KSO_WM_UNIT_TEXT_FILL_TYPE" val="1"/>
  <p:tag name="KSO_WM_UNIT_USESOURCEFORMAT_APPLY" val="1"/>
</p:tagLst>
</file>

<file path=ppt/tags/tag234.xml><?xml version="1.0" encoding="utf-8"?>
<p:tagLst xmlns:p="http://schemas.openxmlformats.org/presentationml/2006/main">
  <p:tag name="KSO_WM_UNIT_SUBTYPE" val="a"/>
  <p:tag name="KSO_WM_UNIT_PRESET_TEXT" val="单击此处输入你的正文文字是您思想的提炼，请尽量言简意赅的阐述观点"/>
  <p:tag name="KSO_WM_UNIT_NOCLEAR" val="0"/>
  <p:tag name="KSO_WM_UNIT_VALUE" val="4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29817_1*l_h_f*1_1_1"/>
  <p:tag name="KSO_WM_TEMPLATE_CATEGORY" val="diagram"/>
  <p:tag name="KSO_WM_TEMPLATE_INDEX" val="20229817"/>
  <p:tag name="KSO_WM_UNIT_LAYERLEVEL" val="1_1_1"/>
  <p:tag name="KSO_WM_TAG_VERSION" val="1.0"/>
  <p:tag name="KSO_WM_BEAUTIFY_FLAG" val=""/>
  <p:tag name="KSO_WM_UNIT_TEXT_FILL_FORE_SCHEMECOLOR_INDEX" val="13"/>
  <p:tag name="KSO_WM_UNIT_TEXT_FILL_TYPE" val="1"/>
  <p:tag name="KSO_WM_UNIT_USESOURCEFORMAT_APPLY" val="1"/>
</p:tagLst>
</file>

<file path=ppt/tags/tag235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236.xml><?xml version="1.0" encoding="utf-8"?>
<p:tagLst xmlns:p="http://schemas.openxmlformats.org/presentationml/2006/main">
  <p:tag name="KSO_WM_BEAUTIFY_FLAG" val=""/>
</p:tagLst>
</file>

<file path=ppt/tags/tag2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38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39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40.xml><?xml version="1.0" encoding="utf-8"?>
<p:tagLst xmlns:p="http://schemas.openxmlformats.org/presentationml/2006/main">
  <p:tag name="KSO_WM_DIAGRAM_VIRTUALLY_FRAME" val="{&quot;height&quot;:395.48779527559054,&quot;left&quot;:70.35,&quot;top&quot;:111.36220472440945,&quot;width&quot;:818.1}"/>
</p:tagLst>
</file>

<file path=ppt/tags/tag2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e"/>
  <p:tag name="KSO_WM_UNIT_TYPE" val="l_h_i"/>
  <p:tag name="KSO_WM_TEMPLATE_CATEGORY" val="diagram"/>
  <p:tag name="KSO_WM_TEMPLATE_INDEX" val="20228576"/>
  <p:tag name="KSO_WM_UNIT_LAYERLEVEL" val="1_1_1"/>
  <p:tag name="KSO_WM_TAG_VERSION" val="1.0"/>
  <p:tag name="KSO_WM_BEAUTIFY_FLAG" val=""/>
  <p:tag name="KSO_WM_UNIT_INDEX" val="1_2_2"/>
  <p:tag name="KSO_WM_UNIT_ID" val="diagram20228576_1*l_h_i*1_2_2"/>
  <p:tag name="KSO_WM_UNIT_FILL_FORE_SCHEMECOLOR_INDEX" val="6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  <p:tag name="KSO_WM_UNIT_USESOURCEFORMAT_APPLY" val="1"/>
  <p:tag name="KSO_WM_DIAGRAM_VIRTUALLY_FRAME" val="{&quot;height&quot;:395.48779527559054,&quot;left&quot;:70.35,&quot;top&quot;:111.36220472440945,&quot;width&quot;:818.1}"/>
</p:tagLst>
</file>

<file path=ppt/tags/tag2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TEMPLATE_CATEGORY" val="diagram"/>
  <p:tag name="KSO_WM_TEMPLATE_INDEX" val="20228576"/>
  <p:tag name="KSO_WM_UNIT_LAYERLEVEL" val="1_1_1"/>
  <p:tag name="KSO_WM_TAG_VERSION" val="1.0"/>
  <p:tag name="KSO_WM_BEAUTIFY_FLAG" val=""/>
  <p:tag name="KSO_WM_UNIT_INDEX" val="1_2_3"/>
  <p:tag name="KSO_WM_UNIT_ID" val="diagram20228576_1*l_h_i*1_2_3"/>
  <p:tag name="KSO_WM_UNIT_TEXT_FILL_FORE_SCHEMECOLOR_INDEX" val="14"/>
  <p:tag name="KSO_WM_UNIT_TEXT_FILL_TYPE" val="1"/>
  <p:tag name="KSO_WM_UNIT_USESOURCEFORMAT_APPLY" val="1"/>
  <p:tag name="KSO_WM_DIAGRAM_VIRTUALLY_FRAME" val="{&quot;height&quot;:395.48779527559054,&quot;left&quot;:70.35,&quot;top&quot;:111.36220472440945,&quot;width&quot;:818.1}"/>
</p:tagLst>
</file>

<file path=ppt/tags/tag2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e"/>
  <p:tag name="KSO_WM_UNIT_TYPE" val="l_h_i"/>
  <p:tag name="KSO_WM_TEMPLATE_CATEGORY" val="diagram"/>
  <p:tag name="KSO_WM_TEMPLATE_INDEX" val="20228576"/>
  <p:tag name="KSO_WM_UNIT_LAYERLEVEL" val="1_1_1"/>
  <p:tag name="KSO_WM_TAG_VERSION" val="1.0"/>
  <p:tag name="KSO_WM_BEAUTIFY_FLAG" val=""/>
  <p:tag name="KSO_WM_UNIT_INDEX" val="1_4_2"/>
  <p:tag name="KSO_WM_UNIT_ID" val="diagram20228576_1*l_h_i*1_4_2"/>
  <p:tag name="KSO_WM_UNIT_FILL_FORE_SCHEMECOLOR_INDEX" val="10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  <p:tag name="KSO_WM_UNIT_USESOURCEFORMAT_APPLY" val="1"/>
  <p:tag name="KSO_WM_DIAGRAM_VIRTUALLY_FRAME" val="{&quot;height&quot;:395.48779527559054,&quot;left&quot;:70.35,&quot;top&quot;:111.36220472440945,&quot;width&quot;:818.1}"/>
</p:tagLst>
</file>

<file path=ppt/tags/tag2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TEMPLATE_CATEGORY" val="diagram"/>
  <p:tag name="KSO_WM_TEMPLATE_INDEX" val="20228576"/>
  <p:tag name="KSO_WM_UNIT_LAYERLEVEL" val="1_1_1"/>
  <p:tag name="KSO_WM_TAG_VERSION" val="1.0"/>
  <p:tag name="KSO_WM_BEAUTIFY_FLAG" val=""/>
  <p:tag name="KSO_WM_UNIT_INDEX" val="1_4_3"/>
  <p:tag name="KSO_WM_UNIT_ID" val="diagram20228576_1*l_h_i*1_4_3"/>
  <p:tag name="KSO_WM_UNIT_TEXT_FILL_FORE_SCHEMECOLOR_INDEX" val="14"/>
  <p:tag name="KSO_WM_UNIT_TEXT_FILL_TYPE" val="1"/>
  <p:tag name="KSO_WM_UNIT_USESOURCEFORMAT_APPLY" val="1"/>
  <p:tag name="KSO_WM_DIAGRAM_VIRTUALLY_FRAME" val="{&quot;height&quot;:395.48779527559054,&quot;left&quot;:70.35,&quot;top&quot;:111.36220472440945,&quot;width&quot;:818.1}"/>
</p:tagLst>
</file>

<file path=ppt/tags/tag2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e"/>
  <p:tag name="KSO_WM_UNIT_TYPE" val="l_h_i"/>
  <p:tag name="KSO_WM_TEMPLATE_CATEGORY" val="diagram"/>
  <p:tag name="KSO_WM_TEMPLATE_INDEX" val="20228576"/>
  <p:tag name="KSO_WM_UNIT_LAYERLEVEL" val="1_1_1"/>
  <p:tag name="KSO_WM_TAG_VERSION" val="1.0"/>
  <p:tag name="KSO_WM_BEAUTIFY_FLAG" val=""/>
  <p:tag name="KSO_WM_UNIT_INDEX" val="1_3_2"/>
  <p:tag name="KSO_WM_UNIT_ID" val="diagram20228576_1*l_h_i*1_3_2"/>
  <p:tag name="KSO_WM_UNIT_FILL_FORE_SCHEMECOLOR_INDEX" val="7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  <p:tag name="KSO_WM_UNIT_USESOURCEFORMAT_APPLY" val="1"/>
  <p:tag name="KSO_WM_DIAGRAM_VIRTUALLY_FRAME" val="{&quot;height&quot;:395.48779527559054,&quot;left&quot;:70.35,&quot;top&quot;:111.36220472440945,&quot;width&quot;:818.1}"/>
</p:tagLst>
</file>

<file path=ppt/tags/tag2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TEMPLATE_CATEGORY" val="diagram"/>
  <p:tag name="KSO_WM_TEMPLATE_INDEX" val="20228576"/>
  <p:tag name="KSO_WM_UNIT_LAYERLEVEL" val="1_1_1"/>
  <p:tag name="KSO_WM_TAG_VERSION" val="1.0"/>
  <p:tag name="KSO_WM_BEAUTIFY_FLAG" val=""/>
  <p:tag name="KSO_WM_UNIT_INDEX" val="1_3_3"/>
  <p:tag name="KSO_WM_UNIT_ID" val="diagram20228576_1*l_h_i*1_3_3"/>
  <p:tag name="KSO_WM_UNIT_TEXT_FILL_FORE_SCHEMECOLOR_INDEX" val="14"/>
  <p:tag name="KSO_WM_UNIT_TEXT_FILL_TYPE" val="1"/>
  <p:tag name="KSO_WM_UNIT_USESOURCEFORMAT_APPLY" val="1"/>
  <p:tag name="KSO_WM_DIAGRAM_VIRTUALLY_FRAME" val="{&quot;height&quot;:395.48779527559054,&quot;left&quot;:70.35,&quot;top&quot;:111.36220472440945,&quot;width&quot;:818.1}"/>
</p:tagLst>
</file>

<file path=ppt/tags/tag2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e"/>
  <p:tag name="KSO_WM_UNIT_TYPE" val="l_h_i"/>
  <p:tag name="KSO_WM_TEMPLATE_CATEGORY" val="diagram"/>
  <p:tag name="KSO_WM_TEMPLATE_INDEX" val="20228576"/>
  <p:tag name="KSO_WM_UNIT_LAYERLEVEL" val="1_1_1"/>
  <p:tag name="KSO_WM_TAG_VERSION" val="1.0"/>
  <p:tag name="KSO_WM_BEAUTIFY_FLAG" val=""/>
  <p:tag name="KSO_WM_UNIT_INDEX" val="1_1_2"/>
  <p:tag name="KSO_WM_UNIT_ID" val="diagram20228576_1*l_h_i*1_1_2"/>
  <p:tag name="KSO_WM_UNIT_FILL_FORE_SCHEMECOLOR_INDEX" val="5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  <p:tag name="KSO_WM_UNIT_USESOURCEFORMAT_APPLY" val="1"/>
  <p:tag name="KSO_WM_DIAGRAM_VIRTUALLY_FRAME" val="{&quot;height&quot;:395.48779527559054,&quot;left&quot;:70.35,&quot;top&quot;:111.36220472440945,&quot;width&quot;:818.1}"/>
</p:tagLst>
</file>

<file path=ppt/tags/tag2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TEMPLATE_CATEGORY" val="diagram"/>
  <p:tag name="KSO_WM_TEMPLATE_INDEX" val="20228576"/>
  <p:tag name="KSO_WM_UNIT_LAYERLEVEL" val="1_1_1"/>
  <p:tag name="KSO_WM_TAG_VERSION" val="1.0"/>
  <p:tag name="KSO_WM_BEAUTIFY_FLAG" val=""/>
  <p:tag name="KSO_WM_UNIT_INDEX" val="1_1_3"/>
  <p:tag name="KSO_WM_UNIT_ID" val="diagram20228576_1*l_h_i*1_1_3"/>
  <p:tag name="KSO_WM_UNIT_TEXT_FILL_FORE_SCHEMECOLOR_INDEX" val="14"/>
  <p:tag name="KSO_WM_UNIT_TEXT_FILL_TYPE" val="1"/>
  <p:tag name="KSO_WM_UNIT_USESOURCEFORMAT_APPLY" val="1"/>
  <p:tag name="KSO_WM_DIAGRAM_VIRTUALLY_FRAME" val="{&quot;height&quot;:395.48779527559054,&quot;left&quot;:70.35,&quot;top&quot;:111.36220472440945,&quot;width&quot;:818.1}"/>
</p:tagLst>
</file>

<file path=ppt/tags/tag249.xml><?xml version="1.0" encoding="utf-8"?>
<p:tagLst xmlns:p="http://schemas.openxmlformats.org/presentationml/2006/main">
  <p:tag name="KSO_WM_UNIT_SUBTYPE" val="a"/>
  <p:tag name="KSO_WM_UNIT_PRESET_TEXT" val="单击此处输入你的正文，文字是您思想的提炼，为了最终演示发布的良好效果，请尽量言简意赅的阐述观点。"/>
  <p:tag name="KSO_WM_UNIT_NOCLEAR" val="0"/>
  <p:tag name="KSO_WM_UNIT_VALUE" val="5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28576_1*l_h_f*1_1_1"/>
  <p:tag name="KSO_WM_TEMPLATE_CATEGORY" val="diagram"/>
  <p:tag name="KSO_WM_TEMPLATE_INDEX" val="20228576"/>
  <p:tag name="KSO_WM_UNIT_LAYERLEVEL" val="1_1_1"/>
  <p:tag name="KSO_WM_TAG_VERSION" val="1.0"/>
  <p:tag name="KSO_WM_BEAUTIFY_FLAG" val=""/>
  <p:tag name="KSO_WM_UNIT_TEXT_FILL_FORE_SCHEMECOLOR_INDEX" val="13"/>
  <p:tag name="KSO_WM_UNIT_TEXT_FILL_TYPE" val="1"/>
  <p:tag name="KSO_WM_UNIT_USESOURCEFORMAT_APPLY" val="1"/>
  <p:tag name="KSO_WM_DIAGRAM_VIRTUALLY_FRAME" val="{&quot;height&quot;:395.48779527559054,&quot;left&quot;:70.35,&quot;top&quot;:111.36220472440945,&quot;width&quot;:818.1}"/>
</p:tagLst>
</file>

<file path=ppt/tags/tag25.xml><?xml version="1.0" encoding="utf-8"?>
<p:tagLst xmlns:p="http://schemas.openxmlformats.org/presentationml/2006/main">
  <p:tag name="KSO_WM_BEAUTIFY_FLAG" val=""/>
</p:tagLst>
</file>

<file path=ppt/tags/tag250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28576_1*l_h_a*1_1_1"/>
  <p:tag name="KSO_WM_TEMPLATE_CATEGORY" val="diagram"/>
  <p:tag name="KSO_WM_TEMPLATE_INDEX" val="20228576"/>
  <p:tag name="KSO_WM_UNIT_LAYERLEVEL" val="1_1_1"/>
  <p:tag name="KSO_WM_TAG_VERSION" val="1.0"/>
  <p:tag name="KSO_WM_BEAUTIFY_FLAG" val=""/>
  <p:tag name="KSO_WM_UNIT_TEXT_FILL_FORE_SCHEMECOLOR_INDEX" val="5"/>
  <p:tag name="KSO_WM_UNIT_TEXT_FILL_TYPE" val="1"/>
  <p:tag name="KSO_WM_UNIT_USESOURCEFORMAT_APPLY" val="1"/>
  <p:tag name="KSO_WM_DIAGRAM_VIRTUALLY_FRAME" val="{&quot;height&quot;:395.48779527559054,&quot;left&quot;:70.35,&quot;top&quot;:111.36220472440945,&quot;width&quot;:818.1}"/>
</p:tagLst>
</file>

<file path=ppt/tags/tag251.xml><?xml version="1.0" encoding="utf-8"?>
<p:tagLst xmlns:p="http://schemas.openxmlformats.org/presentationml/2006/main">
  <p:tag name="KSO_WM_UNIT_SUBTYPE" val="a"/>
  <p:tag name="KSO_WM_UNIT_PRESET_TEXT" val="单击此处输入你的正文，文字是您思想的提炼，为了最终演示发布的良好效果，请尽量言简意赅的阐述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28576_1*l_h_f*1_2_1"/>
  <p:tag name="KSO_WM_TEMPLATE_CATEGORY" val="diagram"/>
  <p:tag name="KSO_WM_TEMPLATE_INDEX" val="20228576"/>
  <p:tag name="KSO_WM_UNIT_LAYERLEVEL" val="1_1_1"/>
  <p:tag name="KSO_WM_TAG_VERSION" val="1.0"/>
  <p:tag name="KSO_WM_BEAUTIFY_FLAG" val=""/>
  <p:tag name="KSO_WM_UNIT_TEXT_FILL_FORE_SCHEMECOLOR_INDEX" val="13"/>
  <p:tag name="KSO_WM_UNIT_TEXT_FILL_TYPE" val="1"/>
  <p:tag name="KSO_WM_UNIT_USESOURCEFORMAT_APPLY" val="1"/>
  <p:tag name="KSO_WM_DIAGRAM_VIRTUALLY_FRAME" val="{&quot;height&quot;:395.48779527559054,&quot;left&quot;:70.35,&quot;top&quot;:111.36220472440945,&quot;width&quot;:818.1}"/>
</p:tagLst>
</file>

<file path=ppt/tags/tag252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28576_1*l_h_a*1_2_1"/>
  <p:tag name="KSO_WM_TEMPLATE_CATEGORY" val="diagram"/>
  <p:tag name="KSO_WM_TEMPLATE_INDEX" val="20228576"/>
  <p:tag name="KSO_WM_UNIT_LAYERLEVEL" val="1_1_1"/>
  <p:tag name="KSO_WM_TAG_VERSION" val="1.0"/>
  <p:tag name="KSO_WM_BEAUTIFY_FLAG" val=""/>
  <p:tag name="KSO_WM_UNIT_TEXT_FILL_FORE_SCHEMECOLOR_INDEX" val="5"/>
  <p:tag name="KSO_WM_UNIT_TEXT_FILL_TYPE" val="1"/>
  <p:tag name="KSO_WM_UNIT_USESOURCEFORMAT_APPLY" val="1"/>
  <p:tag name="KSO_WM_DIAGRAM_VIRTUALLY_FRAME" val="{&quot;height&quot;:395.48779527559054,&quot;left&quot;:70.35,&quot;top&quot;:111.36220472440945,&quot;width&quot;:818.1}"/>
</p:tagLst>
</file>

<file path=ppt/tags/tag253.xml><?xml version="1.0" encoding="utf-8"?>
<p:tagLst xmlns:p="http://schemas.openxmlformats.org/presentationml/2006/main">
  <p:tag name="KSO_WM_UNIT_SUBTYPE" val="a"/>
  <p:tag name="KSO_WM_UNIT_PRESET_TEXT" val="单击此处输入你的正文，文字是您思想的提炼，为了最终演示发布的良好效果，请尽量言简意赅的阐述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28576_1*l_h_f*1_3_1"/>
  <p:tag name="KSO_WM_TEMPLATE_CATEGORY" val="diagram"/>
  <p:tag name="KSO_WM_TEMPLATE_INDEX" val="20228576"/>
  <p:tag name="KSO_WM_UNIT_LAYERLEVEL" val="1_1_1"/>
  <p:tag name="KSO_WM_TAG_VERSION" val="1.0"/>
  <p:tag name="KSO_WM_BEAUTIFY_FLAG" val=""/>
  <p:tag name="KSO_WM_UNIT_TEXT_FILL_FORE_SCHEMECOLOR_INDEX" val="13"/>
  <p:tag name="KSO_WM_UNIT_TEXT_FILL_TYPE" val="1"/>
  <p:tag name="KSO_WM_UNIT_USESOURCEFORMAT_APPLY" val="1"/>
  <p:tag name="KSO_WM_DIAGRAM_VIRTUALLY_FRAME" val="{&quot;height&quot;:395.48779527559054,&quot;left&quot;:70.35,&quot;top&quot;:111.36220472440945,&quot;width&quot;:818.1}"/>
</p:tagLst>
</file>

<file path=ppt/tags/tag254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28576_1*l_h_a*1_3_1"/>
  <p:tag name="KSO_WM_TEMPLATE_CATEGORY" val="diagram"/>
  <p:tag name="KSO_WM_TEMPLATE_INDEX" val="20228576"/>
  <p:tag name="KSO_WM_UNIT_LAYERLEVEL" val="1_1_1"/>
  <p:tag name="KSO_WM_TAG_VERSION" val="1.0"/>
  <p:tag name="KSO_WM_BEAUTIFY_FLAG" val=""/>
  <p:tag name="KSO_WM_UNIT_TEXT_FILL_FORE_SCHEMECOLOR_INDEX" val="5"/>
  <p:tag name="KSO_WM_UNIT_TEXT_FILL_TYPE" val="1"/>
  <p:tag name="KSO_WM_UNIT_USESOURCEFORMAT_APPLY" val="1"/>
  <p:tag name="KSO_WM_DIAGRAM_VIRTUALLY_FRAME" val="{&quot;height&quot;:395.48779527559054,&quot;left&quot;:70.35,&quot;top&quot;:111.36220472440945,&quot;width&quot;:818.1}"/>
</p:tagLst>
</file>

<file path=ppt/tags/tag255.xml><?xml version="1.0" encoding="utf-8"?>
<p:tagLst xmlns:p="http://schemas.openxmlformats.org/presentationml/2006/main">
  <p:tag name="KSO_WM_UNIT_SUBTYPE" val="a"/>
  <p:tag name="KSO_WM_UNIT_PRESET_TEXT" val="单击此处输入你的正文，文字是您思想的提炼，为了最终演示发布的良好效果，请尽量言简意赅的阐述观点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diagram20228576_1*l_h_f*1_4_1"/>
  <p:tag name="KSO_WM_TEMPLATE_CATEGORY" val="diagram"/>
  <p:tag name="KSO_WM_TEMPLATE_INDEX" val="20228576"/>
  <p:tag name="KSO_WM_UNIT_LAYERLEVEL" val="1_1_1"/>
  <p:tag name="KSO_WM_TAG_VERSION" val="1.0"/>
  <p:tag name="KSO_WM_BEAUTIFY_FLAG" val=""/>
  <p:tag name="KSO_WM_UNIT_TEXT_FILL_FORE_SCHEMECOLOR_INDEX" val="13"/>
  <p:tag name="KSO_WM_UNIT_TEXT_FILL_TYPE" val="1"/>
  <p:tag name="KSO_WM_UNIT_USESOURCEFORMAT_APPLY" val="1"/>
  <p:tag name="KSO_WM_DIAGRAM_VIRTUALLY_FRAME" val="{&quot;height&quot;:395.48779527559054,&quot;left&quot;:70.35,&quot;top&quot;:111.36220472440945,&quot;width&quot;:818.1}"/>
</p:tagLst>
</file>

<file path=ppt/tags/tag256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4_1"/>
  <p:tag name="KSO_WM_UNIT_ID" val="diagram20228576_1*l_h_a*1_4_1"/>
  <p:tag name="KSO_WM_TEMPLATE_CATEGORY" val="diagram"/>
  <p:tag name="KSO_WM_TEMPLATE_INDEX" val="20228576"/>
  <p:tag name="KSO_WM_UNIT_LAYERLEVEL" val="1_1_1"/>
  <p:tag name="KSO_WM_TAG_VERSION" val="1.0"/>
  <p:tag name="KSO_WM_BEAUTIFY_FLAG" val=""/>
  <p:tag name="KSO_WM_UNIT_TEXT_FILL_FORE_SCHEMECOLOR_INDEX" val="5"/>
  <p:tag name="KSO_WM_UNIT_TEXT_FILL_TYPE" val="1"/>
  <p:tag name="KSO_WM_UNIT_USESOURCEFORMAT_APPLY" val="1"/>
  <p:tag name="KSO_WM_DIAGRAM_VIRTUALLY_FRAME" val="{&quot;height&quot;:395.48779527559054,&quot;left&quot;:70.35,&quot;top&quot;:111.36220472440945,&quot;width&quot;:818.1}"/>
</p:tagLst>
</file>

<file path=ppt/tags/tag257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258.xml><?xml version="1.0" encoding="utf-8"?>
<p:tagLst xmlns:p="http://schemas.openxmlformats.org/presentationml/2006/main">
  <p:tag name="KSO_WM_BEAUTIFY_FLAG" val=""/>
</p:tagLst>
</file>

<file path=ppt/tags/tag259.xml><?xml version="1.0" encoding="utf-8"?>
<p:tagLst xmlns:p="http://schemas.openxmlformats.org/presentationml/2006/main">
  <p:tag name="KSO_WM_DIAGRAM_VIRTUALLY_FRAME" val="{&quot;height&quot;:395.48779527559054,&quot;left&quot;:70.35,&quot;top&quot;:111.36220472440945,&quot;width&quot;:818.1}"/>
</p:tagLst>
</file>

<file path=ppt/tags/tag26.xml><?xml version="1.0" encoding="utf-8"?>
<p:tagLst xmlns:p="http://schemas.openxmlformats.org/presentationml/2006/main">
  <p:tag name="KSO_WM_BEAUTIFY_FLAG" val=""/>
</p:tagLst>
</file>

<file path=ppt/tags/tag260.xml><?xml version="1.0" encoding="utf-8"?>
<p:tagLst xmlns:p="http://schemas.openxmlformats.org/presentationml/2006/main">
  <p:tag name="KSO_WM_DIAGRAM_VIRTUALLY_FRAME" val="{&quot;height&quot;:395.48779527559054,&quot;left&quot;:70.35,&quot;top&quot;:111.36220472440945,&quot;width&quot;:818.1}"/>
</p:tagLst>
</file>

<file path=ppt/tags/tag261.xml><?xml version="1.0" encoding="utf-8"?>
<p:tagLst xmlns:p="http://schemas.openxmlformats.org/presentationml/2006/main">
  <p:tag name="KSO_WM_DIAGRAM_VIRTUALLY_FRAME" val="{&quot;height&quot;:395.48779527559054,&quot;left&quot;:70.35,&quot;top&quot;:111.36220472440945,&quot;width&quot;:818.1}"/>
</p:tagLst>
</file>

<file path=ppt/tags/tag262.xml><?xml version="1.0" encoding="utf-8"?>
<p:tagLst xmlns:p="http://schemas.openxmlformats.org/presentationml/2006/main">
  <p:tag name="KSO_WM_DIAGRAM_VIRTUALLY_FRAME" val="{&quot;height&quot;:395.48779527559054,&quot;left&quot;:70.35,&quot;top&quot;:111.36220472440945,&quot;width&quot;:818.1}"/>
</p:tagLst>
</file>

<file path=ppt/tags/tag263.xml><?xml version="1.0" encoding="utf-8"?>
<p:tagLst xmlns:p="http://schemas.openxmlformats.org/presentationml/2006/main">
  <p:tag name="KSO_WM_DIAGRAM_VIRTUALLY_FRAME" val="{&quot;height&quot;:395.48779527559054,&quot;left&quot;:70.35,&quot;top&quot;:111.36220472440945,&quot;width&quot;:818.1}"/>
</p:tagLst>
</file>

<file path=ppt/tags/tag2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65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FILL_FORE_SCHEMECOLOR_INDEX_BRIGHTNESS" val="0"/>
  <p:tag name="KSO_WM_UNIT_FILL_FORE_SCHEMECOLOR_INDEX" val="5"/>
  <p:tag name="KSO_WM_UNIT_FILL_TYPE" val="1"/>
</p:tagLst>
</file>

<file path=ppt/tags/tag266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FILL_FORE_SCHEMECOLOR_INDEX_BRIGHTNESS" val="0"/>
  <p:tag name="KSO_WM_UNIT_FILL_FORE_SCHEMECOLOR_INDEX" val="8"/>
  <p:tag name="KSO_WM_UNIT_FILL_TYPE" val="1"/>
</p:tagLst>
</file>

<file path=ppt/tags/tag267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FILL_FORE_SCHEMECOLOR_INDEX_BRIGHTNESS" val="0"/>
  <p:tag name="KSO_WM_UNIT_FILL_FORE_SCHEMECOLOR_INDEX" val="9"/>
  <p:tag name="KSO_WM_UNIT_FILL_TYPE" val="1"/>
</p:tagLst>
</file>

<file path=ppt/tags/tag268.xml><?xml version="1.0" encoding="utf-8"?>
<p:tagLst xmlns:p="http://schemas.openxmlformats.org/presentationml/2006/main">
  <p:tag name="KSO_WM_UNIT_VALUE" val="2498*1932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5077_1*d*1"/>
  <p:tag name="KSO_WM_TEMPLATE_CATEGORY" val="custom"/>
  <p:tag name="KSO_WM_TEMPLATE_INDEX" val="20235077"/>
  <p:tag name="KSO_WM_UNIT_LAYERLEVEL" val="1"/>
  <p:tag name="KSO_WM_TAG_VERSION" val="3.0"/>
  <p:tag name="KSO_WM_BEAUTIFY_FLAG" val="#wm#"/>
  <p:tag name="KSO_WM_UNIT_PIC_EFFECT" val="1"/>
</p:tagLst>
</file>

<file path=ppt/tags/tag269.xml><?xml version="1.0" encoding="utf-8"?>
<p:tagLst xmlns:p="http://schemas.openxmlformats.org/presentationml/2006/main">
  <p:tag name="KSO_WM_UNIT_TEXT_FILL_FORE_SCHEMECOLOR_INDEX_BRIGHTNESS" val="0.05"/>
  <p:tag name="KSO_WM_UNIT_TEXT_FILL_FORE_SCHEMECOLOR_INDEX" val="13"/>
  <p:tag name="KSO_WM_UNIT_TEXT_FILL_TYPE" val="1"/>
</p:tagLst>
</file>

<file path=ppt/tags/tag27.xml><?xml version="1.0" encoding="utf-8"?>
<p:tagLst xmlns:p="http://schemas.openxmlformats.org/presentationml/2006/main">
  <p:tag name="KSO_WM_BEAUTIFY_FLAG" val=""/>
  <p:tag name="KSO_WM_UNIT_ISCONTENTSTITLE" val="0"/>
  <p:tag name="KSO_WM_UNIT_ISNUMDGMTITLE" val="0"/>
  <p:tag name="KSO_WM_UNIT_PRESET_TEXT" val="添加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2"/>
  <p:tag name="KSO_WM_UNIT_ID" val="diagram20229849_1*a*2"/>
  <p:tag name="KSO_WM_TEMPLATE_CATEGORY" val="diagram"/>
  <p:tag name="KSO_WM_TEMPLATE_INDEX" val="20229849"/>
  <p:tag name="KSO_WM_UNIT_LAYERLEVEL" val="1"/>
  <p:tag name="KSO_WM_TAG_VERSION" val="1.0"/>
</p:tagLst>
</file>

<file path=ppt/tags/tag270.xml><?xml version="1.0" encoding="utf-8"?>
<p:tagLst xmlns:p="http://schemas.openxmlformats.org/presentationml/2006/main">
  <p:tag name="KSO_WM_UNIT_LINE_FORE_SCHEMECOLOR_INDEX_BRIGHTNESS" val="0"/>
  <p:tag name="KSO_WM_UNIT_LINE_FORE_SCHEMECOLOR_INDEX" val="13"/>
  <p:tag name="KSO_WM_UNIT_LINE_FILL_TYPE" val="2"/>
</p:tagLst>
</file>

<file path=ppt/tags/tag271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</p:tagLst>
</file>

<file path=ppt/tags/tag27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73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74.xml><?xml version="1.0" encoding="utf-8"?>
<p:tagLst xmlns:p="http://schemas.openxmlformats.org/presentationml/2006/main">
  <p:tag name="KSO_WM_BEAUTIFY_FLAG" val=""/>
</p:tagLst>
</file>

<file path=ppt/tags/tag275.xml><?xml version="1.0" encoding="utf-8"?>
<p:tagLst xmlns:p="http://schemas.openxmlformats.org/presentationml/2006/main">
  <p:tag name="KSO_WM_BEAUTIFY_FLAG" val=""/>
</p:tagLst>
</file>

<file path=ppt/tags/tag276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277.xml><?xml version="1.0" encoding="utf-8"?>
<p:tagLst xmlns:p="http://schemas.openxmlformats.org/presentationml/2006/main">
  <p:tag name="KSO_WM_BEAUTIFY_FLAG" val=""/>
</p:tagLst>
</file>

<file path=ppt/tags/tag278.xml><?xml version="1.0" encoding="utf-8"?>
<p:tagLst xmlns:p="http://schemas.openxmlformats.org/presentationml/2006/main">
  <p:tag name="KSO_WM_BEAUTIFY_FLAG" val=""/>
  <p:tag name="KSO_WM_UNIT_ISCONTENTSTITLE" val="0"/>
  <p:tag name="KSO_WM_UNIT_ISNUMDGMTITLE" val="0"/>
  <p:tag name="KSO_WM_UNIT_PRESET_TEXT" val="添加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2"/>
  <p:tag name="KSO_WM_UNIT_ID" val="diagram20229849_1*a*2"/>
  <p:tag name="KSO_WM_TEMPLATE_CATEGORY" val="diagram"/>
  <p:tag name="KSO_WM_TEMPLATE_INDEX" val="20229849"/>
  <p:tag name="KSO_WM_UNIT_LAYERLEVEL" val="1"/>
  <p:tag name="KSO_WM_TAG_VERSION" val="1.0"/>
  <p:tag name="KSO_WM_DIAGRAM_VIRTUALLY_FRAME" val="{&quot;height&quot;:98.53362204724411,&quot;left&quot;:85.65,&quot;top&quot;:142.3663779527559,&quot;width&quot;:794.05}"/>
</p:tagLst>
</file>

<file path=ppt/tags/tag279.xml><?xml version="1.0" encoding="utf-8"?>
<p:tagLst xmlns:p="http://schemas.openxmlformats.org/presentationml/2006/main">
  <p:tag name="KSO_WM_BEAUTIFY_FLAG" val=""/>
  <p:tag name="KSO_WM_UNIT_SUBTYPE" val="a"/>
  <p:tag name="KSO_WM_UNIT_PRESET_TEXT" val="单击此处输入正文，为了最终演示发布的良好效果，请尽量言简意赅的阐述观点"/>
  <p:tag name="KSO_WM_UNIT_NOCLEAR" val="0"/>
  <p:tag name="KSO_WM_UNIT_VALUE" val="54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29849_1*f*1"/>
  <p:tag name="KSO_WM_TEMPLATE_CATEGORY" val="diagram"/>
  <p:tag name="KSO_WM_TEMPLATE_INDEX" val="20229849"/>
  <p:tag name="KSO_WM_UNIT_LAYERLEVEL" val="1"/>
  <p:tag name="KSO_WM_TAG_VERSION" val="1.0"/>
  <p:tag name="KSO_WM_DIAGRAM_VIRTUALLY_FRAME" val="{&quot;height&quot;:98.53362204724411,&quot;left&quot;:85.65,&quot;top&quot;:142.3663779527559,&quot;width&quot;:794.05}"/>
</p:tagLst>
</file>

<file path=ppt/tags/tag28.xml><?xml version="1.0" encoding="utf-8"?>
<p:tagLst xmlns:p="http://schemas.openxmlformats.org/presentationml/2006/main">
  <p:tag name="KSO_WM_BEAUTIFY_FLAG" val=""/>
  <p:tag name="KSO_WM_UNIT_SUBTYPE" val="a"/>
  <p:tag name="KSO_WM_UNIT_PRESET_TEXT" val="单击此处输入正文，为了最终演示发布的良好效果，请尽量言简意赅的阐述观点"/>
  <p:tag name="KSO_WM_UNIT_NOCLEAR" val="0"/>
  <p:tag name="KSO_WM_UNIT_VALUE" val="54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29849_1*f*1"/>
  <p:tag name="KSO_WM_TEMPLATE_CATEGORY" val="diagram"/>
  <p:tag name="KSO_WM_TEMPLATE_INDEX" val="20229849"/>
  <p:tag name="KSO_WM_UNIT_LAYERLEVEL" val="1"/>
  <p:tag name="KSO_WM_TAG_VERSION" val="1.0"/>
</p:tagLst>
</file>

<file path=ppt/tags/tag280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29849_1*i*3"/>
  <p:tag name="KSO_WM_TEMPLATE_CATEGORY" val="diagram"/>
  <p:tag name="KSO_WM_TEMPLATE_INDEX" val="20229849"/>
  <p:tag name="KSO_WM_UNIT_LAYERLEVEL" val="1"/>
  <p:tag name="KSO_WM_TAG_VERSION" val="1.0"/>
  <p:tag name="KSO_WM_UNIT_TYPE" val="i"/>
  <p:tag name="KSO_WM_UNIT_INDEX" val="3"/>
  <p:tag name="KSO_WM_DIAGRAM_VIRTUALLY_FRAME" val="{&quot;height&quot;:98.53362204724411,&quot;left&quot;:85.65,&quot;top&quot;:142.3663779527559,&quot;width&quot;:794.05}"/>
</p:tagLst>
</file>

<file path=ppt/tags/tag281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29849_1*i*4"/>
  <p:tag name="KSO_WM_TEMPLATE_CATEGORY" val="diagram"/>
  <p:tag name="KSO_WM_TEMPLATE_INDEX" val="20229849"/>
  <p:tag name="KSO_WM_UNIT_LAYERLEVEL" val="1"/>
  <p:tag name="KSO_WM_TAG_VERSION" val="1.0"/>
  <p:tag name="KSO_WM_UNIT_TYPE" val="i"/>
  <p:tag name="KSO_WM_UNIT_INDEX" val="4"/>
  <p:tag name="KSO_WM_DIAGRAM_VIRTUALLY_FRAME" val="{&quot;height&quot;:98.53362204724411,&quot;left&quot;:85.65,&quot;top&quot;:142.3663779527559,&quot;width&quot;:794.05}"/>
</p:tagLst>
</file>

<file path=ppt/tags/tag282.xml><?xml version="1.0" encoding="utf-8"?>
<p:tagLst xmlns:p="http://schemas.openxmlformats.org/presentationml/2006/main">
  <p:tag name="KSO_WM_BEAUTIFY_FLAG" val=""/>
  <p:tag name="KSO_WM_UNIT_ISCONTENTSTITLE" val="0"/>
  <p:tag name="KSO_WM_UNIT_ISNUMDGMTITLE" val="0"/>
  <p:tag name="KSO_WM_UNIT_PRESET_TEXT" val="添加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2"/>
  <p:tag name="KSO_WM_UNIT_ID" val="diagram20229849_1*a*2"/>
  <p:tag name="KSO_WM_TEMPLATE_CATEGORY" val="diagram"/>
  <p:tag name="KSO_WM_TEMPLATE_INDEX" val="20229849"/>
  <p:tag name="KSO_WM_UNIT_LAYERLEVEL" val="1"/>
  <p:tag name="KSO_WM_TAG_VERSION" val="1.0"/>
  <p:tag name="KSO_WM_DIAGRAM_VIRTUALLY_FRAME" val="{&quot;height&quot;:98.53362204724411,&quot;left&quot;:85.65,&quot;top&quot;:142.3663779527559,&quot;width&quot;:794.05}"/>
</p:tagLst>
</file>

<file path=ppt/tags/tag283.xml><?xml version="1.0" encoding="utf-8"?>
<p:tagLst xmlns:p="http://schemas.openxmlformats.org/presentationml/2006/main">
  <p:tag name="KSO_WM_BEAUTIFY_FLAG" val=""/>
  <p:tag name="KSO_WM_UNIT_SUBTYPE" val="a"/>
  <p:tag name="KSO_WM_UNIT_PRESET_TEXT" val="单击此处输入正文，为了最终演示发布的良好效果，请尽量言简意赅的阐述观点"/>
  <p:tag name="KSO_WM_UNIT_NOCLEAR" val="0"/>
  <p:tag name="KSO_WM_UNIT_VALUE" val="54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29849_1*f*1"/>
  <p:tag name="KSO_WM_TEMPLATE_CATEGORY" val="diagram"/>
  <p:tag name="KSO_WM_TEMPLATE_INDEX" val="20229849"/>
  <p:tag name="KSO_WM_UNIT_LAYERLEVEL" val="1"/>
  <p:tag name="KSO_WM_TAG_VERSION" val="1.0"/>
  <p:tag name="KSO_WM_DIAGRAM_VIRTUALLY_FRAME" val="{&quot;height&quot;:98.53362204724411,&quot;left&quot;:85.65,&quot;top&quot;:142.3663779527559,&quot;width&quot;:794.05}"/>
</p:tagLst>
</file>

<file path=ppt/tags/tag284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29849_1*i*3"/>
  <p:tag name="KSO_WM_TEMPLATE_CATEGORY" val="diagram"/>
  <p:tag name="KSO_WM_TEMPLATE_INDEX" val="20229849"/>
  <p:tag name="KSO_WM_UNIT_LAYERLEVEL" val="1"/>
  <p:tag name="KSO_WM_TAG_VERSION" val="1.0"/>
  <p:tag name="KSO_WM_UNIT_TYPE" val="i"/>
  <p:tag name="KSO_WM_UNIT_INDEX" val="3"/>
  <p:tag name="KSO_WM_DIAGRAM_VIRTUALLY_FRAME" val="{&quot;height&quot;:98.53362204724411,&quot;left&quot;:85.65,&quot;top&quot;:142.3663779527559,&quot;width&quot;:794.05}"/>
</p:tagLst>
</file>

<file path=ppt/tags/tag285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29849_1*i*4"/>
  <p:tag name="KSO_WM_TEMPLATE_CATEGORY" val="diagram"/>
  <p:tag name="KSO_WM_TEMPLATE_INDEX" val="20229849"/>
  <p:tag name="KSO_WM_UNIT_LAYERLEVEL" val="1"/>
  <p:tag name="KSO_WM_TAG_VERSION" val="1.0"/>
  <p:tag name="KSO_WM_UNIT_TYPE" val="i"/>
  <p:tag name="KSO_WM_UNIT_INDEX" val="4"/>
  <p:tag name="KSO_WM_DIAGRAM_VIRTUALLY_FRAME" val="{&quot;height&quot;:98.53362204724411,&quot;left&quot;:85.65,&quot;top&quot;:142.3663779527559,&quot;width&quot;:794.05}"/>
</p:tagLst>
</file>

<file path=ppt/tags/tag2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7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30957_3*n_h_i*1_1_1"/>
  <p:tag name="KSO_WM_TEMPLATE_CATEGORY" val="diagram"/>
  <p:tag name="KSO_WM_TEMPLATE_INDEX" val="2023095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i"/>
  <p:tag name="KSO_WM_UNIT_INDEX" val="1_1_1"/>
  <p:tag name="KSO_WM_UNIT_FILL_FORE_SCHEMECOLOR_INDEX" val="5"/>
  <p:tag name="KSO_WM_DIAGRAM_MAX_ITEMCNT" val="6"/>
  <p:tag name="KSO_WM_DIAGRAM_MIN_ITEMCNT" val="2"/>
  <p:tag name="KSO_WM_DIAGRAM_VIRTUALLY_FRAME" val="{&quot;height&quot;:342,&quot;width&quot;:852.0500000000001}"/>
  <p:tag name="KSO_WM_DIAGRAM_COLOR_MATCH_VALUE" val="{&quot;shape&quot;:{&quot;fill&quot;:{&quot;gradient&quot;:[{&quot;brightness&quot;:0.800000011920929,&quot;colorType&quot;:1,&quot;foreColorIndex&quot;:5,&quot;pos&quot;:0,&quot;transparency&quot;:1},{&quot;brightness&quot;:0.800000011920929,&quot;colorType&quot;:1,&quot;foreColorIndex&quot;:5,&quot;pos&quot;:1,&quot;transparency&quot;:0.49000000953674316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88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289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29849_1*i*4"/>
  <p:tag name="KSO_WM_TEMPLATE_CATEGORY" val="diagram"/>
  <p:tag name="KSO_WM_TEMPLATE_INDEX" val="20229849"/>
  <p:tag name="KSO_WM_UNIT_LAYERLEVEL" val="1"/>
  <p:tag name="KSO_WM_TAG_VERSION" val="1.0"/>
  <p:tag name="KSO_WM_UNIT_TYPE" val="i"/>
  <p:tag name="KSO_WM_UNIT_INDEX" val="4"/>
</p:tagLst>
</file>

<file path=ppt/tags/tag290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30957_3*n_h_i*1_1_2"/>
  <p:tag name="KSO_WM_TEMPLATE_CATEGORY" val="diagram"/>
  <p:tag name="KSO_WM_TEMPLATE_INDEX" val="2023095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i"/>
  <p:tag name="KSO_WM_UNIT_INDEX" val="1_1_2"/>
  <p:tag name="KSO_WM_UNIT_FILL_FORE_SCHEMECOLOR_INDEX" val="5"/>
  <p:tag name="KSO_WM_DIAGRAM_MAX_ITEMCNT" val="6"/>
  <p:tag name="KSO_WM_DIAGRAM_MIN_ITEMCNT" val="2"/>
  <p:tag name="KSO_WM_DIAGRAM_VIRTUALLY_FRAME" val="{&quot;height&quot;:342,&quot;width&quot;:852.0500000000001}"/>
  <p:tag name="KSO_WM_DIAGRAM_COLOR_MATCH_VALUE" val="{&quot;shape&quot;:{&quot;fill&quot;:{&quot;solid&quot;:{&quot;brightness&quot;:0.800000011920929,&quot;colorType&quot;:1,&quot;foreColorIndex&quot;:5,&quot;transparency&quot;:0.400000005960464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91.xml><?xml version="1.0" encoding="utf-8"?>
<p:tagLst xmlns:p="http://schemas.openxmlformats.org/presentationml/2006/main">
  <p:tag name="KSO_WM_BEAUTIFY_FLAG" val="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4"/>
  <p:tag name="KSO_WM_UNIT_ID" val="diagram20230957_3*n_h_i*1_1_4"/>
  <p:tag name="KSO_WM_TEMPLATE_CATEGORY" val="diagram"/>
  <p:tag name="KSO_WM_TEMPLATE_INDEX" val="20230957"/>
  <p:tag name="KSO_WM_UNIT_LAYERLEVEL" val="1_1_1"/>
  <p:tag name="KSO_WM_TAG_VERSION" val="3.0"/>
  <p:tag name="KSO_WM_UNIT_FILL_FORE_SCHEMECOLOR_INDEX" val="5"/>
  <p:tag name="KSO_WM_DIAGRAM_MAX_ITEMCNT" val="6"/>
  <p:tag name="KSO_WM_DIAGRAM_MIN_ITEMCNT" val="2"/>
  <p:tag name="KSO_WM_DIAGRAM_VIRTUALLY_FRAME" val="{&quot;height&quot;:342,&quot;width&quot;:852.0500000000001}"/>
  <p:tag name="KSO_WM_DIAGRAM_COLOR_MATCH_VALUE" val="{&quot;shape&quot;:{&quot;fill&quot;:{&quot;gradient&quot;:[{&quot;brightness&quot;:0,&quot;colorType&quot;:1,&quot;foreColorIndex&quot;:5,&quot;pos&quot;:1,&quot;transparency&quot;:0},{&quot;brightness&quot;:0.20000000298023224,&quot;colorType&quot;:1,&quot;foreColorIndex&quot;:5,&quot;pos&quot;:0.5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92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30957_3*n_h_i*1_1_3"/>
  <p:tag name="KSO_WM_TEMPLATE_CATEGORY" val="diagram"/>
  <p:tag name="KSO_WM_TEMPLATE_INDEX" val="20230957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i"/>
  <p:tag name="KSO_WM_UNIT_INDEX" val="1_1_3"/>
  <p:tag name="KSO_WM_UNIT_LINE_FORE_SCHEMECOLOR_INDEX" val="5"/>
  <p:tag name="KSO_WM_DIAGRAM_MAX_ITEMCNT" val="6"/>
  <p:tag name="KSO_WM_DIAGRAM_MIN_ITEMCNT" val="2"/>
  <p:tag name="KSO_WM_DIAGRAM_VIRTUALLY_FRAME" val="{&quot;height&quot;:342,&quot;width&quot;:852.0500000000001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brightness&quot;:0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93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30957_3*n_h_h_i*1_2_1_2"/>
  <p:tag name="KSO_WM_TEMPLATE_CATEGORY" val="diagram"/>
  <p:tag name="KSO_WM_TEMPLATE_INDEX" val="20230957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1_2"/>
  <p:tag name="KSO_WM_DIAGRAM_MAX_ITEMCNT" val="6"/>
  <p:tag name="KSO_WM_DIAGRAM_MIN_ITEMCNT" val="2"/>
  <p:tag name="KSO_WM_DIAGRAM_VIRTUALLY_FRAME" val="{&quot;height&quot;:342,&quot;width&quot;:852.0500000000001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0.6000000238418579,&quot;transparency&quot;:0}],&quot;type&quot;:2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94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30957_3*n_h_h_i*1_2_3_1"/>
  <p:tag name="KSO_WM_TEMPLATE_CATEGORY" val="diagram"/>
  <p:tag name="KSO_WM_TEMPLATE_INDEX" val="20230957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3_1"/>
  <p:tag name="KSO_WM_UNIT_FILL_FORE_SCHEMECOLOR_INDEX" val="5"/>
  <p:tag name="KSO_WM_DIAGRAM_MAX_ITEMCNT" val="6"/>
  <p:tag name="KSO_WM_DIAGRAM_MIN_ITEMCNT" val="2"/>
  <p:tag name="KSO_WM_DIAGRAM_VIRTUALLY_FRAME" val="{&quot;height&quot;:342,&quot;width&quot;:852.0500000000001}"/>
  <p:tag name="KSO_WM_DIAGRAM_COLOR_MATCH_VALUE" val="{&quot;shape&quot;:{&quot;fill&quot;:{&quot;gradient&quot;:[{&quot;brightness&quot;:0.20000000298023224,&quot;colorType&quot;:1,&quot;foreColorIndex&quot;:5,&quot;pos&quot;:0.5,&quot;transparency&quot;:0},{&quot;brightness&quot;:0,&quot;colorType&quot;:1,&quot;foreColorIndex&quot;:5,&quot;pos&quot;:1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95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30957_3*n_h_h_i*1_2_4_1"/>
  <p:tag name="KSO_WM_TEMPLATE_CATEGORY" val="diagram"/>
  <p:tag name="KSO_WM_TEMPLATE_INDEX" val="20230957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4_1"/>
  <p:tag name="KSO_WM_UNIT_FILL_FORE_SCHEMECOLOR_INDEX" val="5"/>
  <p:tag name="KSO_WM_DIAGRAM_MAX_ITEMCNT" val="6"/>
  <p:tag name="KSO_WM_DIAGRAM_MIN_ITEMCNT" val="2"/>
  <p:tag name="KSO_WM_DIAGRAM_VIRTUALLY_FRAME" val="{&quot;height&quot;:342,&quot;width&quot;:852.0500000000001}"/>
  <p:tag name="KSO_WM_DIAGRAM_COLOR_MATCH_VALUE" val="{&quot;shape&quot;:{&quot;fill&quot;:{&quot;gradient&quot;:[{&quot;brightness&quot;:0.20000000298023224,&quot;colorType&quot;:1,&quot;foreColorIndex&quot;:5,&quot;pos&quot;:0.5,&quot;transparency&quot;:0},{&quot;brightness&quot;:0,&quot;colorType&quot;:1,&quot;foreColorIndex&quot;:5,&quot;pos&quot;:1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96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30957_3*n_h_h_i*1_2_1_1"/>
  <p:tag name="KSO_WM_TEMPLATE_CATEGORY" val="diagram"/>
  <p:tag name="KSO_WM_TEMPLATE_INDEX" val="20230957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1_1"/>
  <p:tag name="KSO_WM_UNIT_FILL_FORE_SCHEMECOLOR_INDEX" val="5"/>
  <p:tag name="KSO_WM_DIAGRAM_MAX_ITEMCNT" val="6"/>
  <p:tag name="KSO_WM_DIAGRAM_MIN_ITEMCNT" val="2"/>
  <p:tag name="KSO_WM_DIAGRAM_VIRTUALLY_FRAME" val="{&quot;height&quot;:342,&quot;width&quot;:852.0500000000001}"/>
  <p:tag name="KSO_WM_DIAGRAM_COLOR_MATCH_VALUE" val="{&quot;shape&quot;:{&quot;fill&quot;:{&quot;gradient&quot;:[{&quot;brightness&quot;:0.20000000298023224,&quot;colorType&quot;:1,&quot;foreColorIndex&quot;:5,&quot;pos&quot;:0.5,&quot;transparency&quot;:0},{&quot;brightness&quot;:0,&quot;colorType&quot;:1,&quot;foreColorIndex&quot;:5,&quot;pos&quot;:1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97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30957_3*n_h_h_i*1_2_2_1"/>
  <p:tag name="KSO_WM_TEMPLATE_CATEGORY" val="diagram"/>
  <p:tag name="KSO_WM_TEMPLATE_INDEX" val="20230957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2_1"/>
  <p:tag name="KSO_WM_UNIT_FILL_FORE_SCHEMECOLOR_INDEX" val="5"/>
  <p:tag name="KSO_WM_DIAGRAM_MAX_ITEMCNT" val="6"/>
  <p:tag name="KSO_WM_DIAGRAM_MIN_ITEMCNT" val="2"/>
  <p:tag name="KSO_WM_DIAGRAM_VIRTUALLY_FRAME" val="{&quot;height&quot;:342,&quot;width&quot;:852.0500000000001}"/>
  <p:tag name="KSO_WM_DIAGRAM_COLOR_MATCH_VALUE" val="{&quot;shape&quot;:{&quot;fill&quot;:{&quot;gradient&quot;:[{&quot;brightness&quot;:0.20000000298023224,&quot;colorType&quot;:1,&quot;foreColorIndex&quot;:5,&quot;pos&quot;:0.5,&quot;transparency&quot;:0},{&quot;brightness&quot;:0,&quot;colorType&quot;:1,&quot;foreColorIndex&quot;:5,&quot;pos&quot;:1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9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1_1"/>
  <p:tag name="KSO_WM_UNIT_ID" val="diagram20230957_3*n_h_h_f*1_2_1_1"/>
  <p:tag name="KSO_WM_TEMPLATE_CATEGORY" val="diagram"/>
  <p:tag name="KSO_WM_TEMPLATE_INDEX" val="20230957"/>
  <p:tag name="KSO_WM_UNIT_LAYERLEVEL" val="1_1_1_1"/>
  <p:tag name="KSO_WM_TAG_VERSION" val="3.0"/>
  <p:tag name="KSO_WM_BEAUTIFY_FLAG" val=""/>
  <p:tag name="KSO_WM_DIAGRAM_VERSION" val="3"/>
  <p:tag name="KSO_WM_DIAGRAM_COLOR_TRICK" val="1"/>
  <p:tag name="KSO_WM_DIAGRAM_COLOR_TEXT_CAN_REMOVE" val="n"/>
  <p:tag name="KSO_WM_DIAGRAM_GROUP_CODE" val="n1-1"/>
  <p:tag name="KSO_WM_UNIT_PRESET_TEXT" val="单击此处输入你的智能图形项正文文字是您思想的提炼"/>
  <p:tag name="KSO_WM_DIAGRAM_MAX_ITEMCNT" val="6"/>
  <p:tag name="KSO_WM_DIAGRAM_MIN_ITEMCNT" val="2"/>
  <p:tag name="KSO_WM_DIAGRAM_VIRTUALLY_FRAME" val="{&quot;height&quot;:342,&quot;width&quot;:852.050000000000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29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1_1"/>
  <p:tag name="KSO_WM_UNIT_ID" val="diagram20230957_3*n_h_h_a*1_2_1_1"/>
  <p:tag name="KSO_WM_TEMPLATE_CATEGORY" val="diagram"/>
  <p:tag name="KSO_WM_TEMPLATE_INDEX" val="20230957"/>
  <p:tag name="KSO_WM_UNIT_LAYERLEVEL" val="1_1_1_1"/>
  <p:tag name="KSO_WM_TAG_VERSION" val="3.0"/>
  <p:tag name="KSO_WM_BEAUTIFY_FLAG" val=""/>
  <p:tag name="KSO_WM_DIAGRAM_VERSION" val="3"/>
  <p:tag name="KSO_WM_DIAGRAM_COLOR_TRICK" val="1"/>
  <p:tag name="KSO_WM_DIAGRAM_COLOR_TEXT_CAN_REMOVE" val="n"/>
  <p:tag name="KSO_WM_DIAGRAM_GROUP_CODE" val="n1-1"/>
  <p:tag name="KSO_WM_UNIT_PRESET_TEXT" val="添加项标题"/>
  <p:tag name="KSO_WM_UNIT_TEXT_FILL_FORE_SCHEMECOLOR_INDEX" val="5"/>
  <p:tag name="KSO_WM_DIAGRAM_MAX_ITEMCNT" val="6"/>
  <p:tag name="KSO_WM_DIAGRAM_MIN_ITEMCNT" val="2"/>
  <p:tag name="KSO_WM_DIAGRAM_VIRTUALLY_FRAME" val="{&quot;height&quot;:342,&quot;width&quot;:852.050000000000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#wm#"/>
  <p:tag name="KSO_WM_UNIT_VALUE" val="2105*2610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40479663_1*d*1"/>
  <p:tag name="KSO_WM_TEMPLATE_CATEGORY" val="custom"/>
  <p:tag name="KSO_WM_TEMPLATE_INDEX" val="40479663"/>
  <p:tag name="KSO_WM_UNIT_LAYERLEVEL" val="1"/>
  <p:tag name="KSO_WM_TAG_VERSION" val="3.0"/>
  <p:tag name="KSO_WM_UNIT_PIC_EFFECT" val="1"/>
</p:tagLst>
</file>

<file path=ppt/tags/tag30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4_1"/>
  <p:tag name="KSO_WM_UNIT_ID" val="diagram20230957_3*n_h_h_f*1_2_4_1"/>
  <p:tag name="KSO_WM_TEMPLATE_CATEGORY" val="diagram"/>
  <p:tag name="KSO_WM_TEMPLATE_INDEX" val="20230957"/>
  <p:tag name="KSO_WM_UNIT_LAYERLEVEL" val="1_1_1_1"/>
  <p:tag name="KSO_WM_TAG_VERSION" val="3.0"/>
  <p:tag name="KSO_WM_BEAUTIFY_FLAG" val=""/>
  <p:tag name="KSO_WM_DIAGRAM_VERSION" val="3"/>
  <p:tag name="KSO_WM_DIAGRAM_COLOR_TRICK" val="1"/>
  <p:tag name="KSO_WM_DIAGRAM_COLOR_TEXT_CAN_REMOVE" val="n"/>
  <p:tag name="KSO_WM_DIAGRAM_GROUP_CODE" val="n1-1"/>
  <p:tag name="KSO_WM_UNIT_PRESET_TEXT" val="单击此处输入你的智能图形项正文文字是您思想的提炼"/>
  <p:tag name="KSO_WM_DIAGRAM_MAX_ITEMCNT" val="6"/>
  <p:tag name="KSO_WM_DIAGRAM_MIN_ITEMCNT" val="2"/>
  <p:tag name="KSO_WM_DIAGRAM_VIRTUALLY_FRAME" val="{&quot;height&quot;:342,&quot;width&quot;:852.050000000000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0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4_1"/>
  <p:tag name="KSO_WM_UNIT_ID" val="diagram20230957_3*n_h_h_a*1_2_4_1"/>
  <p:tag name="KSO_WM_TEMPLATE_CATEGORY" val="diagram"/>
  <p:tag name="KSO_WM_TEMPLATE_INDEX" val="20230957"/>
  <p:tag name="KSO_WM_UNIT_LAYERLEVEL" val="1_1_1_1"/>
  <p:tag name="KSO_WM_TAG_VERSION" val="3.0"/>
  <p:tag name="KSO_WM_BEAUTIFY_FLAG" val=""/>
  <p:tag name="KSO_WM_DIAGRAM_VERSION" val="3"/>
  <p:tag name="KSO_WM_DIAGRAM_COLOR_TRICK" val="1"/>
  <p:tag name="KSO_WM_DIAGRAM_COLOR_TEXT_CAN_REMOVE" val="n"/>
  <p:tag name="KSO_WM_DIAGRAM_GROUP_CODE" val="n1-1"/>
  <p:tag name="KSO_WM_UNIT_PRESET_TEXT" val="添加项标题"/>
  <p:tag name="KSO_WM_UNIT_TEXT_FILL_FORE_SCHEMECOLOR_INDEX" val="5"/>
  <p:tag name="KSO_WM_DIAGRAM_MAX_ITEMCNT" val="6"/>
  <p:tag name="KSO_WM_DIAGRAM_MIN_ITEMCNT" val="2"/>
  <p:tag name="KSO_WM_DIAGRAM_VIRTUALLY_FRAME" val="{&quot;height&quot;:342,&quot;width&quot;:852.050000000000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0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2_1"/>
  <p:tag name="KSO_WM_UNIT_ID" val="diagram20230957_3*n_h_h_f*1_2_2_1"/>
  <p:tag name="KSO_WM_TEMPLATE_CATEGORY" val="diagram"/>
  <p:tag name="KSO_WM_TEMPLATE_INDEX" val="20230957"/>
  <p:tag name="KSO_WM_UNIT_LAYERLEVEL" val="1_1_1_1"/>
  <p:tag name="KSO_WM_TAG_VERSION" val="3.0"/>
  <p:tag name="KSO_WM_BEAUTIFY_FLAG" val=""/>
  <p:tag name="KSO_WM_DIAGRAM_VERSION" val="3"/>
  <p:tag name="KSO_WM_DIAGRAM_COLOR_TRICK" val="1"/>
  <p:tag name="KSO_WM_DIAGRAM_COLOR_TEXT_CAN_REMOVE" val="n"/>
  <p:tag name="KSO_WM_DIAGRAM_GROUP_CODE" val="n1-1"/>
  <p:tag name="KSO_WM_UNIT_PRESET_TEXT" val="单击此处输入你的智能图形项正文文字是您思想的提炼"/>
  <p:tag name="KSO_WM_DIAGRAM_MAX_ITEMCNT" val="6"/>
  <p:tag name="KSO_WM_DIAGRAM_MIN_ITEMCNT" val="2"/>
  <p:tag name="KSO_WM_DIAGRAM_VIRTUALLY_FRAME" val="{&quot;height&quot;:342,&quot;width&quot;:852.050000000000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0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2_1"/>
  <p:tag name="KSO_WM_UNIT_ID" val="diagram20230957_3*n_h_h_a*1_2_2_1"/>
  <p:tag name="KSO_WM_TEMPLATE_CATEGORY" val="diagram"/>
  <p:tag name="KSO_WM_TEMPLATE_INDEX" val="20230957"/>
  <p:tag name="KSO_WM_UNIT_LAYERLEVEL" val="1_1_1_1"/>
  <p:tag name="KSO_WM_TAG_VERSION" val="3.0"/>
  <p:tag name="KSO_WM_BEAUTIFY_FLAG" val=""/>
  <p:tag name="KSO_WM_DIAGRAM_VERSION" val="3"/>
  <p:tag name="KSO_WM_DIAGRAM_COLOR_TRICK" val="1"/>
  <p:tag name="KSO_WM_DIAGRAM_COLOR_TEXT_CAN_REMOVE" val="n"/>
  <p:tag name="KSO_WM_DIAGRAM_GROUP_CODE" val="n1-1"/>
  <p:tag name="KSO_WM_UNIT_PRESET_TEXT" val="添加项标题"/>
  <p:tag name="KSO_WM_UNIT_TEXT_FILL_FORE_SCHEMECOLOR_INDEX" val="5"/>
  <p:tag name="KSO_WM_DIAGRAM_MAX_ITEMCNT" val="6"/>
  <p:tag name="KSO_WM_DIAGRAM_MIN_ITEMCNT" val="2"/>
  <p:tag name="KSO_WM_DIAGRAM_VIRTUALLY_FRAME" val="{&quot;height&quot;:342,&quot;width&quot;:852.050000000000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0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n_h_h_f"/>
  <p:tag name="KSO_WM_UNIT_INDEX" val="1_2_3_1"/>
  <p:tag name="KSO_WM_UNIT_ID" val="diagram20230957_3*n_h_h_f*1_2_3_1"/>
  <p:tag name="KSO_WM_TEMPLATE_CATEGORY" val="diagram"/>
  <p:tag name="KSO_WM_TEMPLATE_INDEX" val="20230957"/>
  <p:tag name="KSO_WM_UNIT_LAYERLEVEL" val="1_1_1_1"/>
  <p:tag name="KSO_WM_TAG_VERSION" val="3.0"/>
  <p:tag name="KSO_WM_BEAUTIFY_FLAG" val=""/>
  <p:tag name="KSO_WM_DIAGRAM_VERSION" val="3"/>
  <p:tag name="KSO_WM_DIAGRAM_COLOR_TRICK" val="1"/>
  <p:tag name="KSO_WM_DIAGRAM_COLOR_TEXT_CAN_REMOVE" val="n"/>
  <p:tag name="KSO_WM_DIAGRAM_GROUP_CODE" val="n1-1"/>
  <p:tag name="KSO_WM_UNIT_PRESET_TEXT" val="单击此处输入你的智能图形项正文文字是您思想的提炼"/>
  <p:tag name="KSO_WM_DIAGRAM_MAX_ITEMCNT" val="6"/>
  <p:tag name="KSO_WM_DIAGRAM_MIN_ITEMCNT" val="2"/>
  <p:tag name="KSO_WM_DIAGRAM_VIRTUALLY_FRAME" val="{&quot;height&quot;:342,&quot;width&quot;:852.050000000000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349999994039535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0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h_a"/>
  <p:tag name="KSO_WM_UNIT_INDEX" val="1_2_3_1"/>
  <p:tag name="KSO_WM_UNIT_ID" val="diagram20230957_3*n_h_h_a*1_2_3_1"/>
  <p:tag name="KSO_WM_TEMPLATE_CATEGORY" val="diagram"/>
  <p:tag name="KSO_WM_TEMPLATE_INDEX" val="20230957"/>
  <p:tag name="KSO_WM_UNIT_LAYERLEVEL" val="1_1_1_1"/>
  <p:tag name="KSO_WM_TAG_VERSION" val="3.0"/>
  <p:tag name="KSO_WM_BEAUTIFY_FLAG" val=""/>
  <p:tag name="KSO_WM_DIAGRAM_VERSION" val="3"/>
  <p:tag name="KSO_WM_DIAGRAM_COLOR_TRICK" val="1"/>
  <p:tag name="KSO_WM_DIAGRAM_COLOR_TEXT_CAN_REMOVE" val="n"/>
  <p:tag name="KSO_WM_DIAGRAM_GROUP_CODE" val="n1-1"/>
  <p:tag name="KSO_WM_UNIT_PRESET_TEXT" val="添加项标题"/>
  <p:tag name="KSO_WM_UNIT_TEXT_FILL_FORE_SCHEMECOLOR_INDEX" val="5"/>
  <p:tag name="KSO_WM_DIAGRAM_MAX_ITEMCNT" val="6"/>
  <p:tag name="KSO_WM_DIAGRAM_MIN_ITEMCNT" val="2"/>
  <p:tag name="KSO_WM_DIAGRAM_VIRTUALLY_FRAME" val="{&quot;height&quot;:342,&quot;width&quot;:852.050000000000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06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30957_3*n_h_h_i*1_2_2_2"/>
  <p:tag name="KSO_WM_TEMPLATE_CATEGORY" val="diagram"/>
  <p:tag name="KSO_WM_TEMPLATE_INDEX" val="20230957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2_2"/>
  <p:tag name="KSO_WM_DIAGRAM_MAX_ITEMCNT" val="6"/>
  <p:tag name="KSO_WM_DIAGRAM_MIN_ITEMCNT" val="2"/>
  <p:tag name="KSO_WM_DIAGRAM_VIRTUALLY_FRAME" val="{&quot;height&quot;:342,&quot;width&quot;:852.0500000000001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0.6000000238418579,&quot;transparency&quot;:0}],&quot;type&quot;:2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07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30957_3*n_h_h_i*1_2_3_2"/>
  <p:tag name="KSO_WM_TEMPLATE_CATEGORY" val="diagram"/>
  <p:tag name="KSO_WM_TEMPLATE_INDEX" val="20230957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3_2"/>
  <p:tag name="KSO_WM_DIAGRAM_MAX_ITEMCNT" val="6"/>
  <p:tag name="KSO_WM_DIAGRAM_MIN_ITEMCNT" val="2"/>
  <p:tag name="KSO_WM_DIAGRAM_VIRTUALLY_FRAME" val="{&quot;height&quot;:342,&quot;width&quot;:852.0500000000001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0.6000000238418579,&quot;transparency&quot;:0}],&quot;type&quot;:2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08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30957_3*n_h_h_i*1_2_4_2"/>
  <p:tag name="KSO_WM_TEMPLATE_CATEGORY" val="diagram"/>
  <p:tag name="KSO_WM_TEMPLATE_INDEX" val="20230957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4_2"/>
  <p:tag name="KSO_WM_DIAGRAM_MAX_ITEMCNT" val="6"/>
  <p:tag name="KSO_WM_DIAGRAM_MIN_ITEMCNT" val="2"/>
  <p:tag name="KSO_WM_DIAGRAM_VIRTUALLY_FRAME" val="{&quot;height&quot;:342,&quot;width&quot;:852.0500000000001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1},{&quot;brightness&quot;:0,&quot;colorType&quot;:1,&quot;foreColorIndex&quot;:5,&quot;pos&quot;:0.6000000238418579,&quot;transparency&quot;:0}],&quot;type&quot;:2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0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a"/>
  <p:tag name="KSO_WM_UNIT_INDEX" val="1_1_1"/>
  <p:tag name="KSO_WM_UNIT_ID" val="diagram20230957_3*n_h_a*1_1_1"/>
  <p:tag name="KSO_WM_TEMPLATE_CATEGORY" val="diagram"/>
  <p:tag name="KSO_WM_TEMPLATE_INDEX" val="20230957"/>
  <p:tag name="KSO_WM_UNIT_LAYERLEVEL" val="1_1_1"/>
  <p:tag name="KSO_WM_TAG_VERSION" val="3.0"/>
  <p:tag name="KSO_WM_BEAUTIFY_FLAG" val=""/>
  <p:tag name="KSO_WM_DIAGRAM_VERSION" val="3"/>
  <p:tag name="KSO_WM_DIAGRAM_COLOR_TRICK" val="1"/>
  <p:tag name="KSO_WM_DIAGRAM_COLOR_TEXT_CAN_REMOVE" val="n"/>
  <p:tag name="KSO_WM_DIAGRAM_GROUP_CODE" val="n1-1"/>
  <p:tag name="KSO_WM_UNIT_PRESET_TEXT" val="添加标题"/>
  <p:tag name="KSO_WM_DIAGRAM_MAX_ITEMCNT" val="6"/>
  <p:tag name="KSO_WM_DIAGRAM_MIN_ITEMCNT" val="2"/>
  <p:tag name="KSO_WM_DIAGRAM_VIRTUALLY_FRAME" val="{&quot;height&quot;:342,&quot;width&quot;:852.050000000000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10.xml><?xml version="1.0" encoding="utf-8"?>
<p:tagLst xmlns:p="http://schemas.openxmlformats.org/presentationml/2006/main">
  <p:tag name="KSO_WM_BEAUTIFY_FLAG" val=""/>
</p:tagLst>
</file>

<file path=ppt/tags/tag311.xml><?xml version="1.0" encoding="utf-8"?>
<p:tagLst xmlns:p="http://schemas.openxmlformats.org/presentationml/2006/main">
  <p:tag name="KSO_WM_BEAUTIFY_FLAG" val=""/>
</p:tagLst>
</file>

<file path=ppt/tags/tag312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313.xml><?xml version="1.0" encoding="utf-8"?>
<p:tagLst xmlns:p="http://schemas.openxmlformats.org/presentationml/2006/main">
  <p:tag name="KSO_WM_BEAUTIFY_FLAG" val=""/>
</p:tagLst>
</file>

<file path=ppt/tags/tag3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15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16.xml><?xml version="1.0" encoding="utf-8"?>
<p:tagLst xmlns:p="http://schemas.openxmlformats.org/presentationml/2006/main">
  <p:tag name="KSO_WM_BEAUTIFY_FLAG" val=""/>
</p:tagLst>
</file>

<file path=ppt/tags/tag3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i"/>
  <p:tag name="KSO_WM_UNIT_INDEX" val="1_6"/>
  <p:tag name="KSO_WM_UNIT_ID" val="diagram20189831_2*r_i*1_6"/>
  <p:tag name="KSO_WM_TEMPLATE_CATEGORY" val="diagram"/>
  <p:tag name="KSO_WM_TEMPLATE_INDEX" val="20189831"/>
  <p:tag name="KSO_WM_UNIT_LAYERLEVEL" val="1_1"/>
  <p:tag name="KSO_WM_TAG_VERSION" val="1.0"/>
  <p:tag name="KSO_WM_BEAUTIFY_FLAG" val=""/>
  <p:tag name="KSO_WM_UNIT_DIAGRAM_CONTRAST_TITLE_CNT" val="2"/>
  <p:tag name="KSO_WM_UNIT_DIAGRAM_DIMENSION_TITLE_CNT" val="2"/>
  <p:tag name="KSO_WM_UNIT_FILL_FORE_SCHEMECOLOR_INDEX" val="9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3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i"/>
  <p:tag name="KSO_WM_UNIT_INDEX" val="1_5"/>
  <p:tag name="KSO_WM_UNIT_ID" val="diagram20189831_2*r_i*1_5"/>
  <p:tag name="KSO_WM_TEMPLATE_CATEGORY" val="diagram"/>
  <p:tag name="KSO_WM_TEMPLATE_INDEX" val="20189831"/>
  <p:tag name="KSO_WM_UNIT_LAYERLEVEL" val="1_1"/>
  <p:tag name="KSO_WM_TAG_VERSION" val="1.0"/>
  <p:tag name="KSO_WM_BEAUTIFY_FLAG" val=""/>
  <p:tag name="KSO_WM_UNIT_DIAGRAM_CONTRAST_TITLE_CNT" val="2"/>
  <p:tag name="KSO_WM_UNIT_DIAGRAM_DIMENSION_TITLE_CNT" val="2"/>
  <p:tag name="KSO_WM_UNIT_LINE_FORE_SCHEMECOLOR_INDEX" val="9"/>
  <p:tag name="KSO_WM_UNIT_LINE_FILL_TYPE" val="2"/>
  <p:tag name="KSO_WM_UNIT_TEXT_FILL_FORE_SCHEMECOLOR_INDEX" val="2"/>
  <p:tag name="KSO_WM_UNIT_TEXT_FILL_TYPE" val="1"/>
  <p:tag name="KSO_WM_UNIT_USESOURCEFORMAT_APPLY" val="1"/>
  <p:tag name="KSO_WM_DIAGRAM_VIRTUALLY_FRAME" val="{&quot;height&quot;:197.95629921259848,&quot;left&quot;:0,&quot;top&quot;:221.79362204724407,&quot;width&quot;:887.6918897637795}"/>
</p:tagLst>
</file>

<file path=ppt/tags/tag3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i"/>
  <p:tag name="KSO_WM_UNIT_INDEX" val="2"/>
  <p:tag name="KSO_WM_UNIT_ID" val="diagram20189831_2*i*2"/>
  <p:tag name="KSO_WM_TEMPLATE_CATEGORY" val="diagram"/>
  <p:tag name="KSO_WM_TEMPLATE_INDEX" val="20189831"/>
  <p:tag name="KSO_WM_UNIT_LAYERLEVEL" val="1"/>
  <p:tag name="KSO_WM_TAG_VERSION" val="1.0"/>
  <p:tag name="KSO_WM_BEAUTIFY_FLAG" val="#wm#"/>
  <p:tag name="KSO_WM_UNIT_DIAGRAM_CONTRAST_TITLE_CNT" val="2"/>
  <p:tag name="KSO_WM_UNIT_DIAGRAM_DIMENSION_TITLE_CNT" val="2"/>
  <p:tag name="KSO_WM_UNIT_TEXT_FILL_FORE_SCHEMECOLOR_INDEX" val="2"/>
  <p:tag name="KSO_WM_UNIT_TEXT_FILL_TYPE" val="1"/>
  <p:tag name="KSO_WM_UNIT_USESOURCEFORMAT_APPLY" val="1"/>
  <p:tag name="KSO_WM_DIAGRAM_VIRTUALLY_FRAME" val="{&quot;height&quot;:197.95629921259848,&quot;left&quot;:0,&quot;top&quot;:221.79362204724407,&quot;width&quot;:887.6918897637795}"/>
</p:tagLst>
</file>

<file path=ppt/tags/tag32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i"/>
  <p:tag name="KSO_WM_UNIT_INDEX" val="1_4"/>
  <p:tag name="KSO_WM_UNIT_ID" val="diagram20189831_2*r_i*1_4"/>
  <p:tag name="KSO_WM_TEMPLATE_CATEGORY" val="diagram"/>
  <p:tag name="KSO_WM_TEMPLATE_INDEX" val="20189831"/>
  <p:tag name="KSO_WM_UNIT_LAYERLEVEL" val="1_1"/>
  <p:tag name="KSO_WM_TAG_VERSION" val="1.0"/>
  <p:tag name="KSO_WM_BEAUTIFY_FLAG" val=""/>
  <p:tag name="KSO_WM_UNIT_DIAGRAM_CONTRAST_TITLE_CNT" val="2"/>
  <p:tag name="KSO_WM_UNIT_DIAGRAM_DIMENSION_TITLE_CNT" val="2"/>
  <p:tag name="KSO_WM_UNIT_FILL_FORE_SCHEMECOLOR_INDEX" val="6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3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i"/>
  <p:tag name="KSO_WM_UNIT_INDEX" val="1_3"/>
  <p:tag name="KSO_WM_UNIT_ID" val="diagram20189831_2*r_i*1_3"/>
  <p:tag name="KSO_WM_TEMPLATE_CATEGORY" val="diagram"/>
  <p:tag name="KSO_WM_TEMPLATE_INDEX" val="20189831"/>
  <p:tag name="KSO_WM_UNIT_LAYERLEVEL" val="1_1"/>
  <p:tag name="KSO_WM_TAG_VERSION" val="1.0"/>
  <p:tag name="KSO_WM_BEAUTIFY_FLAG" val=""/>
  <p:tag name="KSO_WM_UNIT_DIAGRAM_CONTRAST_TITLE_CNT" val="2"/>
  <p:tag name="KSO_WM_UNIT_DIAGRAM_DIMENSION_TITLE_CNT" val="2"/>
  <p:tag name="KSO_WM_UNIT_LINE_FORE_SCHEMECOLOR_INDEX" val="6"/>
  <p:tag name="KSO_WM_UNIT_LINE_FILL_TYPE" val="2"/>
  <p:tag name="KSO_WM_UNIT_TEXT_FILL_FORE_SCHEMECOLOR_INDEX" val="2"/>
  <p:tag name="KSO_WM_UNIT_TEXT_FILL_TYPE" val="1"/>
  <p:tag name="KSO_WM_UNIT_USESOURCEFORMAT_APPLY" val="1"/>
  <p:tag name="KSO_WM_DIAGRAM_VIRTUALLY_FRAME" val="{&quot;height&quot;:197.95629921259848,&quot;left&quot;:0,&quot;top&quot;:221.79362204724407,&quot;width&quot;:887.6918897637795}"/>
</p:tagLst>
</file>

<file path=ppt/tags/tag322.xml><?xml version="1.0" encoding="utf-8"?>
<p:tagLst xmlns:p="http://schemas.openxmlformats.org/presentationml/2006/main">
  <p:tag name="KSO_WM_UNIT_NOCLEAR" val="0"/>
  <p:tag name="KSO_WM_UNIT_SHOW_EDIT_AREA_INDICATION" val="0"/>
  <p:tag name="KSO_WM_UNIT_VALUE" val="24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v"/>
  <p:tag name="KSO_WM_UNIT_INDEX" val="1_1"/>
  <p:tag name="KSO_WM_UNIT_ID" val="diagram20189831_3*r_v*1_1"/>
  <p:tag name="KSO_WM_TEMPLATE_CATEGORY" val="diagram"/>
  <p:tag name="KSO_WM_TEMPLATE_INDEX" val="20189831"/>
  <p:tag name="KSO_WM_UNIT_LAYERLEVEL" val="1_1"/>
  <p:tag name="KSO_WM_TAG_VERSION" val="1.0"/>
  <p:tag name="KSO_WM_BEAUTIFY_FLAG" val=""/>
  <p:tag name="KSO_WM_UNIT_DIAGRAM_CONTRAST_TITLE_CNT" val="2"/>
  <p:tag name="KSO_WM_UNIT_DIAGRAM_DIMENSION_TITLE_CNT" val="3"/>
  <p:tag name="KSO_WM_UNIT_PRESET_TEXT" val="单击此处添加文本具体内容，简明扼要地阐述你的观点"/>
  <p:tag name="KSO_WM_UNIT_TEXT_FILL_FORE_SCHEMECOLOR_INDEX" val="13"/>
  <p:tag name="KSO_WM_UNIT_TEXT_FILL_TYPE" val="1"/>
  <p:tag name="KSO_WM_UNIT_USESOURCEFORMAT_APPLY" val="1"/>
  <p:tag name="KSO_WM_DIAGRAM_VIRTUALLY_FRAME" val="{&quot;height&quot;:197.95629921259848,&quot;left&quot;:0,&quot;top&quot;:221.79362204724407,&quot;width&quot;:887.6918897637795}"/>
</p:tagLst>
</file>

<file path=ppt/tags/tag323.xml><?xml version="1.0" encoding="utf-8"?>
<p:tagLst xmlns:p="http://schemas.openxmlformats.org/presentationml/2006/main">
  <p:tag name="KSO_WM_UNIT_NOCLEAR" val="0"/>
  <p:tag name="KSO_WM_UNIT_SHOW_EDIT_AREA_INDICATION" val="0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t"/>
  <p:tag name="KSO_WM_UNIT_INDEX" val="1_1"/>
  <p:tag name="KSO_WM_UNIT_ID" val="diagram20189831_3*r_t*1_1"/>
  <p:tag name="KSO_WM_TEMPLATE_CATEGORY" val="diagram"/>
  <p:tag name="KSO_WM_TEMPLATE_INDEX" val="20189831"/>
  <p:tag name="KSO_WM_UNIT_LAYERLEVEL" val="1_1"/>
  <p:tag name="KSO_WM_TAG_VERSION" val="1.0"/>
  <p:tag name="KSO_WM_BEAUTIFY_FLAG" val=""/>
  <p:tag name="KSO_WM_UNIT_DIAGRAM_CONTRAST_TITLE_CNT" val="2"/>
  <p:tag name="KSO_WM_UNIT_DIAGRAM_DIMENSION_TITLE_CNT" val="3"/>
  <p:tag name="KSO_WM_UNIT_PRESET_TEXT" val="单击此处添加标题"/>
  <p:tag name="KSO_WM_UNIT_TEXT_FILL_FORE_SCHEMECOLOR_INDEX" val="6"/>
  <p:tag name="KSO_WM_UNIT_TEXT_FILL_TYPE" val="1"/>
  <p:tag name="KSO_WM_UNIT_USESOURCEFORMAT_APPLY" val="1"/>
  <p:tag name="KSO_WM_DIAGRAM_VIRTUALLY_FRAME" val="{&quot;height&quot;:197.95629921259848,&quot;left&quot;:0,&quot;top&quot;:221.79362204724407,&quot;width&quot;:887.6918897637795}"/>
</p:tagLst>
</file>

<file path=ppt/tags/tag324.xml><?xml version="1.0" encoding="utf-8"?>
<p:tagLst xmlns:p="http://schemas.openxmlformats.org/presentationml/2006/main">
  <p:tag name="KSO_WM_UNIT_NOCLEAR" val="0"/>
  <p:tag name="KSO_WM_UNIT_SHOW_EDIT_AREA_INDICATION" val="0"/>
  <p:tag name="KSO_WM_UNIT_VALUE" val="8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t"/>
  <p:tag name="KSO_WM_UNIT_INDEX" val="1_2"/>
  <p:tag name="KSO_WM_UNIT_ID" val="diagram20189831_3*r_t*1_2"/>
  <p:tag name="KSO_WM_TEMPLATE_CATEGORY" val="diagram"/>
  <p:tag name="KSO_WM_TEMPLATE_INDEX" val="20189831"/>
  <p:tag name="KSO_WM_UNIT_LAYERLEVEL" val="1_1"/>
  <p:tag name="KSO_WM_TAG_VERSION" val="1.0"/>
  <p:tag name="KSO_WM_BEAUTIFY_FLAG" val=""/>
  <p:tag name="KSO_WM_UNIT_DIAGRAM_CONTRAST_TITLE_CNT" val="2"/>
  <p:tag name="KSO_WM_UNIT_DIAGRAM_DIMENSION_TITLE_CNT" val="3"/>
  <p:tag name="KSO_WM_UNIT_PRESET_TEXT" val="单击此处添加标题"/>
  <p:tag name="KSO_WM_UNIT_TEXT_FILL_FORE_SCHEMECOLOR_INDEX" val="9"/>
  <p:tag name="KSO_WM_UNIT_TEXT_FILL_TYPE" val="1"/>
  <p:tag name="KSO_WM_UNIT_USESOURCEFORMAT_APPLY" val="1"/>
  <p:tag name="KSO_WM_DIAGRAM_VIRTUALLY_FRAME" val="{&quot;height&quot;:197.95629921259848,&quot;left&quot;:0,&quot;top&quot;:221.79362204724407,&quot;width&quot;:887.6918897637795}"/>
</p:tagLst>
</file>

<file path=ppt/tags/tag325.xml><?xml version="1.0" encoding="utf-8"?>
<p:tagLst xmlns:p="http://schemas.openxmlformats.org/presentationml/2006/main">
  <p:tag name="KSO_WM_DIAGRAM_VIRTUALLY_FRAME" val="{&quot;height&quot;:197.95629921259848,&quot;left&quot;:0,&quot;top&quot;:221.79362204724407,&quot;width&quot;:887.6918897637795}"/>
</p:tagLst>
</file>

<file path=ppt/tags/tag326.xml><?xml version="1.0" encoding="utf-8"?>
<p:tagLst xmlns:p="http://schemas.openxmlformats.org/presentationml/2006/main">
  <p:tag name="KSO_WM_DIAGRAM_VIRTUALLY_FRAME" val="{&quot;height&quot;:197.95629921259848,&quot;left&quot;:0,&quot;top&quot;:221.79362204724407,&quot;width&quot;:887.6918897637795}"/>
</p:tagLst>
</file>

<file path=ppt/tags/tag327.xml><?xml version="1.0" encoding="utf-8"?>
<p:tagLst xmlns:p="http://schemas.openxmlformats.org/presentationml/2006/main">
  <p:tag name="KSO_WM_UNIT_NOCLEAR" val="0"/>
  <p:tag name="KSO_WM_UNIT_SHOW_EDIT_AREA_INDICATION" val="0"/>
  <p:tag name="KSO_WM_UNIT_VALUE" val="24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DIAGRAM_GROUP_CODE" val="r1-1"/>
  <p:tag name="KSO_WM_UNIT_TYPE" val="r_v"/>
  <p:tag name="KSO_WM_UNIT_INDEX" val="1_1"/>
  <p:tag name="KSO_WM_UNIT_ID" val="diagram20189831_3*r_v*1_1"/>
  <p:tag name="KSO_WM_TEMPLATE_CATEGORY" val="diagram"/>
  <p:tag name="KSO_WM_TEMPLATE_INDEX" val="20189831"/>
  <p:tag name="KSO_WM_UNIT_LAYERLEVEL" val="1_1"/>
  <p:tag name="KSO_WM_TAG_VERSION" val="1.0"/>
  <p:tag name="KSO_WM_BEAUTIFY_FLAG" val=""/>
  <p:tag name="KSO_WM_UNIT_DIAGRAM_CONTRAST_TITLE_CNT" val="2"/>
  <p:tag name="KSO_WM_UNIT_DIAGRAM_DIMENSION_TITLE_CNT" val="3"/>
  <p:tag name="KSO_WM_UNIT_PRESET_TEXT" val="单击此处添加文本具体内容，简明扼要地阐述你的观点"/>
  <p:tag name="KSO_WM_UNIT_TEXT_FILL_FORE_SCHEMECOLOR_INDEX" val="13"/>
  <p:tag name="KSO_WM_UNIT_TEXT_FILL_TYPE" val="1"/>
  <p:tag name="KSO_WM_UNIT_USESOURCEFORMAT_APPLY" val="1"/>
  <p:tag name="KSO_WM_DIAGRAM_VIRTUALLY_FRAME" val="{&quot;height&quot;:197.95629921259848,&quot;left&quot;:0,&quot;top&quot;:221.79362204724407,&quot;width&quot;:887.6918897637795}"/>
</p:tagLst>
</file>

<file path=ppt/tags/tag328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329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31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332.xml><?xml version="1.0" encoding="utf-8"?>
<p:tagLst xmlns:p="http://schemas.openxmlformats.org/presentationml/2006/main">
  <p:tag name="KSO_WM_BEAUTIFY_FLAG" val=""/>
</p:tagLst>
</file>

<file path=ppt/tags/tag333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334.xml><?xml version="1.0" encoding="utf-8"?>
<p:tagLst xmlns:p="http://schemas.openxmlformats.org/presentationml/2006/main">
  <p:tag name="KSO_WM_BEAUTIFY_FLAG" val=""/>
</p:tagLst>
</file>

<file path=ppt/tags/tag335.xml><?xml version="1.0" encoding="utf-8"?>
<p:tagLst xmlns:p="http://schemas.openxmlformats.org/presentationml/2006/main">
  <p:tag name="KSO_WM_DIAGRAM_VIRTUALLY_FRAME" val="{&quot;height&quot;:380.2614173228347,&quot;left&quot;:77.57866141732283,&quot;top&quot;:125.9203937007874,&quot;width&quot;:828.4213385826772}"/>
</p:tagLst>
</file>

<file path=ppt/tags/tag336.xml><?xml version="1.0" encoding="utf-8"?>
<p:tagLst xmlns:p="http://schemas.openxmlformats.org/presentationml/2006/main">
  <p:tag name="KSO_WM_DIAGRAM_VIRTUALLY_FRAME" val="{&quot;height&quot;:380.2614173228347,&quot;left&quot;:77.57866141732283,&quot;top&quot;:125.9203937007874,&quot;width&quot;:828.4213385826772}"/>
</p:tagLst>
</file>

<file path=ppt/tags/tag337.xml><?xml version="1.0" encoding="utf-8"?>
<p:tagLst xmlns:p="http://schemas.openxmlformats.org/presentationml/2006/main">
  <p:tag name="KSO_WM_DIAGRAM_VIRTUALLY_FRAME" val="{&quot;height&quot;:380.2614173228347,&quot;left&quot;:77.57866141732283,&quot;top&quot;:125.9203937007874,&quot;width&quot;:828.4213385826772}"/>
</p:tagLst>
</file>

<file path=ppt/tags/tag338.xml><?xml version="1.0" encoding="utf-8"?>
<p:tagLst xmlns:p="http://schemas.openxmlformats.org/presentationml/2006/main">
  <p:tag name="KSO_WM_DIAGRAM_VIRTUALLY_FRAME" val="{&quot;height&quot;:380.2614173228347,&quot;left&quot;:77.57866141732283,&quot;top&quot;:125.9203937007874,&quot;width&quot;:828.4213385826772}"/>
</p:tagLst>
</file>

<file path=ppt/tags/tag339.xml><?xml version="1.0" encoding="utf-8"?>
<p:tagLst xmlns:p="http://schemas.openxmlformats.org/presentationml/2006/main">
  <p:tag name="KSO_WM_DIAGRAM_VIRTUALLY_FRAME" val="{&quot;height&quot;:380.2614173228347,&quot;left&quot;:77.57866141732283,&quot;top&quot;:125.9203937007874,&quot;width&quot;:828.4213385826772}"/>
</p:tagLst>
</file>

<file path=ppt/tags/tag34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340.xml><?xml version="1.0" encoding="utf-8"?>
<p:tagLst xmlns:p="http://schemas.openxmlformats.org/presentationml/2006/main">
  <p:tag name="KSO_WM_DIAGRAM_VIRTUALLY_FRAME" val="{&quot;height&quot;:380.2614173228347,&quot;left&quot;:77.57866141732283,&quot;top&quot;:125.9203937007874,&quot;width&quot;:828.4213385826772}"/>
</p:tagLst>
</file>

<file path=ppt/tags/tag341.xml><?xml version="1.0" encoding="utf-8"?>
<p:tagLst xmlns:p="http://schemas.openxmlformats.org/presentationml/2006/main">
  <p:tag name="KSO_WM_DIAGRAM_VIRTUALLY_FRAME" val="{&quot;height&quot;:380.2614173228347,&quot;left&quot;:77.57866141732283,&quot;top&quot;:125.9203937007874,&quot;width&quot;:828.4213385826772}"/>
</p:tagLst>
</file>

<file path=ppt/tags/tag342.xml><?xml version="1.0" encoding="utf-8"?>
<p:tagLst xmlns:p="http://schemas.openxmlformats.org/presentationml/2006/main">
  <p:tag name="KSO_WM_DIAGRAM_VIRTUALLY_FRAME" val="{&quot;height&quot;:380.2614173228347,&quot;left&quot;:77.57866141732283,&quot;top&quot;:125.9203937007874,&quot;width&quot;:828.4213385826772}"/>
</p:tagLst>
</file>

<file path=ppt/tags/tag343.xml><?xml version="1.0" encoding="utf-8"?>
<p:tagLst xmlns:p="http://schemas.openxmlformats.org/presentationml/2006/main">
  <p:tag name="KSO_WM_DIAGRAM_VIRTUALLY_FRAME" val="{&quot;height&quot;:380.2614173228347,&quot;left&quot;:77.57866141732283,&quot;top&quot;:125.9203937007874,&quot;width&quot;:828.4213385826772}"/>
</p:tagLst>
</file>

<file path=ppt/tags/tag344.xml><?xml version="1.0" encoding="utf-8"?>
<p:tagLst xmlns:p="http://schemas.openxmlformats.org/presentationml/2006/main">
  <p:tag name="KSO_WM_DIAGRAM_VIRTUALLY_FRAME" val="{&quot;height&quot;:380.2614173228347,&quot;left&quot;:77.57866141732283,&quot;top&quot;:125.9203937007874,&quot;width&quot;:828.4213385826772}"/>
</p:tagLst>
</file>

<file path=ppt/tags/tag345.xml><?xml version="1.0" encoding="utf-8"?>
<p:tagLst xmlns:p="http://schemas.openxmlformats.org/presentationml/2006/main">
  <p:tag name="KSO_WM_DIAGRAM_VIRTUALLY_FRAME" val="{&quot;height&quot;:380.2614173228347,&quot;left&quot;:77.57866141732283,&quot;top&quot;:125.9203937007874,&quot;width&quot;:828.4213385826772}"/>
</p:tagLst>
</file>

<file path=ppt/tags/tag346.xml><?xml version="1.0" encoding="utf-8"?>
<p:tagLst xmlns:p="http://schemas.openxmlformats.org/presentationml/2006/main">
  <p:tag name="KSO_WM_DIAGRAM_VIRTUALLY_FRAME" val="{&quot;height&quot;:380.2614173228347,&quot;left&quot;:77.57866141732283,&quot;top&quot;:125.9203937007874,&quot;width&quot;:828.4213385826772}"/>
</p:tagLst>
</file>

<file path=ppt/tags/tag347.xml><?xml version="1.0" encoding="utf-8"?>
<p:tagLst xmlns:p="http://schemas.openxmlformats.org/presentationml/2006/main">
  <p:tag name="KSO_WM_DIAGRAM_VIRTUALLY_FRAME" val="{&quot;height&quot;:380.2614173228347,&quot;left&quot;:77.57866141732283,&quot;top&quot;:125.9203937007874,&quot;width&quot;:828.4213385826772}"/>
</p:tagLst>
</file>

<file path=ppt/tags/tag348.xml><?xml version="1.0" encoding="utf-8"?>
<p:tagLst xmlns:p="http://schemas.openxmlformats.org/presentationml/2006/main">
  <p:tag name="KSO_WM_DIAGRAM_VIRTUALLY_FRAME" val="{&quot;height&quot;:380.2614173228347,&quot;left&quot;:77.57866141732283,&quot;top&quot;:125.9203937007874,&quot;width&quot;:828.4213385826772}"/>
</p:tagLst>
</file>

<file path=ppt/tags/tag349.xml><?xml version="1.0" encoding="utf-8"?>
<p:tagLst xmlns:p="http://schemas.openxmlformats.org/presentationml/2006/main">
  <p:tag name="KSO_WM_DIAGRAM_VIRTUALLY_FRAME" val="{&quot;height&quot;:380.2614173228347,&quot;left&quot;:77.57866141732283,&quot;top&quot;:125.9203937007874,&quot;width&quot;:828.4213385826772}"/>
</p:tagLst>
</file>

<file path=ppt/tags/tag35.xml><?xml version="1.0" encoding="utf-8"?>
<p:tagLst xmlns:p="http://schemas.openxmlformats.org/presentationml/2006/main">
  <p:tag name="KSO_WM_DIAGRAM_VIRTUALLY_FRAME" val="{&quot;height&quot;:306.4592913385826,&quot;left&quot;:82.29173228346457,&quot;top&quot;:150.90771653543305,&quot;width&quot;:814.4428346456693}"/>
</p:tagLst>
</file>

<file path=ppt/tags/tag350.xml><?xml version="1.0" encoding="utf-8"?>
<p:tagLst xmlns:p="http://schemas.openxmlformats.org/presentationml/2006/main">
  <p:tag name="KSO_WM_DIAGRAM_VIRTUALLY_FRAME" val="{&quot;height&quot;:380.2614173228347,&quot;left&quot;:77.57866141732283,&quot;top&quot;:125.9203937007874,&quot;width&quot;:828.4213385826772}"/>
</p:tagLst>
</file>

<file path=ppt/tags/tag351.xml><?xml version="1.0" encoding="utf-8"?>
<p:tagLst xmlns:p="http://schemas.openxmlformats.org/presentationml/2006/main">
  <p:tag name="KSO_WM_DIAGRAM_VIRTUALLY_FRAME" val="{&quot;height&quot;:380.2614173228347,&quot;left&quot;:77.57866141732283,&quot;top&quot;:125.9203937007874,&quot;width&quot;:828.4213385826772}"/>
</p:tagLst>
</file>

<file path=ppt/tags/tag3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53.xml><?xml version="1.0" encoding="utf-8"?>
<p:tagLst xmlns:p="http://schemas.openxmlformats.org/presentationml/2006/main">
  <p:tag name="KSO_WM_BEAUTIFY_FLAG" val=""/>
</p:tagLst>
</file>

<file path=ppt/tags/tag354.xml><?xml version="1.0" encoding="utf-8"?>
<p:tagLst xmlns:p="http://schemas.openxmlformats.org/presentationml/2006/main">
  <p:tag name="KSO_WM_BEAUTIFY_FLAG" val=""/>
</p:tagLst>
</file>

<file path=ppt/tags/tag3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56.xml><?xml version="1.0" encoding="utf-8"?>
<p:tagLst xmlns:p="http://schemas.openxmlformats.org/presentationml/2006/main">
  <p:tag name="KSO_WPP_MARK_KEY" val="489d9deb-1bb5-47c1-b574-ea765dac7701"/>
  <p:tag name="COMMONDATA" val="eyJoZGlkIjoiNjQ0Yjk4YmJiNTU4YjkwNjdjYTliNGQ1NDMwY2Y1MGYifQ=="/>
  <p:tag name="commondata" val="eyJoZGlkIjoiOGFiMjU0NGEzY2Q5MTM3MGQ5NTk2ZmNmYzU4ODc0MDUifQ=="/>
</p:tagLst>
</file>

<file path=ppt/tags/tag36.xml><?xml version="1.0" encoding="utf-8"?>
<p:tagLst xmlns:p="http://schemas.openxmlformats.org/presentationml/2006/main">
  <p:tag name="KSO_WM_DIAGRAM_VIRTUALLY_FRAME" val="{&quot;height&quot;:263.24787401574804,&quot;left&quot;:-0.404881889763783,&quot;top&quot;:110.82354330708661,&quot;width&quot;:730.0912598425197}"/>
</p:tagLst>
</file>

<file path=ppt/tags/tag37.xml><?xml version="1.0" encoding="utf-8"?>
<p:tagLst xmlns:p="http://schemas.openxmlformats.org/presentationml/2006/main">
  <p:tag name="KSO_WM_DIAGRAM_VIRTUALLY_FRAME" val="{&quot;height&quot;:306.4592913385826,&quot;left&quot;:82.29173228346457,&quot;top&quot;:150.90771653543305,&quot;width&quot;:814.4428346456693}"/>
</p:tagLst>
</file>

<file path=ppt/tags/tag38.xml><?xml version="1.0" encoding="utf-8"?>
<p:tagLst xmlns:p="http://schemas.openxmlformats.org/presentationml/2006/main">
  <p:tag name="KSO_WM_DIAGRAM_VIRTUALLY_FRAME" val="{&quot;height&quot;:306.4592913385826,&quot;left&quot;:82.29173228346457,&quot;top&quot;:150.90771653543305,&quot;width&quot;:814.4428346456693}"/>
</p:tagLst>
</file>

<file path=ppt/tags/tag39.xml><?xml version="1.0" encoding="utf-8"?>
<p:tagLst xmlns:p="http://schemas.openxmlformats.org/presentationml/2006/main">
  <p:tag name="KSO_WM_DIAGRAM_VIRTUALLY_FRAME" val="{&quot;height&quot;:306.4592913385826,&quot;left&quot;:82.29173228346457,&quot;top&quot;:150.90771653543305,&quot;width&quot;:814.4428346456693}"/>
</p:tagLst>
</file>

<file path=ppt/tags/tag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0.xml><?xml version="1.0" encoding="utf-8"?>
<p:tagLst xmlns:p="http://schemas.openxmlformats.org/presentationml/2006/main">
  <p:tag name="KSO_WM_DIAGRAM_VIRTUALLY_FRAME" val="{&quot;height&quot;:306.4592913385826,&quot;left&quot;:82.29173228346457,&quot;top&quot;:150.90771653543305,&quot;width&quot;:814.4428346456693}"/>
</p:tagLst>
</file>

<file path=ppt/tags/tag41.xml><?xml version="1.0" encoding="utf-8"?>
<p:tagLst xmlns:p="http://schemas.openxmlformats.org/presentationml/2006/main">
  <p:tag name="KSO_WM_DIAGRAM_VIRTUALLY_FRAME" val="{&quot;height&quot;:306.4592913385826,&quot;left&quot;:82.29173228346457,&quot;top&quot;:150.90771653543305,&quot;width&quot;:814.4428346456693}"/>
</p:tagLst>
</file>

<file path=ppt/tags/tag42.xml><?xml version="1.0" encoding="utf-8"?>
<p:tagLst xmlns:p="http://schemas.openxmlformats.org/presentationml/2006/main">
  <p:tag name="KSO_WM_DIAGRAM_VIRTUALLY_FRAME" val="{&quot;height&quot;:306.4592913385826,&quot;left&quot;:82.29173228346457,&quot;top&quot;:150.90771653543305,&quot;width&quot;:814.4428346456693}"/>
</p:tagLst>
</file>

<file path=ppt/tags/tag43.xml><?xml version="1.0" encoding="utf-8"?>
<p:tagLst xmlns:p="http://schemas.openxmlformats.org/presentationml/2006/main">
  <p:tag name="KSO_WM_DIAGRAM_VIRTUALLY_FRAME" val="{&quot;height&quot;:306.4592913385826,&quot;left&quot;:82.29173228346457,&quot;top&quot;:150.90771653543305,&quot;width&quot;:814.4428346456693}"/>
</p:tagLst>
</file>

<file path=ppt/tags/tag44.xml><?xml version="1.0" encoding="utf-8"?>
<p:tagLst xmlns:p="http://schemas.openxmlformats.org/presentationml/2006/main">
  <p:tag name="KSO_WM_DIAGRAM_VIRTUALLY_FRAME" val="{&quot;height&quot;:306.4592913385826,&quot;left&quot;:82.29173228346457,&quot;top&quot;:150.90771653543305,&quot;width&quot;:814.4428346456693}"/>
</p:tagLst>
</file>

<file path=ppt/tags/tag45.xml><?xml version="1.0" encoding="utf-8"?>
<p:tagLst xmlns:p="http://schemas.openxmlformats.org/presentationml/2006/main">
  <p:tag name="KSO_WM_DIAGRAM_VIRTUALLY_FRAME" val="{&quot;height&quot;:306.4592913385826,&quot;left&quot;:82.29173228346457,&quot;top&quot;:150.90771653543305,&quot;width&quot;:814.4428346456693}"/>
</p:tagLst>
</file>

<file path=ppt/tags/tag46.xml><?xml version="1.0" encoding="utf-8"?>
<p:tagLst xmlns:p="http://schemas.openxmlformats.org/presentationml/2006/main">
  <p:tag name="KSO_WM_DIAGRAM_VIRTUALLY_FRAME" val="{&quot;height&quot;:306.4592913385826,&quot;left&quot;:82.29173228346457,&quot;top&quot;:150.90771653543305,&quot;width&quot;:814.4428346456693}"/>
</p:tagLst>
</file>

<file path=ppt/tags/tag47.xml><?xml version="1.0" encoding="utf-8"?>
<p:tagLst xmlns:p="http://schemas.openxmlformats.org/presentationml/2006/main">
  <p:tag name="KSO_WM_DIAGRAM_VIRTUALLY_FRAME" val="{&quot;height&quot;:306.4592913385826,&quot;left&quot;:82.29173228346457,&quot;top&quot;:150.90771653543305,&quot;width&quot;:814.4428346456693}"/>
</p:tagLst>
</file>

<file path=ppt/tags/tag48.xml><?xml version="1.0" encoding="utf-8"?>
<p:tagLst xmlns:p="http://schemas.openxmlformats.org/presentationml/2006/main">
  <p:tag name="KSO_WM_DIAGRAM_VIRTUALLY_FRAME" val="{&quot;height&quot;:306.4592913385826,&quot;left&quot;:82.29173228346457,&quot;top&quot;:150.90771653543305,&quot;width&quot;:814.4428346456693}"/>
</p:tagLst>
</file>

<file path=ppt/tags/tag49.xml><?xml version="1.0" encoding="utf-8"?>
<p:tagLst xmlns:p="http://schemas.openxmlformats.org/presentationml/2006/main">
  <p:tag name="KSO_WM_DIAGRAM_VIRTUALLY_FRAME" val="{&quot;height&quot;:306.4592913385826,&quot;left&quot;:82.29173228346457,&quot;top&quot;:150.90771653543305,&quot;width&quot;:814.4428346456693}"/>
</p:tagLst>
</file>

<file path=ppt/tags/tag5.xml><?xml version="1.0" encoding="utf-8"?>
<p:tagLst xmlns:p="http://schemas.openxmlformats.org/presentationml/2006/main">
  <p:tag name="KSO_WM_DIAGRAM_VIRTUALLY_FRAME" val="{&quot;height&quot;:414.32771653543307,&quot;left&quot;:399.68330708661415,&quot;top&quot;:60.6055905511811,&quot;width&quot;:505.0500787401576}"/>
</p:tagLst>
</file>

<file path=ppt/tags/tag50.xml><?xml version="1.0" encoding="utf-8"?>
<p:tagLst xmlns:p="http://schemas.openxmlformats.org/presentationml/2006/main">
  <p:tag name="KSO_WM_DIAGRAM_VIRTUALLY_FRAME" val="{&quot;height&quot;:306.4592913385826,&quot;left&quot;:82.29173228346457,&quot;top&quot;:150.90771653543305,&quot;width&quot;:814.4428346456693}"/>
</p:tagLst>
</file>

<file path=ppt/tags/tag51.xml><?xml version="1.0" encoding="utf-8"?>
<p:tagLst xmlns:p="http://schemas.openxmlformats.org/presentationml/2006/main">
  <p:tag name="KSO_WM_DIAGRAM_VIRTUALLY_FRAME" val="{&quot;height&quot;:306.4592913385826,&quot;left&quot;:82.29173228346457,&quot;top&quot;:150.90771653543305,&quot;width&quot;:814.4428346456693}"/>
</p:tagLst>
</file>

<file path=ppt/tags/tag52.xml><?xml version="1.0" encoding="utf-8"?>
<p:tagLst xmlns:p="http://schemas.openxmlformats.org/presentationml/2006/main">
  <p:tag name="KSO_WM_DIAGRAM_VIRTUALLY_FRAME" val="{&quot;height&quot;:306.4592913385826,&quot;left&quot;:82.29173228346457,&quot;top&quot;:150.90771653543305,&quot;width&quot;:814.4428346456693}"/>
</p:tagLst>
</file>

<file path=ppt/tags/tag53.xml><?xml version="1.0" encoding="utf-8"?>
<p:tagLst xmlns:p="http://schemas.openxmlformats.org/presentationml/2006/main">
  <p:tag name="KSO_WM_DIAGRAM_VIRTUALLY_FRAME" val="{&quot;height&quot;:306.4592913385826,&quot;left&quot;:82.29173228346457,&quot;top&quot;:150.90771653543305,&quot;width&quot;:814.4428346456693}"/>
</p:tagLst>
</file>

<file path=ppt/tags/tag54.xml><?xml version="1.0" encoding="utf-8"?>
<p:tagLst xmlns:p="http://schemas.openxmlformats.org/presentationml/2006/main">
  <p:tag name="KSO_WM_DIAGRAM_VIRTUALLY_FRAME" val="{&quot;height&quot;:306.4592913385826,&quot;left&quot;:82.29173228346457,&quot;top&quot;:150.90771653543305,&quot;width&quot;:814.4428346456693}"/>
</p:tagLst>
</file>

<file path=ppt/tags/tag55.xml><?xml version="1.0" encoding="utf-8"?>
<p:tagLst xmlns:p="http://schemas.openxmlformats.org/presentationml/2006/main">
  <p:tag name="KSO_WM_DIAGRAM_VIRTUALLY_FRAME" val="{&quot;height&quot;:306.4592913385826,&quot;left&quot;:82.29173228346457,&quot;top&quot;:150.90771653543305,&quot;width&quot;:814.4428346456693}"/>
</p:tagLst>
</file>

<file path=ppt/tags/tag56.xml><?xml version="1.0" encoding="utf-8"?>
<p:tagLst xmlns:p="http://schemas.openxmlformats.org/presentationml/2006/main">
  <p:tag name="KSO_WM_DIAGRAM_VIRTUALLY_FRAME" val="{&quot;height&quot;:263.24787401574804,&quot;left&quot;:-0.404881889763783,&quot;top&quot;:110.82354330708661,&quot;width&quot;:730.0912598425197}"/>
</p:tagLst>
</file>

<file path=ppt/tags/tag57.xml><?xml version="1.0" encoding="utf-8"?>
<p:tagLst xmlns:p="http://schemas.openxmlformats.org/presentationml/2006/main">
  <p:tag name="KSO_WM_DIAGRAM_VIRTUALLY_FRAME" val="{&quot;height&quot;:306.4592913385826,&quot;left&quot;:82.29173228346457,&quot;top&quot;:150.90771653543305,&quot;width&quot;:814.4428346456693}"/>
</p:tagLst>
</file>

<file path=ppt/tags/tag58.xml><?xml version="1.0" encoding="utf-8"?>
<p:tagLst xmlns:p="http://schemas.openxmlformats.org/presentationml/2006/main">
  <p:tag name="KSO_WM_DIAGRAM_VIRTUALLY_FRAME" val="{&quot;height&quot;:306.4592913385826,&quot;left&quot;:82.29173228346457,&quot;top&quot;:150.90771653543305,&quot;width&quot;:814.4428346456693}"/>
</p:tagLst>
</file>

<file path=ppt/tags/tag59.xml><?xml version="1.0" encoding="utf-8"?>
<p:tagLst xmlns:p="http://schemas.openxmlformats.org/presentationml/2006/main">
  <p:tag name="KSO_WM_DIAGRAM_VIRTUALLY_FRAME" val="{&quot;height&quot;:306.4592913385826,&quot;left&quot;:82.29173228346457,&quot;top&quot;:150.90771653543305,&quot;width&quot;:814.4428346456693}"/>
</p:tagLst>
</file>

<file path=ppt/tags/tag6.xml><?xml version="1.0" encoding="utf-8"?>
<p:tagLst xmlns:p="http://schemas.openxmlformats.org/presentationml/2006/main">
  <p:tag name="KSO_WM_DIAGRAM_VIRTUALLY_FRAME" val="{&quot;height&quot;:414.32771653543307,&quot;left&quot;:399.68330708661415,&quot;top&quot;:60.6055905511811,&quot;width&quot;:505.0500787401576}"/>
</p:tagLst>
</file>

<file path=ppt/tags/tag60.xml><?xml version="1.0" encoding="utf-8"?>
<p:tagLst xmlns:p="http://schemas.openxmlformats.org/presentationml/2006/main">
  <p:tag name="KSO_WM_DIAGRAM_VIRTUALLY_FRAME" val="{&quot;height&quot;:306.4592913385826,&quot;left&quot;:82.29173228346457,&quot;top&quot;:150.90771653543305,&quot;width&quot;:814.4428346456693}"/>
</p:tagLst>
</file>

<file path=ppt/tags/tag61.xml><?xml version="1.0" encoding="utf-8"?>
<p:tagLst xmlns:p="http://schemas.openxmlformats.org/presentationml/2006/main">
  <p:tag name="KSO_WM_DIAGRAM_VIRTUALLY_FRAME" val="{&quot;height&quot;:263.24787401574804,&quot;left&quot;:-0.404881889763783,&quot;top&quot;:110.82354330708661,&quot;width&quot;:730.0912598425197}"/>
</p:tagLst>
</file>

<file path=ppt/tags/tag62.xml><?xml version="1.0" encoding="utf-8"?>
<p:tagLst xmlns:p="http://schemas.openxmlformats.org/presentationml/2006/main">
  <p:tag name="KSO_WM_DIAGRAM_VIRTUALLY_FRAME" val="{&quot;height&quot;:306.4592913385826,&quot;left&quot;:82.29173228346457,&quot;top&quot;:150.90771653543305,&quot;width&quot;:814.4428346456693}"/>
</p:tagLst>
</file>

<file path=ppt/tags/tag63.xml><?xml version="1.0" encoding="utf-8"?>
<p:tagLst xmlns:p="http://schemas.openxmlformats.org/presentationml/2006/main">
  <p:tag name="KSO_WM_DIAGRAM_VIRTUALLY_FRAME" val="{&quot;height&quot;:306.4592913385826,&quot;left&quot;:82.29173228346457,&quot;top&quot;:150.90771653543305,&quot;width&quot;:814.4428346456693}"/>
</p:tagLst>
</file>

<file path=ppt/tags/tag64.xml><?xml version="1.0" encoding="utf-8"?>
<p:tagLst xmlns:p="http://schemas.openxmlformats.org/presentationml/2006/main">
  <p:tag name="KSO_WM_DIAGRAM_VIRTUALLY_FRAME" val="{&quot;height&quot;:263.24787401574804,&quot;left&quot;:-0.404881889763783,&quot;top&quot;:110.82354330708661,&quot;width&quot;:730.0912598425197}"/>
</p:tagLst>
</file>

<file path=ppt/tags/tag65.xml><?xml version="1.0" encoding="utf-8"?>
<p:tagLst xmlns:p="http://schemas.openxmlformats.org/presentationml/2006/main">
  <p:tag name="KSO_WM_DIAGRAM_VIRTUALLY_FRAME" val="{&quot;height&quot;:306.4592913385826,&quot;left&quot;:82.29173228346457,&quot;top&quot;:150.90771653543305,&quot;width&quot;:814.4428346456693}"/>
</p:tagLst>
</file>

<file path=ppt/tags/tag66.xml><?xml version="1.0" encoding="utf-8"?>
<p:tagLst xmlns:p="http://schemas.openxmlformats.org/presentationml/2006/main">
  <p:tag name="KSO_WM_DIAGRAM_VIRTUALLY_FRAME" val="{&quot;height&quot;:306.4592913385826,&quot;left&quot;:82.29173228346457,&quot;top&quot;:150.90771653543305,&quot;width&quot;:814.4428346456693}"/>
</p:tagLst>
</file>

<file path=ppt/tags/tag67.xml><?xml version="1.0" encoding="utf-8"?>
<p:tagLst xmlns:p="http://schemas.openxmlformats.org/presentationml/2006/main">
  <p:tag name="KSO_WM_DIAGRAM_VIRTUALLY_FRAME" val="{&quot;height&quot;:263.24787401574804,&quot;left&quot;:-0.404881889763783,&quot;top&quot;:110.82354330708661,&quot;width&quot;:730.0912598425197}"/>
</p:tagLst>
</file>

<file path=ppt/tags/tag68.xml><?xml version="1.0" encoding="utf-8"?>
<p:tagLst xmlns:p="http://schemas.openxmlformats.org/presentationml/2006/main">
  <p:tag name="KSO_WM_DIAGRAM_VIRTUALLY_FRAME" val="{&quot;height&quot;:306.4592913385826,&quot;left&quot;:82.29173228346457,&quot;top&quot;:150.90771653543305,&quot;width&quot;:814.4428346456693}"/>
</p:tagLst>
</file>

<file path=ppt/tags/tag69.xml><?xml version="1.0" encoding="utf-8"?>
<p:tagLst xmlns:p="http://schemas.openxmlformats.org/presentationml/2006/main">
  <p:tag name="KSO_WM_DIAGRAM_VIRTUALLY_FRAME" val="{&quot;height&quot;:306.4592913385826,&quot;left&quot;:82.29173228346457,&quot;top&quot;:150.90771653543305,&quot;width&quot;:814.4428346456693}"/>
</p:tagLst>
</file>

<file path=ppt/tags/tag7.xml><?xml version="1.0" encoding="utf-8"?>
<p:tagLst xmlns:p="http://schemas.openxmlformats.org/presentationml/2006/main">
  <p:tag name="KSO_WM_DIAGRAM_VIRTUALLY_FRAME" val="{&quot;height&quot;:414.32771653543307,&quot;left&quot;:399.68330708661415,&quot;top&quot;:60.6055905511811,&quot;width&quot;:505.0500787401576}"/>
</p:tagLst>
</file>

<file path=ppt/tags/tag70.xml><?xml version="1.0" encoding="utf-8"?>
<p:tagLst xmlns:p="http://schemas.openxmlformats.org/presentationml/2006/main">
  <p:tag name="KSO_WM_DIAGRAM_VIRTUALLY_FRAME" val="{&quot;height&quot;:263.24787401574804,&quot;left&quot;:-0.404881889763783,&quot;top&quot;:110.82354330708661,&quot;width&quot;:730.0912598425197}"/>
</p:tagLst>
</file>

<file path=ppt/tags/tag71.xml><?xml version="1.0" encoding="utf-8"?>
<p:tagLst xmlns:p="http://schemas.openxmlformats.org/presentationml/2006/main">
  <p:tag name="KSO_WM_DIAGRAM_VIRTUALLY_FRAME" val="{&quot;height&quot;:306.4592913385826,&quot;left&quot;:82.29173228346457,&quot;top&quot;:150.90771653543305,&quot;width&quot;:814.4428346456693}"/>
</p:tagLst>
</file>

<file path=ppt/tags/tag72.xml><?xml version="1.0" encoding="utf-8"?>
<p:tagLst xmlns:p="http://schemas.openxmlformats.org/presentationml/2006/main">
  <p:tag name="KSO_WM_DIAGRAM_VIRTUALLY_FRAME" val="{&quot;height&quot;:306.4592913385826,&quot;left&quot;:82.29173228346457,&quot;top&quot;:150.90771653543305,&quot;width&quot;:814.4428346456693}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4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2"/>
  <p:tag name="KSO_WM_UNIT_TEXT_FILL_TYPE" val="1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30963_2*n_h_i*1_1_1"/>
  <p:tag name="KSO_WM_TEMPLATE_CATEGORY" val="diagram"/>
  <p:tag name="KSO_WM_TEMPLATE_INDEX" val="2023096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i"/>
  <p:tag name="KSO_WM_UNIT_INDEX" val="1_1_1"/>
  <p:tag name="KSO_WM_UNIT_LINE_FORE_SCHEMECOLOR_INDEX" val="5"/>
  <p:tag name="KSO_WM_DIAGRAM_MAX_ITEMCNT" val="6"/>
  <p:tag name="KSO_WM_DIAGRAM_MIN_ITEMCNT" val="2"/>
  <p:tag name="KSO_WM_DIAGRAM_VIRTUALLY_FRAME" val="{&quot;height&quot;:295.95,&quot;width&quot;:956.3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800000011920929},&quot;type&quot;:1},&quot;shadow&quot;:{&quot;brightness&quot;:0,&quot;colorType&quot;:1,&quot;foreColorIndex&quot;:5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7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30963_2*n_h_i*1_1_2"/>
  <p:tag name="KSO_WM_TEMPLATE_CATEGORY" val="diagram"/>
  <p:tag name="KSO_WM_TEMPLATE_INDEX" val="2023096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i"/>
  <p:tag name="KSO_WM_UNIT_INDEX" val="1_1_2"/>
  <p:tag name="KSO_WM_UNIT_FILL_FORE_SCHEMECOLOR_INDEX" val="5"/>
  <p:tag name="KSO_WM_DIAGRAM_MAX_ITEMCNT" val="6"/>
  <p:tag name="KSO_WM_DIAGRAM_MIN_ITEMCNT" val="2"/>
  <p:tag name="KSO_WM_DIAGRAM_VIRTUALLY_FRAME" val="{&quot;height&quot;:295.95,&quot;width&quot;:956.35}"/>
  <p:tag name="KSO_WM_DIAGRAM_COLOR_MATCH_VALUE" val="{&quot;shape&quot;:{&quot;fill&quot;:{&quot;solid&quot;:{&quot;brightness&quot;:0.800000011920929,&quot;colorType&quot;:1,&quot;foreColorIndex&quot;:5,&quot;transparency&quot;:0.6499999761581421},&quot;type&quot;:1},&quot;glow&quot;:{&quot;colorType&quot;:0},&quot;line&quot;:{&quot;gradient&quot;:[{&quot;brightness&quot;:0.949999988079071,&quot;colorType&quot;:1,&quot;foreColorIndex&quot;:5,&quot;pos&quot;:0.3700000047683716,&quot;transparency&quot;:0},{&quot;brightness&quot;:0.49000000953674316,&quot;colorType&quot;:1,&quot;foreColorIndex&quot;:5,&quot;pos&quot;:0,&quot;transparency&quot;:0},{&quot;brightness&quot;:0,&quot;colorType&quot;:1,&quot;foreColorIndex&quot;:14,&quot;pos&quot;:1,&quot;transparency&quot;:0},{&quot;brightness&quot;:0.699999988079071,&quot;colorType&quot;:1,&quot;foreColorIndex&quot;:5,&quot;pos&quot;:0.7099999785423279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8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30963_2*n_h_i*1_1_3"/>
  <p:tag name="KSO_WM_TEMPLATE_CATEGORY" val="diagram"/>
  <p:tag name="KSO_WM_TEMPLATE_INDEX" val="2023096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i"/>
  <p:tag name="KSO_WM_UNIT_INDEX" val="1_1_3"/>
  <p:tag name="KSO_WM_DIAGRAM_MAX_ITEMCNT" val="6"/>
  <p:tag name="KSO_WM_DIAGRAM_MIN_ITEMCNT" val="2"/>
  <p:tag name="KSO_WM_DIAGRAM_VIRTUALLY_FRAME" val="{&quot;height&quot;:295.95,&quot;width&quot;:956.35}"/>
  <p:tag name="KSO_WM_DIAGRAM_COLOR_MATCH_VALUE" val="{&quot;shape&quot;:{&quot;fill&quot;:{&quot;solid&quot;:{&quot;brightness&quot;:0,&quot;colorType&quot;:1,&quot;foreColorIndex&quot;:14,&quot;transparency&quot;:0},&quot;type&quot;:1},&quot;glow&quot;:{&quot;colorType&quot;:0},&quot;line&quot;:{&quot;gradient&quot;:[{&quot;brightness&quot;:0.949999988079071,&quot;colorType&quot;:1,&quot;foreColorIndex&quot;:5,&quot;pos&quot;:0.3700000047683716,&quot;transparency&quot;:0},{&quot;brightness&quot;:0.49000000953674316,&quot;colorType&quot;:1,&quot;foreColorIndex&quot;:5,&quot;pos&quot;:0,&quot;transparency&quot;:0},{&quot;brightness&quot;:0,&quot;colorType&quot;:1,&quot;foreColorIndex&quot;:14,&quot;pos&quot;:1,&quot;transparency&quot;:0},{&quot;brightness&quot;:0.699999988079071,&quot;colorType&quot;:1,&quot;foreColorIndex&quot;:5,&quot;pos&quot;:0.7099999785423279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79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30963_2*n_h_a*1_1_1"/>
  <p:tag name="KSO_WM_TEMPLATE_CATEGORY" val="diagram"/>
  <p:tag name="KSO_WM_TEMPLATE_INDEX" val="2023096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36"/>
  <p:tag name="KSO_WM_DIAGRAM_GROUP_CODE" val="n1-1"/>
  <p:tag name="KSO_WM_UNIT_TYPE" val="n_h_a"/>
  <p:tag name="KSO_WM_UNIT_INDEX" val="1_1_1"/>
  <p:tag name="KSO_WM_UNIT_PRESET_TEXT" val="添加标题"/>
  <p:tag name="KSO_WM_UNIT_FILL_FORE_SCHEMECOLOR_INDEX" val="5"/>
  <p:tag name="KSO_WM_DIAGRAM_MAX_ITEMCNT" val="6"/>
  <p:tag name="KSO_WM_DIAGRAM_MIN_ITEMCNT" val="2"/>
  <p:tag name="KSO_WM_DIAGRAM_VIRTUALLY_FRAME" val="{&quot;height&quot;:295.95,&quot;width&quot;:956.35}"/>
  <p:tag name="KSO_WM_DIAGRAM_COLOR_MATCH_VALUE" val="{&quot;shape&quot;:{&quot;fill&quot;:{&quot;gradient&quot;:[{&quot;brightness&quot;:0,&quot;colorType&quot;:1,&quot;foreColorIndex&quot;:5,&quot;pos&quot;:0.4399999976158142,&quot;transparency&quot;:0},{&quot;brightness&quot;:0.6000000238418579,&quot;colorType&quot;:1,&quot;foreColorIndex&quot;:5,&quot;pos&quot;:0,&quot;transparency&quot;:0},{&quot;brightness&quot;:0,&quot;colorType&quot;:1,&quot;foreColorIndex&quot;:5,&quot;pos&quot;:0.6600000262260437,&quot;transparency&quot;:0},{&quot;brightness&quot;:0,&quot;colorType&quot;:1,&quot;foreColorIndex&quot;:5,&quot;pos&quot;:1,&quot;transparency&quot;:0}],&quot;type&quot;:3},&quot;glow&quot;:{&quot;colorType&quot;:0},&quot;line&quot;:{&quot;gradient&quot;:[{&quot;brightness&quot;:0.949999988079071,&quot;colorType&quot;:1,&quot;foreColorIndex&quot;:5,&quot;pos&quot;:0.3700000047683716,&quot;transparency&quot;:0},{&quot;brightness&quot;:0.550000011920929,&quot;colorType&quot;:1,&quot;foreColorIndex&quot;:5,&quot;pos&quot;:0,&quot;transparency&quot;:0},{&quot;brightness&quot;:0,&quot;colorType&quot;:1,&quot;foreColorIndex&quot;:14,&quot;pos&quot;:1,&quot;transparency&quot;:0},{&quot;brightness&quot;:0.699999988079071,&quot;colorType&quot;:1,&quot;foreColorIndex&quot;:5,&quot;pos&quot;:0.7099999785423279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.xml><?xml version="1.0" encoding="utf-8"?>
<p:tagLst xmlns:p="http://schemas.openxmlformats.org/presentationml/2006/main">
  <p:tag name="KSO_WM_DIAGRAM_VIRTUALLY_FRAME" val="{&quot;height&quot;:414.32771653543307,&quot;left&quot;:399.68330708661415,&quot;top&quot;:60.6055905511811,&quot;width&quot;:505.0500787401576}"/>
</p:tagLst>
</file>

<file path=ppt/tags/tag80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30963_2*n_h_i*1_1_4"/>
  <p:tag name="KSO_WM_TEMPLATE_CATEGORY" val="diagram"/>
  <p:tag name="KSO_WM_TEMPLATE_INDEX" val="2023096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i"/>
  <p:tag name="KSO_WM_UNIT_INDEX" val="1_1_4"/>
  <p:tag name="KSO_WM_DIAGRAM_MAX_ITEMCNT" val="6"/>
  <p:tag name="KSO_WM_DIAGRAM_MIN_ITEMCNT" val="2"/>
  <p:tag name="KSO_WM_DIAGRAM_VIRTUALLY_FRAME" val="{&quot;height&quot;:295.95,&quot;width&quot;:956.35}"/>
  <p:tag name="KSO_WM_DIAGRAM_COLOR_MATCH_VALUE" val="{&quot;shape&quot;:{&quot;fill&quot;:{&quot;type&quot;:0},&quot;glow&quot;:{&quot;colorType&quot;:0},&quot;line&quot;:{&quot;solidLine&quot;:{&quot;brightness&quot;:-0.05000000074505806,&quot;colorType&quot;:1,&quot;foreColorIndex&quot;:14,&quot;transparency&quot;:0},&quot;type&quot;:1},&quot;shadow&quot;:{&quot;brightness&quot;:-0.15000000596046448,&quot;colorType&quot;:1,&quot;foreColorIndex&quot;:14,&quot;transparency&quot;:0.5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81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30963_2*n_h_h_i*1_2_3_1"/>
  <p:tag name="KSO_WM_TEMPLATE_CATEGORY" val="diagram"/>
  <p:tag name="KSO_WM_TEMPLATE_INDEX" val="20230963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3_1"/>
  <p:tag name="KSO_WM_DIAGRAM_MAX_ITEMCNT" val="6"/>
  <p:tag name="KSO_WM_DIAGRAM_MIN_ITEMCNT" val="2"/>
  <p:tag name="KSO_WM_DIAGRAM_VIRTUALLY_FRAME" val="{&quot;height&quot;:295.95,&quot;width&quot;:956.35}"/>
  <p:tag name="KSO_WM_DIAGRAM_COLOR_MATCH_VALUE" val="{&quot;shape&quot;:{&quot;fill&quot;:{&quot;solid&quot;:{&quot;brightness&quot;:0,&quot;colorType&quot;:1,&quot;foreColorIndex&quot;:14,&quot;transparency&quot;:0},&quot;type&quot;:1},&quot;glow&quot;:{&quot;colorType&quot;:0},&quot;line&quot;:{&quot;gradient&quot;:[{&quot;brightness&quot;:0,&quot;colorType&quot;:1,&quot;foreColorIndex&quot;:5,&quot;pos&quot;:0.3700000047683716,&quot;transparency&quot;:0},{&quot;brightness&quot;:0.550000011920929,&quot;colorType&quot;:1,&quot;foreColorIndex&quot;:5,&quot;pos&quot;:0,&quot;transparency&quot;:0},{&quot;brightness&quot;:0,&quot;colorType&quot;:1,&quot;foreColorIndex&quot;:5,&quot;pos&quot;:1,&quot;transparency&quot;:0},{&quot;brightness&quot;:0.699999988079071,&quot;colorType&quot;:1,&quot;foreColorIndex&quot;:5,&quot;pos&quot;:0.7099999785423279,&quot;transparency&quot;:0}],&quot;type&quot;:2},&quot;shadow&quot;:{&quot;brightness&quot;:0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2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30963_2*n_h_h_i*1_2_3_2"/>
  <p:tag name="KSO_WM_TEMPLATE_CATEGORY" val="diagram"/>
  <p:tag name="KSO_WM_TEMPLATE_INDEX" val="20230963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3_2"/>
  <p:tag name="KSO_WM_UNIT_FILL_FORE_SCHEMECOLOR_INDEX" val="5"/>
  <p:tag name="KSO_WM_DIAGRAM_MAX_ITEMCNT" val="6"/>
  <p:tag name="KSO_WM_DIAGRAM_MIN_ITEMCNT" val="2"/>
  <p:tag name="KSO_WM_DIAGRAM_VIRTUALLY_FRAME" val="{&quot;height&quot;:295.95,&quot;width&quot;:956.35}"/>
  <p:tag name="KSO_WM_DIAGRAM_COLOR_MATCH_VALUE" val="{&quot;shape&quot;:{&quot;fill&quot;:{&quot;gradient&quot;:[{&quot;brightness&quot;:0,&quot;colorType&quot;:1,&quot;foreColorIndex&quot;:5,&quot;pos&quot;:0.4399999976158142,&quot;transparency&quot;:0},{&quot;brightness&quot;:0.6000000238418579,&quot;colorType&quot;:1,&quot;foreColorIndex&quot;:5,&quot;pos&quot;:0,&quot;transparency&quot;:0},{&quot;brightness&quot;:0,&quot;colorType&quot;:1,&quot;foreColorIndex&quot;:5,&quot;pos&quot;:0.6600000262260437,&quot;transparency&quot;:0},{&quot;brightness&quot;:0,&quot;colorType&quot;:1,&quot;foreColorIndex&quot;:5,&quot;pos&quot;:1,&quot;transparency&quot;:0}],&quot;type&quot;:3},&quot;glow&quot;:{&quot;colorType&quot;:0},&quot;line&quot;:{&quot;gradient&quot;:[{&quot;brightness&quot;:0,&quot;colorType&quot;:2,&quot;pos&quot;:0.3700000047683716,&quot;rgb&quot;:&quot;#ffffff&quot;,&quot;transparency&quot;:0},{&quot;brightness&quot;:0.550000011920929,&quot;colorType&quot;:1,&quot;foreColorIndex&quot;:5,&quot;pos&quot;:0,&quot;transparency&quot;:0},{&quot;brightness&quot;:0,&quot;colorType&quot;:2,&quot;pos&quot;:1,&quot;rgb&quot;:&quot;#ffffff&quot;,&quot;transparency&quot;:0},{&quot;brightness&quot;:0.699999988079071,&quot;colorType&quot;:1,&quot;foreColorIndex&quot;:5,&quot;pos&quot;:0.7099999785423279,&quot;transparency&quot;:0}],&quot;type&quot;:2},&quot;shadow&quot;:{&quot;brightness&quot;:0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3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30963_2*n_h_h_i*1_2_2_1"/>
  <p:tag name="KSO_WM_TEMPLATE_CATEGORY" val="diagram"/>
  <p:tag name="KSO_WM_TEMPLATE_INDEX" val="20230963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2_1"/>
  <p:tag name="KSO_WM_DIAGRAM_MAX_ITEMCNT" val="6"/>
  <p:tag name="KSO_WM_DIAGRAM_MIN_ITEMCNT" val="2"/>
  <p:tag name="KSO_WM_DIAGRAM_VIRTUALLY_FRAME" val="{&quot;height&quot;:295.95,&quot;width&quot;:956.35}"/>
  <p:tag name="KSO_WM_DIAGRAM_COLOR_MATCH_VALUE" val="{&quot;shape&quot;:{&quot;fill&quot;:{&quot;solid&quot;:{&quot;brightness&quot;:0,&quot;colorType&quot;:1,&quot;foreColorIndex&quot;:14,&quot;transparency&quot;:0},&quot;type&quot;:1},&quot;glow&quot;:{&quot;colorType&quot;:0},&quot;line&quot;:{&quot;gradient&quot;:[{&quot;brightness&quot;:0,&quot;colorType&quot;:1,&quot;foreColorIndex&quot;:5,&quot;pos&quot;:0.3700000047683716,&quot;transparency&quot;:0},{&quot;brightness&quot;:0.550000011920929,&quot;colorType&quot;:1,&quot;foreColorIndex&quot;:5,&quot;pos&quot;:0,&quot;transparency&quot;:0},{&quot;brightness&quot;:0,&quot;colorType&quot;:1,&quot;foreColorIndex&quot;:5,&quot;pos&quot;:1,&quot;transparency&quot;:0},{&quot;brightness&quot;:0.699999988079071,&quot;colorType&quot;:1,&quot;foreColorIndex&quot;:5,&quot;pos&quot;:0.7099999785423279,&quot;transparency&quot;:0}],&quot;type&quot;:2},&quot;shadow&quot;:{&quot;brightness&quot;:0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4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30963_2*n_h_h_i*1_2_2_2"/>
  <p:tag name="KSO_WM_TEMPLATE_CATEGORY" val="diagram"/>
  <p:tag name="KSO_WM_TEMPLATE_INDEX" val="20230963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2_2"/>
  <p:tag name="KSO_WM_UNIT_FILL_FORE_SCHEMECOLOR_INDEX" val="5"/>
  <p:tag name="KSO_WM_DIAGRAM_MAX_ITEMCNT" val="6"/>
  <p:tag name="KSO_WM_DIAGRAM_MIN_ITEMCNT" val="2"/>
  <p:tag name="KSO_WM_DIAGRAM_VIRTUALLY_FRAME" val="{&quot;height&quot;:295.95,&quot;width&quot;:956.35}"/>
  <p:tag name="KSO_WM_DIAGRAM_COLOR_MATCH_VALUE" val="{&quot;shape&quot;:{&quot;fill&quot;:{&quot;gradient&quot;:[{&quot;brightness&quot;:0,&quot;colorType&quot;:1,&quot;foreColorIndex&quot;:5,&quot;pos&quot;:0.4399999976158142,&quot;transparency&quot;:0},{&quot;brightness&quot;:0.6000000238418579,&quot;colorType&quot;:1,&quot;foreColorIndex&quot;:5,&quot;pos&quot;:0,&quot;transparency&quot;:0},{&quot;brightness&quot;:0,&quot;colorType&quot;:1,&quot;foreColorIndex&quot;:5,&quot;pos&quot;:0.6600000262260437,&quot;transparency&quot;:0},{&quot;brightness&quot;:0,&quot;colorType&quot;:1,&quot;foreColorIndex&quot;:5,&quot;pos&quot;:1,&quot;transparency&quot;:0}],&quot;type&quot;:3},&quot;glow&quot;:{&quot;colorType&quot;:0},&quot;line&quot;:{&quot;gradient&quot;:[{&quot;brightness&quot;:0,&quot;colorType&quot;:2,&quot;pos&quot;:0.3700000047683716,&quot;rgb&quot;:&quot;#ffffff&quot;,&quot;transparency&quot;:0},{&quot;brightness&quot;:0.550000011920929,&quot;colorType&quot;:1,&quot;foreColorIndex&quot;:5,&quot;pos&quot;:0,&quot;transparency&quot;:0},{&quot;brightness&quot;:0,&quot;colorType&quot;:2,&quot;pos&quot;:1,&quot;rgb&quot;:&quot;#ffffff&quot;,&quot;transparency&quot;:0},{&quot;brightness&quot;:0.699999988079071,&quot;colorType&quot;:1,&quot;foreColorIndex&quot;:5,&quot;pos&quot;:0.7099999785423279,&quot;transparency&quot;:0}],&quot;type&quot;:2},&quot;shadow&quot;:{&quot;brightness&quot;:0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5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30963_2*n_h_h_i*1_2_1_1"/>
  <p:tag name="KSO_WM_TEMPLATE_CATEGORY" val="diagram"/>
  <p:tag name="KSO_WM_TEMPLATE_INDEX" val="20230963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1_1"/>
  <p:tag name="KSO_WM_DIAGRAM_MAX_ITEMCNT" val="6"/>
  <p:tag name="KSO_WM_DIAGRAM_MIN_ITEMCNT" val="2"/>
  <p:tag name="KSO_WM_DIAGRAM_VIRTUALLY_FRAME" val="{&quot;height&quot;:295.95,&quot;width&quot;:956.35}"/>
  <p:tag name="KSO_WM_DIAGRAM_COLOR_MATCH_VALUE" val="{&quot;shape&quot;:{&quot;fill&quot;:{&quot;solid&quot;:{&quot;brightness&quot;:0,&quot;colorType&quot;:1,&quot;foreColorIndex&quot;:14,&quot;transparency&quot;:0},&quot;type&quot;:1},&quot;glow&quot;:{&quot;colorType&quot;:0},&quot;line&quot;:{&quot;gradient&quot;:[{&quot;brightness&quot;:0,&quot;colorType&quot;:1,&quot;foreColorIndex&quot;:5,&quot;pos&quot;:0.3700000047683716,&quot;transparency&quot;:0},{&quot;brightness&quot;:0.550000011920929,&quot;colorType&quot;:1,&quot;foreColorIndex&quot;:5,&quot;pos&quot;:0,&quot;transparency&quot;:0},{&quot;brightness&quot;:0,&quot;colorType&quot;:1,&quot;foreColorIndex&quot;:5,&quot;pos&quot;:1,&quot;transparency&quot;:0},{&quot;brightness&quot;:0.699999988079071,&quot;colorType&quot;:1,&quot;foreColorIndex&quot;:5,&quot;pos&quot;:0.7099999785423279,&quot;transparency&quot;:0}],&quot;type&quot;:2},&quot;shadow&quot;:{&quot;brightness&quot;:0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6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30963_2*n_h_h_i*1_2_1_2"/>
  <p:tag name="KSO_WM_TEMPLATE_CATEGORY" val="diagram"/>
  <p:tag name="KSO_WM_TEMPLATE_INDEX" val="20230963"/>
  <p:tag name="KSO_WM_UNIT_LAYERLEVEL" val="1_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h_i"/>
  <p:tag name="KSO_WM_UNIT_INDEX" val="1_2_1_2"/>
  <p:tag name="KSO_WM_UNIT_FILL_FORE_SCHEMECOLOR_INDEX" val="5"/>
  <p:tag name="KSO_WM_DIAGRAM_MAX_ITEMCNT" val="6"/>
  <p:tag name="KSO_WM_DIAGRAM_MIN_ITEMCNT" val="2"/>
  <p:tag name="KSO_WM_DIAGRAM_VIRTUALLY_FRAME" val="{&quot;height&quot;:295.95,&quot;width&quot;:956.35}"/>
  <p:tag name="KSO_WM_DIAGRAM_COLOR_MATCH_VALUE" val="{&quot;shape&quot;:{&quot;fill&quot;:{&quot;gradient&quot;:[{&quot;brightness&quot;:0,&quot;colorType&quot;:1,&quot;foreColorIndex&quot;:5,&quot;pos&quot;:0.4399999976158142,&quot;transparency&quot;:0},{&quot;brightness&quot;:0.6000000238418579,&quot;colorType&quot;:1,&quot;foreColorIndex&quot;:5,&quot;pos&quot;:0,&quot;transparency&quot;:0},{&quot;brightness&quot;:0,&quot;colorType&quot;:1,&quot;foreColorIndex&quot;:5,&quot;pos&quot;:0.6600000262260437,&quot;transparency&quot;:0},{&quot;brightness&quot;:0,&quot;colorType&quot;:1,&quot;foreColorIndex&quot;:5,&quot;pos&quot;:1,&quot;transparency&quot;:0}],&quot;type&quot;:3},&quot;glow&quot;:{&quot;colorType&quot;:0},&quot;line&quot;:{&quot;gradient&quot;:[{&quot;brightness&quot;:0,&quot;colorType&quot;:2,&quot;pos&quot;:0.3700000047683716,&quot;rgb&quot;:&quot;#ffffff&quot;,&quot;transparency&quot;:0},{&quot;brightness&quot;:0.550000011920929,&quot;colorType&quot;:1,&quot;foreColorIndex&quot;:5,&quot;pos&quot;:0,&quot;transparency&quot;:0},{&quot;brightness&quot;:0,&quot;colorType&quot;:2,&quot;pos&quot;:1,&quot;rgb&quot;:&quot;#ffffff&quot;,&quot;transparency&quot;:0},{&quot;brightness&quot;:0.699999988079071,&quot;colorType&quot;:1,&quot;foreColorIndex&quot;:5,&quot;pos&quot;:0.7099999785423279,&quot;transparency&quot;:0}],&quot;type&quot;:2},&quot;shadow&quot;:{&quot;brightness&quot;:0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87.xml><?xml version="1.0" encoding="utf-8"?>
<p:tagLst xmlns:p="http://schemas.openxmlformats.org/presentationml/2006/main">
  <p:tag name="KSO_WM_BEAUTIFY_FLAG" val=""/>
  <p:tag name="KSO_WM_UNIT_HIGHLIGHT" val="0"/>
  <p:tag name="KSO_WM_UNIT_COMPATIBLE" val="0"/>
  <p:tag name="KSO_WM_UNIT_DIAGRAM_ISNUMVISUAL" val="0"/>
  <p:tag name="KSO_WM_UNIT_DIAGRAM_ISREFERUNIT" val="0"/>
  <p:tag name="KSO_WM_UNIT_ID" val="diagram20230963_2*n_h_i*1_1_5"/>
  <p:tag name="KSO_WM_TEMPLATE_CATEGORY" val="diagram"/>
  <p:tag name="KSO_WM_TEMPLATE_INDEX" val="2023096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n1-1"/>
  <p:tag name="KSO_WM_UNIT_TYPE" val="n_h_i"/>
  <p:tag name="KSO_WM_UNIT_INDEX" val="1_1_5"/>
  <p:tag name="KSO_WM_DIAGRAM_MAX_ITEMCNT" val="6"/>
  <p:tag name="KSO_WM_DIAGRAM_MIN_ITEMCNT" val="2"/>
  <p:tag name="KSO_WM_DIAGRAM_VIRTUALLY_FRAME" val="{&quot;height&quot;:295.95,&quot;width&quot;:956.35}"/>
  <p:tag name="KSO_WM_DIAGRAM_COLOR_MATCH_VALUE" val="{&quot;shape&quot;:{&quot;fill&quot;:{&quot;type&quot;:0},&quot;glow&quot;:{&quot;colorType&quot;:0},&quot;line&quot;:{&quot;gradient&quot;:[{&quot;brightness&quot;:0,&quot;colorType&quot;:2,&quot;pos&quot;:0,&quot;rgb&quot;:&quot;#afc6ff&quot;,&quot;transparency&quot;:1},{&quot;brightness&quot;:0,&quot;colorType&quot;:2,&quot;pos&quot;:1,&quot;rgb&quot;:&quot;#376fff&quot;,&quot;transparency&quot;:1},{&quot;brightness&quot;:0,&quot;colorType&quot;:2,&quot;pos&quot;:0.5,&quot;rgb&quot;:&quot;#ffffff&quot;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414.32771653543307,&quot;left&quot;:399.68330708661415,&quot;top&quot;:60.6055905511811,&quot;width&quot;:505.0500787401576}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UNIT_TEXT_FILL_FORE_SCHEMECOLOR_INDEX_BRIGHTNESS" val="0"/>
  <p:tag name="KSO_WM_UNIT_TEXT_FILL_FORE_SCHEMECOLOR_INDEX" val="5"/>
  <p:tag name="KSO_WM_UNIT_TEXT_FILL_TYPE" val="1"/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 cstate="screen"/>
          <a:tile tx="-927100" ty="-101600" sx="17000" sy="17000"/>
        </a:blipFill>
        <a:ln>
          <a:noFill/>
        </a:ln>
      </a:spPr>
      <a:bodyPr vertOverflow="overflow" horzOverflow="overflow" vert="horz" wrap="square" numCol="1" spcCol="0" rtlCol="0" fromWordArt="0" anchor="ctr" anchorCtr="0" forceAA="0" compatLnSpc="1">
        <a:noAutofit/>
      </a:bodyPr>
      <a:lstStyle>
        <a:defPPr algn="ctr">
          <a:defRPr dirty="0">
            <a:solidFill>
              <a:schemeClr val="tx1">
                <a:lumMod val="50000"/>
                <a:lumOff val="50000"/>
              </a:schemeClr>
            </a:solidFill>
            <a:cs typeface="微软雅黑" panose="020B0503020204020204" charset="-122"/>
            <a:sym typeface="+mn-ea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新版空白演示配色">
    <a:dk1>
      <a:sysClr val="windowText" lastClr="000000"/>
    </a:dk1>
    <a:lt1>
      <a:sysClr val="window" lastClr="FFFFFF"/>
    </a:lt1>
    <a:dk2>
      <a:srgbClr val="0F1423"/>
    </a:dk2>
    <a:lt2>
      <a:srgbClr val="FFFFFF"/>
    </a:lt2>
    <a:accent1>
      <a:srgbClr val="6096E6"/>
    </a:accent1>
    <a:accent2>
      <a:srgbClr val="58B6E5"/>
    </a:accent2>
    <a:accent3>
      <a:srgbClr val="56CA95"/>
    </a:accent3>
    <a:accent4>
      <a:srgbClr val="FFBA55"/>
    </a:accent4>
    <a:accent5>
      <a:srgbClr val="F18870"/>
    </a:accent5>
    <a:accent6>
      <a:srgbClr val="EC5F74"/>
    </a:accent6>
    <a:hlink>
      <a:srgbClr val="0563C1"/>
    </a:hlink>
    <a:folHlink>
      <a:srgbClr val="954D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2213</Words>
  <PresentationFormat>宽屏</PresentationFormat>
  <Paragraphs>336</Paragraphs>
  <Slides>21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3" baseType="lpstr">
      <vt:lpstr>Arial</vt:lpstr>
      <vt:lpstr>宋体</vt:lpstr>
      <vt:lpstr>Wingdings</vt:lpstr>
      <vt:lpstr>微软雅黑</vt:lpstr>
      <vt:lpstr>Wingdings</vt:lpstr>
      <vt:lpstr>Arial</vt:lpstr>
      <vt:lpstr>Calibri Light</vt:lpstr>
      <vt:lpstr>Impact</vt:lpstr>
      <vt:lpstr>Arial Unicode MS</vt:lpstr>
      <vt:lpstr>Calibri</vt:lpstr>
      <vt:lpstr>Calibri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terms:created xsi:type="dcterms:W3CDTF">2019-06-19T02:08:00Z</dcterms:created>
  <dcterms:modified xsi:type="dcterms:W3CDTF">2025-12-26T02:07:01Z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2052-12.1.0.24034</vt:lpwstr>
  </property>
  <property fmtid="{D5CDD505-2E9C-101B-9397-08002B2CF9AE}" pid="3" name="ICV">
    <vt:lpwstr>76A4E718109B483EA23CC3D76DE48AD4_13</vt:lpwstr>
  </property>
</Properties>
</file>