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ommentAuthors.xml" ContentType="application/vnd.openxmlformats-officedocument.presentationml.commentAuthors+xml"/>
  <Override PartName="/ppt/drawings/drawing1.xml" ContentType="application/vnd.openxmlformats-officedocument.drawingml.chartshapes+xml"/>
  <Override PartName="/ppt/handoutMasters/handoutMaster1.xml" ContentType="application/vnd.openxmlformats-officedocument.presentationml.handoutMaster+xml"/>
  <Override PartName="/ppt/media/image12.svg" ContentType="image/svg+xml"/>
  <Override PartName="/ppt/media/image14.svg" ContentType="image/svg+xml"/>
  <Override PartName="/ppt/media/image16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30.svg" ContentType="image/svg+xml"/>
  <Override PartName="/ppt/media/image33.svg" ContentType="image/svg+xml"/>
  <Override PartName="/ppt/media/image37.svg" ContentType="image/svg+xml"/>
  <Override PartName="/ppt/media/image39.svg" ContentType="image/svg+xml"/>
  <Override PartName="/ppt/media/image41.svg" ContentType="image/svg+xml"/>
  <Override PartName="/ppt/media/image43.svg" ContentType="image/svg+xml"/>
  <Override PartName="/ppt/media/image45.svg" ContentType="image/svg+xml"/>
  <Override PartName="/ppt/media/image47.svg" ContentType="image/svg+xml"/>
  <Override PartName="/ppt/media/image49.svg" ContentType="image/svg+xml"/>
  <Override PartName="/ppt/media/image51.svg" ContentType="image/svg+xml"/>
  <Override PartName="/ppt/media/image54.svg" ContentType="image/svg+xml"/>
  <Override PartName="/ppt/media/image67.svg" ContentType="image/svg+xml"/>
  <Override PartName="/ppt/media/image69.svg" ContentType="image/svg+xml"/>
  <Override PartName="/ppt/media/image71.svg" ContentType="image/svg+xml"/>
  <Override PartName="/ppt/media/image76.svg" ContentType="image/svg+xml"/>
  <Override PartName="/ppt/media/image79.svg" ContentType="image/svg+xml"/>
  <Override PartName="/ppt/media/image8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handoutMasterIdLst>
    <p:handoutMasterId r:id="rId40"/>
  </p:handoutMasterIdLst>
  <p:sldIdLst>
    <p:sldId id="497" r:id="rId3"/>
    <p:sldId id="499" r:id="rId4"/>
    <p:sldId id="305" r:id="rId5"/>
    <p:sldId id="353" r:id="rId6"/>
    <p:sldId id="345" r:id="rId7"/>
    <p:sldId id="347" r:id="rId9"/>
    <p:sldId id="262" r:id="rId10"/>
    <p:sldId id="302" r:id="rId11"/>
    <p:sldId id="263" r:id="rId12"/>
    <p:sldId id="264" r:id="rId13"/>
    <p:sldId id="348" r:id="rId14"/>
    <p:sldId id="306" r:id="rId15"/>
    <p:sldId id="352" r:id="rId16"/>
    <p:sldId id="313" r:id="rId17"/>
    <p:sldId id="301" r:id="rId18"/>
    <p:sldId id="346" r:id="rId19"/>
    <p:sldId id="267" r:id="rId20"/>
    <p:sldId id="311" r:id="rId21"/>
    <p:sldId id="307" r:id="rId22"/>
    <p:sldId id="351" r:id="rId23"/>
    <p:sldId id="293" r:id="rId24"/>
    <p:sldId id="317" r:id="rId25"/>
    <p:sldId id="312" r:id="rId26"/>
    <p:sldId id="316" r:id="rId27"/>
    <p:sldId id="315" r:id="rId28"/>
    <p:sldId id="294" r:id="rId29"/>
    <p:sldId id="314" r:id="rId30"/>
    <p:sldId id="308" r:id="rId31"/>
    <p:sldId id="350" r:id="rId32"/>
    <p:sldId id="299" r:id="rId33"/>
    <p:sldId id="296" r:id="rId34"/>
    <p:sldId id="297" r:id="rId35"/>
    <p:sldId id="295" r:id="rId36"/>
    <p:sldId id="298" r:id="rId37"/>
    <p:sldId id="300" r:id="rId38"/>
    <p:sldId id="538" r:id="rId39"/>
  </p:sldIdLst>
  <p:sldSz cx="12192000" cy="6858000"/>
  <p:notesSz cx="6858000" cy="9144000"/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0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PS" initials="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478F"/>
    <a:srgbClr val="614D97"/>
    <a:srgbClr val="673AB7"/>
    <a:srgbClr val="00BCDF"/>
    <a:srgbClr val="7149B9"/>
    <a:srgbClr val="724ABA"/>
    <a:srgbClr val="FFFFFF"/>
    <a:srgbClr val="4F0FBD"/>
    <a:srgbClr val="4B547B"/>
    <a:srgbClr val="5159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0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5" Type="http://schemas.openxmlformats.org/officeDocument/2006/relationships/tags" Target="tags/tag554.xml"/><Relationship Id="rId44" Type="http://schemas.openxmlformats.org/officeDocument/2006/relationships/commentAuthors" Target="commentAuthors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themeOverride" Target="../theme/themeOverrid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4" Type="http://schemas.microsoft.com/office/2011/relationships/chartColorStyle" Target="colors2.xml"/><Relationship Id="rId3" Type="http://schemas.microsoft.com/office/2011/relationships/chartStyle" Target="style2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Workbook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1"/>
      <c:spPr>
        <a:noFill/>
        <a:ln>
          <a:noFill/>
        </a:ln>
        <a:effectLst/>
      </c:spPr>
      <c:tx>
        <c:rich>
          <a:bodyPr/>
          <a:lstStyle/>
          <a:p>
            <a:pPr>
              <a:defRPr/>
            </a:pPr>
          </a:p>
        </c:rich>
      </c:tx>
    </c:title>
    <c:autoTitleDeleted val="0"/>
    <c:plotArea>
      <c:layout>
        <c:manualLayout>
          <c:layoutTarget val="inner"/>
          <c:xMode val="edge"/>
          <c:yMode val="edge"/>
          <c:x val="0.102103"/>
          <c:y val="0.0632545"/>
          <c:w val="0.870798"/>
          <c:h val="0.83429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New Product</c:v>
                </c:pt>
              </c:strCache>
            </c:strRef>
          </c:tx>
          <c:spPr>
            <a:solidFill>
              <a:srgbClr val="724ABA"/>
            </a:solidFill>
            <a:ln>
              <a:solidFill>
                <a:srgbClr val="724ABA"/>
              </a:solidFill>
            </a:ln>
            <a:effectLst/>
          </c:spPr>
          <c:invertIfNegative val="0"/>
          <c:dLbls>
            <c:delete val="1"/>
          </c:dLbls>
          <c:cat>
            <c:strRef>
              <c:f>Sheet1!$B$1:$E$1</c:f>
              <c:strCache>
                <c:ptCount val="4"/>
                <c:pt idx="0">
                  <c:v>20XX</c:v>
                </c:pt>
                <c:pt idx="1">
                  <c:v>20XX</c:v>
                </c:pt>
                <c:pt idx="2">
                  <c:v>20XX</c:v>
                </c:pt>
                <c:pt idx="3">
                  <c:v>20XX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27</c:v>
                </c:pt>
                <c:pt idx="1">
                  <c:v>36</c:v>
                </c:pt>
                <c:pt idx="2">
                  <c:v>63</c:v>
                </c:pt>
                <c:pt idx="3">
                  <c:v>143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Old Product</c:v>
                </c:pt>
              </c:strCache>
            </c:strRef>
          </c:tx>
          <c:spPr>
            <a:solidFill>
              <a:srgbClr val="00BCDF"/>
            </a:solidFill>
            <a:ln>
              <a:solidFill>
                <a:srgbClr val="00BCDF"/>
              </a:solidFill>
            </a:ln>
            <a:effectLst/>
          </c:spPr>
          <c:invertIfNegative val="0"/>
          <c:dLbls>
            <c:delete val="1"/>
          </c:dLbls>
          <c:cat>
            <c:strRef>
              <c:f>Sheet1!$B$1:$E$1</c:f>
              <c:strCache>
                <c:ptCount val="4"/>
                <c:pt idx="0">
                  <c:v>20XX</c:v>
                </c:pt>
                <c:pt idx="1">
                  <c:v>20XX</c:v>
                </c:pt>
                <c:pt idx="2">
                  <c:v>20XX</c:v>
                </c:pt>
                <c:pt idx="3">
                  <c:v>20XX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55</c:v>
                </c:pt>
                <c:pt idx="1">
                  <c:v>43</c:v>
                </c:pt>
                <c:pt idx="2">
                  <c:v>80</c:v>
                </c:pt>
                <c:pt idx="3">
                  <c:v>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0"/>
        <c:overlap val="100"/>
        <c:axId val="2138369488"/>
        <c:axId val="2138326288"/>
      </c:barChart>
      <c:catAx>
        <c:axId val="2138369488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400000"/>
          </a:ln>
          <a:effectLst/>
        </c:spPr>
        <c:txPr>
          <a:bodyPr rot="0" spcFirstLastPara="0" vertOverflow="ellipsis" vert="horz" wrap="square" anchor="ctr" anchorCtr="1"/>
          <a:lstStyle/>
          <a:p>
            <a:pPr>
              <a:defRPr lang="zh-CN" sz="10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j-ea"/>
                <a:ea typeface="+mj-ea"/>
                <a:cs typeface="+mj-ea"/>
                <a:sym typeface="+mj-ea"/>
              </a:defRPr>
            </a:pPr>
          </a:p>
        </c:txPr>
        <c:crossAx val="2138326288"/>
        <c:crosses val="autoZero"/>
        <c:auto val="1"/>
        <c:lblAlgn val="ctr"/>
        <c:lblOffset val="100"/>
        <c:noMultiLvlLbl val="1"/>
      </c:catAx>
      <c:valAx>
        <c:axId val="2138326288"/>
        <c:scaling>
          <c:orientation val="minMax"/>
        </c:scaling>
        <c:delete val="0"/>
        <c:axPos val="t"/>
        <c:majorGridlines>
          <c:spPr>
            <a:ln w="12700" cap="flat" cmpd="sng" algn="ctr">
              <a:solidFill>
                <a:srgbClr val="C5D1BB">
                  <a:alpha val="38000"/>
                </a:srgbClr>
              </a:solidFill>
              <a:prstDash val="solid"/>
              <a:miter lim="400000"/>
            </a:ln>
            <a:effectLst/>
          </c:spPr>
        </c:majorGridlines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noFill/>
            <a:prstDash val="solid"/>
            <a:miter lim="400000"/>
          </a:ln>
          <a:effectLst/>
        </c:spPr>
        <c:txPr>
          <a:bodyPr rot="0" spcFirstLastPara="0" vertOverflow="ellipsis" vert="horz" wrap="square" anchor="ctr" anchorCtr="1"/>
          <a:lstStyle/>
          <a:p>
            <a:pPr>
              <a:defRPr lang="zh-CN" sz="10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j-ea"/>
                <a:ea typeface="+mj-ea"/>
                <a:cs typeface="+mj-ea"/>
                <a:sym typeface="+mj-ea"/>
              </a:defRPr>
            </a:pPr>
          </a:p>
        </c:txPr>
        <c:crossAx val="2138369488"/>
        <c:crosses val="autoZero"/>
        <c:crossBetween val="between"/>
        <c:majorUnit val="50"/>
        <c:minorUnit val="25"/>
      </c:valAx>
      <c:spPr>
        <a:noFill/>
        <a:ln>
          <a:noFill/>
        </a:ln>
        <a:effectLst/>
      </c:spPr>
    </c:plotArea>
    <c:plotVisOnly val="1"/>
    <c:dispBlanksAs val="gap"/>
    <c:showDLblsOverMax val="1"/>
    <c:extLst>
      <c:ext uri="{0b15fc19-7d7d-44ad-8c2d-2c3a37ce22c3}">
        <chartProps xmlns="https://web.wps.cn/et/2018/main" chartId="{7fdac59a-c814-45be-bcef-5b22737eaa17}"/>
      </c:ext>
    </c:extLst>
  </c:chart>
  <c:spPr>
    <a:noFill/>
    <a:ln>
      <a:noFill/>
    </a:ln>
    <a:effectLst/>
  </c:spPr>
  <c:txPr>
    <a:bodyPr/>
    <a:lstStyle/>
    <a:p>
      <a:pPr>
        <a:defRPr lang="zh-CN" sz="1000" b="1">
          <a:solidFill>
            <a:schemeClr val="tx1">
              <a:lumMod val="50000"/>
              <a:lumOff val="50000"/>
            </a:schemeClr>
          </a:solidFill>
          <a:latin typeface="+mj-ea"/>
          <a:ea typeface="+mj-ea"/>
          <a:cs typeface="+mj-ea"/>
          <a:sym typeface="+mj-ea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zh-CN"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t>标题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389240506329114"/>
          <c:y val="0.131686595342983"/>
          <c:w val="0.912856012658228"/>
          <c:h val="0.718911264946507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rgbClr val="00BCDF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General" sourceLinked="1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text 01</c:v>
                </c:pt>
                <c:pt idx="1">
                  <c:v>text 02</c:v>
                </c:pt>
                <c:pt idx="2">
                  <c:v>text 03</c:v>
                </c:pt>
                <c:pt idx="3">
                  <c:v>text 04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rgbClr val="673AB7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3"/>
            <c:invertIfNegative val="0"/>
            <c:bubble3D val="0"/>
          </c:dPt>
          <c:dLbls>
            <c:numFmt formatCode="General" sourceLinked="1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text 01</c:v>
                </c:pt>
                <c:pt idx="1">
                  <c:v>text 02</c:v>
                </c:pt>
                <c:pt idx="2">
                  <c:v>text 03</c:v>
                </c:pt>
                <c:pt idx="3">
                  <c:v>text 04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0"/>
        <c:axId val="652822040"/>
        <c:axId val="652824336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34925" cap="rnd">
              <a:solidFill>
                <a:schemeClr val="accent1">
                  <a:lumMod val="75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solidFill>
                <a:schemeClr val="accent1">
                  <a:lumMod val="75000"/>
                </a:schemeClr>
              </a:solidFill>
              <a:ln w="9525">
                <a:solidFill>
                  <a:schemeClr val="accent3">
                    <a:shade val="65000"/>
                  </a:schemeClr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delete val="1"/>
          </c:dLbls>
          <c:cat>
            <c:strRef>
              <c:f>Sheet1!$A$2:$A$5</c:f>
              <c:strCache>
                <c:ptCount val="4"/>
                <c:pt idx="0">
                  <c:v>text 01</c:v>
                </c:pt>
                <c:pt idx="1">
                  <c:v>text 02</c:v>
                </c:pt>
                <c:pt idx="2">
                  <c:v>text 03</c:v>
                </c:pt>
                <c:pt idx="3">
                  <c:v>text 04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2649477"/>
        <c:axId val="826138321"/>
      </c:lineChart>
      <c:catAx>
        <c:axId val="6528220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652824336"/>
        <c:crosses val="autoZero"/>
        <c:auto val="1"/>
        <c:lblAlgn val="ctr"/>
        <c:lblOffset val="100"/>
        <c:noMultiLvlLbl val="0"/>
      </c:catAx>
      <c:valAx>
        <c:axId val="652824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652822040"/>
        <c:crosses val="autoZero"/>
        <c:crossBetween val="between"/>
      </c:valAx>
      <c:catAx>
        <c:axId val="22264947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826138321"/>
        <c:crosses val="autoZero"/>
        <c:auto val="1"/>
        <c:lblAlgn val="ctr"/>
        <c:lblOffset val="100"/>
        <c:noMultiLvlLbl val="0"/>
      </c:catAx>
      <c:valAx>
        <c:axId val="826138321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22649477"/>
        <c:crosses val="max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93da717d-d709-408c-b8bb-addcff133528}"/>
      </c:ext>
    </c:extLst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0238650724215"/>
          <c:y val="0.358964544206477"/>
          <c:w val="0.866662899776417"/>
          <c:h val="0.50647781611544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673AB7"/>
              </a:solidFill>
            </c:spPr>
          </c:dPt>
          <c:dPt>
            <c:idx val="1"/>
            <c:invertIfNegative val="0"/>
            <c:bubble3D val="0"/>
            <c:spPr>
              <a:solidFill>
                <a:srgbClr val="673AB7"/>
              </a:solidFill>
              <a:ln>
                <a:solidFill>
                  <a:srgbClr val="673AB7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673AB7"/>
              </a:solidFill>
              <a:ln>
                <a:solidFill>
                  <a:srgbClr val="673AB7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673AB7"/>
              </a:solidFill>
              <a:ln>
                <a:solidFill>
                  <a:srgbClr val="673AB7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673AB7"/>
              </a:solidFill>
              <a:ln>
                <a:solidFill>
                  <a:srgbClr val="673AB7"/>
                </a:solidFill>
              </a:ln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宋体 CN Medium" panose="02020500000000000000" charset="-122"/>
                    <a:ea typeface="+mn-ea"/>
                    <a:cs typeface="思源宋体 CN Medium" panose="02020500000000000000" charset="-122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val>
            <c:numRef>
              <c:f>Sheet1!$B$2:$B$6</c:f>
              <c:numCache>
                <c:formatCode>General</c:formatCode>
                <c:ptCount val="5"/>
                <c:pt idx="0">
                  <c:v>32</c:v>
                </c:pt>
                <c:pt idx="1">
                  <c:v>32</c:v>
                </c:pt>
                <c:pt idx="2">
                  <c:v>28</c:v>
                </c:pt>
                <c:pt idx="3">
                  <c:v>12</c:v>
                </c:pt>
                <c:pt idx="4">
                  <c:v>15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Series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Sheet1!$A$2:$A$6</c15:sqref>
                        </c15:formulaRef>
                      </c:ext>
                    </c:extLst>
                    <c:strCache>
                      <c:ptCount val="5"/>
                      <c:pt idx="0">
                        <c:v>RG</c:v>
                      </c:pt>
                      <c:pt idx="1">
                        <c:v>DP</c:v>
                      </c:pt>
                      <c:pt idx="2">
                        <c:v>FP</c:v>
                      </c:pt>
                      <c:pt idx="3">
                        <c:v>GH</c:v>
                      </c:pt>
                      <c:pt idx="4">
                        <c:v>JK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2069950512"/>
        <c:axId val="-2121368320"/>
      </c:barChart>
      <c:catAx>
        <c:axId val="2069950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350" cap="flat" cmpd="sng" algn="ctr">
            <a:solidFill>
              <a:schemeClr val="bg1">
                <a:lumMod val="75000"/>
              </a:schemeClr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思源宋体 CN Medium" panose="02020500000000000000" charset="-122"/>
                <a:ea typeface="+mn-ea"/>
                <a:cs typeface="思源宋体 CN Medium" panose="02020500000000000000" charset="-122"/>
              </a:defRPr>
            </a:pPr>
          </a:p>
        </c:txPr>
        <c:crossAx val="-2121368320"/>
        <c:crosses val="autoZero"/>
        <c:auto val="1"/>
        <c:lblAlgn val="ctr"/>
        <c:lblOffset val="100"/>
        <c:noMultiLvlLbl val="0"/>
      </c:catAx>
      <c:valAx>
        <c:axId val="-21213683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思源宋体 CN Medium" panose="02020500000000000000" charset="-122"/>
              </a:defRPr>
            </a:pPr>
          </a:p>
        </c:txPr>
        <c:crossAx val="2069950512"/>
        <c:crosses val="autoZero"/>
        <c:crossBetween val="between"/>
      </c:valAx>
    </c:plotArea>
    <c:plotVisOnly val="1"/>
    <c:dispBlanksAs val="zero"/>
    <c:showDLblsOverMax val="0"/>
    <c:extLst>
      <c:ext uri="{0b15fc19-7d7d-44ad-8c2d-2c3a37ce22c3}">
        <chartProps xmlns="https://web.wps.cn/et/2018/main" chartId="{918d405f-df01-45f8-ad9e-a6d11baff6bf}"/>
      </c:ext>
    </c:extLst>
  </c:chart>
  <c:txPr>
    <a:bodyPr/>
    <a:lstStyle/>
    <a:p>
      <a:pPr>
        <a:defRPr lang="zh-CN" sz="1800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zh-CN"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标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题</a:t>
            </a:r>
            <a:endParaRPr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936944444444444"/>
          <c:y val="0.169907407407407"/>
          <c:w val="0.867416666666667"/>
          <c:h val="0.610277777777778"/>
        </c:manualLayout>
      </c:layout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Text01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类别1</c:v>
                </c:pt>
                <c:pt idx="1">
                  <c:v>类别2</c:v>
                </c:pt>
                <c:pt idx="2">
                  <c:v>类别3</c:v>
                </c:pt>
                <c:pt idx="3">
                  <c:v>类别4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3.8</c:v>
                </c:pt>
                <c:pt idx="1">
                  <c:v>2.6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Text02</c:v>
                </c:pt>
              </c:strCache>
            </c:strRef>
          </c:tx>
          <c:spPr>
            <a:gradFill rotWithShape="1">
              <a:gsLst>
                <a:gs pos="0">
                  <a:srgbClr val="A3E2FA"/>
                </a:gs>
                <a:gs pos="39000">
                  <a:srgbClr val="54A4DE">
                    <a:alpha val="99000"/>
                  </a:srgbClr>
                </a:gs>
                <a:gs pos="100000">
                  <a:srgbClr val="0466C1">
                    <a:alpha val="100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类别1</c:v>
                </c:pt>
                <c:pt idx="1">
                  <c:v>类别2</c:v>
                </c:pt>
                <c:pt idx="2">
                  <c:v>类别3</c:v>
                </c:pt>
                <c:pt idx="3">
                  <c:v>类别4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2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Text03</c:v>
                </c:pt>
              </c:strCache>
            </c:strRef>
          </c:tx>
          <c:spPr>
            <a:gradFill rotWithShape="1">
              <a:gsLst>
                <a:gs pos="5000">
                  <a:srgbClr val="5F85C3">
                    <a:alpha val="55000"/>
                  </a:srgbClr>
                </a:gs>
                <a:gs pos="71000">
                  <a:srgbClr val="5F85C3">
                    <a:alpha val="45000"/>
                  </a:srgbClr>
                </a:gs>
                <a:gs pos="100000">
                  <a:srgbClr val="93B3D8"/>
                </a:gs>
              </a:gsLst>
              <a:lin ang="5400000" scaled="1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类别1</c:v>
                </c:pt>
                <c:pt idx="1">
                  <c:v>类别2</c:v>
                </c:pt>
                <c:pt idx="2">
                  <c:v>类别3</c:v>
                </c:pt>
                <c:pt idx="3">
                  <c:v>类别4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1.5</c:v>
                </c:pt>
                <c:pt idx="1">
                  <c:v>2.1</c:v>
                </c:pt>
                <c:pt idx="2">
                  <c:v>1.2</c:v>
                </c:pt>
                <c:pt idx="3">
                  <c:v>3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Text04</c:v>
                </c:pt>
              </c:strCache>
            </c:strRef>
          </c:tx>
          <c:spPr>
            <a:solidFill>
              <a:srgbClr val="00BCDF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类别1</c:v>
                </c:pt>
                <c:pt idx="1">
                  <c:v>类别2</c:v>
                </c:pt>
                <c:pt idx="2">
                  <c:v>类别3</c:v>
                </c:pt>
                <c:pt idx="3">
                  <c:v>类别4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2</c:v>
                </c:pt>
                <c:pt idx="1">
                  <c:v>1</c:v>
                </c:pt>
                <c:pt idx="2">
                  <c:v>0.52</c:v>
                </c:pt>
                <c:pt idx="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8998266"/>
        <c:axId val="825493849"/>
      </c:areaChart>
      <c:catAx>
        <c:axId val="95899826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825493849"/>
        <c:crosses val="autoZero"/>
        <c:auto val="1"/>
        <c:lblAlgn val="ctr"/>
        <c:lblOffset val="100"/>
        <c:noMultiLvlLbl val="0"/>
      </c:catAx>
      <c:valAx>
        <c:axId val="82549384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95899826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  <c:extLst>
      <c:ext uri="{0b15fc19-7d7d-44ad-8c2d-2c3a37ce22c3}">
        <chartProps xmlns="https://web.wps.cn/et/2018/main" chartId="{76e9e0c1-1c56-47b8-b3e8-4bd61d38a1c9}"/>
      </c:ext>
    </c:extLst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0.30027</cdr:x>
      <cdr:y>0.27515</cdr:y>
    </cdr:from>
    <cdr:to>
      <cdr:x>0.40886</cdr:x>
      <cdr:y>0.38578</cdr:y>
    </cdr:to>
    <cdr:sp>
      <cdr:nvSpPr>
        <cdr:cNvPr id="2" name="矩形 1"/>
        <cdr:cNvSpPr/>
      </cdr:nvSpPr>
      <cdr:spPr xmlns:a="http://schemas.openxmlformats.org/drawingml/2006/main">
        <a:xfrm xmlns:a="http://schemas.openxmlformats.org/drawingml/2006/main">
          <a:off x="3608705" y="1705610"/>
          <a:ext cx="1304925" cy="685800"/>
        </a:xfrm>
        <a:prstGeom xmlns:a="http://schemas.openxmlformats.org/drawingml/2006/main" prst="rect">
          <a:avLst/>
        </a:prstGeom>
      </cdr:spPr>
      <cdr:txBody xmlns:a="http://schemas.openxmlformats.org/drawingml/2006/main">
        <a:bodyPr vertOverflow="clip" vert="horz" wrap="square" lIns="45720" tIns="45720" rIns="45720" bIns="45720" rtlCol="0" anchor="t" anchorCtr="0">
          <a:normAutofit/>
        </a:bodyPr>
        <a:p>
          <a:endParaRPr lang="zh-CN" alt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37.xml"/><Relationship Id="rId15" Type="http://schemas.openxmlformats.org/officeDocument/2006/relationships/tags" Target="../tags/tag36.xml"/><Relationship Id="rId14" Type="http://schemas.openxmlformats.org/officeDocument/2006/relationships/tags" Target="../tags/tag35.xml"/><Relationship Id="rId13" Type="http://schemas.openxmlformats.org/officeDocument/2006/relationships/tags" Target="../tags/tag3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233545" y="32308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svg"/><Relationship Id="rId8" Type="http://schemas.openxmlformats.org/officeDocument/2006/relationships/image" Target="../media/image21.png"/><Relationship Id="rId7" Type="http://schemas.openxmlformats.org/officeDocument/2006/relationships/tags" Target="../tags/tag167.xml"/><Relationship Id="rId6" Type="http://schemas.openxmlformats.org/officeDocument/2006/relationships/tags" Target="../tags/tag166.xml"/><Relationship Id="rId5" Type="http://schemas.openxmlformats.org/officeDocument/2006/relationships/tags" Target="../tags/tag165.xml"/><Relationship Id="rId4" Type="http://schemas.openxmlformats.org/officeDocument/2006/relationships/tags" Target="../tags/tag164.xml"/><Relationship Id="rId39" Type="http://schemas.openxmlformats.org/officeDocument/2006/relationships/slideLayout" Target="../slideLayouts/slideLayout6.xml"/><Relationship Id="rId38" Type="http://schemas.openxmlformats.org/officeDocument/2006/relationships/tags" Target="../tags/tag191.xml"/><Relationship Id="rId37" Type="http://schemas.openxmlformats.org/officeDocument/2006/relationships/image" Target="../media/image3.png"/><Relationship Id="rId36" Type="http://schemas.openxmlformats.org/officeDocument/2006/relationships/tags" Target="../tags/tag190.xml"/><Relationship Id="rId35" Type="http://schemas.openxmlformats.org/officeDocument/2006/relationships/tags" Target="../tags/tag189.xml"/><Relationship Id="rId34" Type="http://schemas.openxmlformats.org/officeDocument/2006/relationships/tags" Target="../tags/tag188.xml"/><Relationship Id="rId33" Type="http://schemas.openxmlformats.org/officeDocument/2006/relationships/tags" Target="../tags/tag187.xml"/><Relationship Id="rId32" Type="http://schemas.openxmlformats.org/officeDocument/2006/relationships/tags" Target="../tags/tag186.xml"/><Relationship Id="rId31" Type="http://schemas.openxmlformats.org/officeDocument/2006/relationships/tags" Target="../tags/tag185.xml"/><Relationship Id="rId30" Type="http://schemas.openxmlformats.org/officeDocument/2006/relationships/tags" Target="../tags/tag184.xml"/><Relationship Id="rId3" Type="http://schemas.openxmlformats.org/officeDocument/2006/relationships/tags" Target="../tags/tag163.xml"/><Relationship Id="rId29" Type="http://schemas.openxmlformats.org/officeDocument/2006/relationships/tags" Target="../tags/tag183.xml"/><Relationship Id="rId28" Type="http://schemas.openxmlformats.org/officeDocument/2006/relationships/tags" Target="../tags/tag182.xml"/><Relationship Id="rId27" Type="http://schemas.openxmlformats.org/officeDocument/2006/relationships/tags" Target="../tags/tag181.xml"/><Relationship Id="rId26" Type="http://schemas.openxmlformats.org/officeDocument/2006/relationships/tags" Target="../tags/tag180.xml"/><Relationship Id="rId25" Type="http://schemas.openxmlformats.org/officeDocument/2006/relationships/tags" Target="../tags/tag179.xml"/><Relationship Id="rId24" Type="http://schemas.openxmlformats.org/officeDocument/2006/relationships/tags" Target="../tags/tag178.xml"/><Relationship Id="rId23" Type="http://schemas.openxmlformats.org/officeDocument/2006/relationships/tags" Target="../tags/tag177.xml"/><Relationship Id="rId22" Type="http://schemas.openxmlformats.org/officeDocument/2006/relationships/tags" Target="../tags/tag176.xml"/><Relationship Id="rId21" Type="http://schemas.openxmlformats.org/officeDocument/2006/relationships/image" Target="../media/image26.svg"/><Relationship Id="rId20" Type="http://schemas.openxmlformats.org/officeDocument/2006/relationships/image" Target="../media/image25.png"/><Relationship Id="rId2" Type="http://schemas.openxmlformats.org/officeDocument/2006/relationships/tags" Target="../tags/tag162.xml"/><Relationship Id="rId19" Type="http://schemas.openxmlformats.org/officeDocument/2006/relationships/tags" Target="../tags/tag175.xml"/><Relationship Id="rId18" Type="http://schemas.openxmlformats.org/officeDocument/2006/relationships/tags" Target="../tags/tag174.xml"/><Relationship Id="rId17" Type="http://schemas.openxmlformats.org/officeDocument/2006/relationships/tags" Target="../tags/tag173.xml"/><Relationship Id="rId16" Type="http://schemas.openxmlformats.org/officeDocument/2006/relationships/tags" Target="../tags/tag172.xml"/><Relationship Id="rId15" Type="http://schemas.openxmlformats.org/officeDocument/2006/relationships/image" Target="../media/image24.svg"/><Relationship Id="rId14" Type="http://schemas.openxmlformats.org/officeDocument/2006/relationships/image" Target="../media/image23.png"/><Relationship Id="rId13" Type="http://schemas.openxmlformats.org/officeDocument/2006/relationships/tags" Target="../tags/tag171.xml"/><Relationship Id="rId12" Type="http://schemas.openxmlformats.org/officeDocument/2006/relationships/tags" Target="../tags/tag170.xml"/><Relationship Id="rId11" Type="http://schemas.openxmlformats.org/officeDocument/2006/relationships/tags" Target="../tags/tag169.xml"/><Relationship Id="rId10" Type="http://schemas.openxmlformats.org/officeDocument/2006/relationships/tags" Target="../tags/tag168.xml"/><Relationship Id="rId1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98.xml"/><Relationship Id="rId8" Type="http://schemas.openxmlformats.org/officeDocument/2006/relationships/tags" Target="../tags/tag197.xml"/><Relationship Id="rId7" Type="http://schemas.openxmlformats.org/officeDocument/2006/relationships/tags" Target="../tags/tag196.xml"/><Relationship Id="rId6" Type="http://schemas.openxmlformats.org/officeDocument/2006/relationships/tags" Target="../tags/tag195.xml"/><Relationship Id="rId5" Type="http://schemas.openxmlformats.org/officeDocument/2006/relationships/tags" Target="../tags/tag194.xml"/><Relationship Id="rId4" Type="http://schemas.openxmlformats.org/officeDocument/2006/relationships/image" Target="../media/image28.jpeg"/><Relationship Id="rId3" Type="http://schemas.openxmlformats.org/officeDocument/2006/relationships/tags" Target="../tags/tag193.xml"/><Relationship Id="rId22" Type="http://schemas.openxmlformats.org/officeDocument/2006/relationships/notesSlide" Target="../notesSlides/notesSlide3.xml"/><Relationship Id="rId21" Type="http://schemas.openxmlformats.org/officeDocument/2006/relationships/slideLayout" Target="../slideLayouts/slideLayout6.xml"/><Relationship Id="rId20" Type="http://schemas.openxmlformats.org/officeDocument/2006/relationships/tags" Target="../tags/tag208.xml"/><Relationship Id="rId2" Type="http://schemas.openxmlformats.org/officeDocument/2006/relationships/image" Target="../media/image27.jpeg"/><Relationship Id="rId19" Type="http://schemas.openxmlformats.org/officeDocument/2006/relationships/image" Target="../media/image3.png"/><Relationship Id="rId18" Type="http://schemas.openxmlformats.org/officeDocument/2006/relationships/tags" Target="../tags/tag207.xml"/><Relationship Id="rId17" Type="http://schemas.openxmlformats.org/officeDocument/2006/relationships/tags" Target="../tags/tag206.xml"/><Relationship Id="rId16" Type="http://schemas.openxmlformats.org/officeDocument/2006/relationships/tags" Target="../tags/tag205.xml"/><Relationship Id="rId15" Type="http://schemas.openxmlformats.org/officeDocument/2006/relationships/tags" Target="../tags/tag204.xml"/><Relationship Id="rId14" Type="http://schemas.openxmlformats.org/officeDocument/2006/relationships/tags" Target="../tags/tag203.xml"/><Relationship Id="rId13" Type="http://schemas.openxmlformats.org/officeDocument/2006/relationships/tags" Target="../tags/tag202.xml"/><Relationship Id="rId12" Type="http://schemas.openxmlformats.org/officeDocument/2006/relationships/tags" Target="../tags/tag201.xml"/><Relationship Id="rId11" Type="http://schemas.openxmlformats.org/officeDocument/2006/relationships/tags" Target="../tags/tag200.xml"/><Relationship Id="rId10" Type="http://schemas.openxmlformats.org/officeDocument/2006/relationships/tags" Target="../tags/tag199.xml"/><Relationship Id="rId1" Type="http://schemas.openxmlformats.org/officeDocument/2006/relationships/tags" Target="../tags/tag192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jpeg"/><Relationship Id="rId8" Type="http://schemas.openxmlformats.org/officeDocument/2006/relationships/image" Target="../media/image7.jpeg"/><Relationship Id="rId7" Type="http://schemas.openxmlformats.org/officeDocument/2006/relationships/tags" Target="../tags/tag214.xml"/><Relationship Id="rId6" Type="http://schemas.openxmlformats.org/officeDocument/2006/relationships/tags" Target="../tags/tag213.xml"/><Relationship Id="rId5" Type="http://schemas.openxmlformats.org/officeDocument/2006/relationships/tags" Target="../tags/tag212.xml"/><Relationship Id="rId4" Type="http://schemas.openxmlformats.org/officeDocument/2006/relationships/tags" Target="../tags/tag211.xml"/><Relationship Id="rId3" Type="http://schemas.openxmlformats.org/officeDocument/2006/relationships/tags" Target="../tags/tag210.xml"/><Relationship Id="rId2" Type="http://schemas.openxmlformats.org/officeDocument/2006/relationships/tags" Target="../tags/tag209.xml"/><Relationship Id="rId11" Type="http://schemas.openxmlformats.org/officeDocument/2006/relationships/slideLayout" Target="../slideLayouts/slideLayout6.xml"/><Relationship Id="rId10" Type="http://schemas.openxmlformats.org/officeDocument/2006/relationships/tags" Target="../tags/tag215.xml"/><Relationship Id="rId1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jpeg"/><Relationship Id="rId8" Type="http://schemas.openxmlformats.org/officeDocument/2006/relationships/tags" Target="../tags/tag222.xml"/><Relationship Id="rId7" Type="http://schemas.openxmlformats.org/officeDocument/2006/relationships/tags" Target="../tags/tag221.xml"/><Relationship Id="rId6" Type="http://schemas.openxmlformats.org/officeDocument/2006/relationships/tags" Target="../tags/tag220.xml"/><Relationship Id="rId5" Type="http://schemas.openxmlformats.org/officeDocument/2006/relationships/tags" Target="../tags/tag219.xml"/><Relationship Id="rId4" Type="http://schemas.openxmlformats.org/officeDocument/2006/relationships/tags" Target="../tags/tag218.xml"/><Relationship Id="rId3" Type="http://schemas.openxmlformats.org/officeDocument/2006/relationships/tags" Target="../tags/tag217.xml"/><Relationship Id="rId2" Type="http://schemas.openxmlformats.org/officeDocument/2006/relationships/tags" Target="../tags/tag216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223.xml"/><Relationship Id="rId10" Type="http://schemas.openxmlformats.org/officeDocument/2006/relationships/image" Target="../media/image3.png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32.xml"/><Relationship Id="rId8" Type="http://schemas.openxmlformats.org/officeDocument/2006/relationships/tags" Target="../tags/tag231.xml"/><Relationship Id="rId7" Type="http://schemas.openxmlformats.org/officeDocument/2006/relationships/tags" Target="../tags/tag230.xml"/><Relationship Id="rId6" Type="http://schemas.openxmlformats.org/officeDocument/2006/relationships/tags" Target="../tags/tag229.xml"/><Relationship Id="rId5" Type="http://schemas.openxmlformats.org/officeDocument/2006/relationships/tags" Target="../tags/tag228.xml"/><Relationship Id="rId41" Type="http://schemas.openxmlformats.org/officeDocument/2006/relationships/slideLayout" Target="../slideLayouts/slideLayout6.xml"/><Relationship Id="rId40" Type="http://schemas.openxmlformats.org/officeDocument/2006/relationships/tags" Target="../tags/tag256.xml"/><Relationship Id="rId4" Type="http://schemas.openxmlformats.org/officeDocument/2006/relationships/tags" Target="../tags/tag227.xml"/><Relationship Id="rId39" Type="http://schemas.openxmlformats.org/officeDocument/2006/relationships/tags" Target="../tags/tag255.xml"/><Relationship Id="rId38" Type="http://schemas.openxmlformats.org/officeDocument/2006/relationships/tags" Target="../tags/tag254.xml"/><Relationship Id="rId37" Type="http://schemas.openxmlformats.org/officeDocument/2006/relationships/tags" Target="../tags/tag253.xml"/><Relationship Id="rId36" Type="http://schemas.openxmlformats.org/officeDocument/2006/relationships/tags" Target="../tags/tag252.xml"/><Relationship Id="rId35" Type="http://schemas.openxmlformats.org/officeDocument/2006/relationships/tags" Target="../tags/tag251.xml"/><Relationship Id="rId34" Type="http://schemas.openxmlformats.org/officeDocument/2006/relationships/tags" Target="../tags/tag250.xml"/><Relationship Id="rId33" Type="http://schemas.openxmlformats.org/officeDocument/2006/relationships/image" Target="../media/image3.png"/><Relationship Id="rId32" Type="http://schemas.openxmlformats.org/officeDocument/2006/relationships/tags" Target="../tags/tag249.xml"/><Relationship Id="rId31" Type="http://schemas.openxmlformats.org/officeDocument/2006/relationships/tags" Target="../tags/tag248.xml"/><Relationship Id="rId30" Type="http://schemas.openxmlformats.org/officeDocument/2006/relationships/tags" Target="../tags/tag247.xml"/><Relationship Id="rId3" Type="http://schemas.openxmlformats.org/officeDocument/2006/relationships/tags" Target="../tags/tag226.xml"/><Relationship Id="rId29" Type="http://schemas.openxmlformats.org/officeDocument/2006/relationships/tags" Target="../tags/tag246.xml"/><Relationship Id="rId28" Type="http://schemas.openxmlformats.org/officeDocument/2006/relationships/image" Target="../media/image34.png"/><Relationship Id="rId27" Type="http://schemas.openxmlformats.org/officeDocument/2006/relationships/tags" Target="../tags/tag245.xml"/><Relationship Id="rId26" Type="http://schemas.openxmlformats.org/officeDocument/2006/relationships/image" Target="../media/image33.svg"/><Relationship Id="rId25" Type="http://schemas.openxmlformats.org/officeDocument/2006/relationships/image" Target="../media/image32.png"/><Relationship Id="rId24" Type="http://schemas.openxmlformats.org/officeDocument/2006/relationships/tags" Target="../tags/tag244.xml"/><Relationship Id="rId23" Type="http://schemas.openxmlformats.org/officeDocument/2006/relationships/image" Target="../media/image31.png"/><Relationship Id="rId22" Type="http://schemas.openxmlformats.org/officeDocument/2006/relationships/tags" Target="../tags/tag243.xml"/><Relationship Id="rId21" Type="http://schemas.openxmlformats.org/officeDocument/2006/relationships/image" Target="../media/image30.svg"/><Relationship Id="rId20" Type="http://schemas.openxmlformats.org/officeDocument/2006/relationships/image" Target="../media/image29.png"/><Relationship Id="rId2" Type="http://schemas.openxmlformats.org/officeDocument/2006/relationships/tags" Target="../tags/tag225.xml"/><Relationship Id="rId19" Type="http://schemas.openxmlformats.org/officeDocument/2006/relationships/tags" Target="../tags/tag242.xml"/><Relationship Id="rId18" Type="http://schemas.openxmlformats.org/officeDocument/2006/relationships/tags" Target="../tags/tag241.xml"/><Relationship Id="rId17" Type="http://schemas.openxmlformats.org/officeDocument/2006/relationships/tags" Target="../tags/tag240.xml"/><Relationship Id="rId16" Type="http://schemas.openxmlformats.org/officeDocument/2006/relationships/tags" Target="../tags/tag239.xml"/><Relationship Id="rId15" Type="http://schemas.openxmlformats.org/officeDocument/2006/relationships/tags" Target="../tags/tag238.xml"/><Relationship Id="rId14" Type="http://schemas.openxmlformats.org/officeDocument/2006/relationships/tags" Target="../tags/tag237.xml"/><Relationship Id="rId13" Type="http://schemas.openxmlformats.org/officeDocument/2006/relationships/tags" Target="../tags/tag236.xml"/><Relationship Id="rId12" Type="http://schemas.openxmlformats.org/officeDocument/2006/relationships/tags" Target="../tags/tag235.xml"/><Relationship Id="rId11" Type="http://schemas.openxmlformats.org/officeDocument/2006/relationships/tags" Target="../tags/tag234.xml"/><Relationship Id="rId10" Type="http://schemas.openxmlformats.org/officeDocument/2006/relationships/tags" Target="../tags/tag233.xml"/><Relationship Id="rId1" Type="http://schemas.openxmlformats.org/officeDocument/2006/relationships/tags" Target="../tags/tag224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62.xml"/><Relationship Id="rId8" Type="http://schemas.openxmlformats.org/officeDocument/2006/relationships/tags" Target="../tags/tag261.xml"/><Relationship Id="rId7" Type="http://schemas.openxmlformats.org/officeDocument/2006/relationships/tags" Target="../tags/tag260.xml"/><Relationship Id="rId6" Type="http://schemas.openxmlformats.org/officeDocument/2006/relationships/tags" Target="../tags/tag259.xml"/><Relationship Id="rId5" Type="http://schemas.openxmlformats.org/officeDocument/2006/relationships/image" Target="../media/image36.png"/><Relationship Id="rId4" Type="http://schemas.openxmlformats.org/officeDocument/2006/relationships/tags" Target="../tags/tag258.xml"/><Relationship Id="rId35" Type="http://schemas.openxmlformats.org/officeDocument/2006/relationships/slideLayout" Target="../slideLayouts/slideLayout6.xml"/><Relationship Id="rId34" Type="http://schemas.openxmlformats.org/officeDocument/2006/relationships/tags" Target="../tags/tag282.xml"/><Relationship Id="rId33" Type="http://schemas.openxmlformats.org/officeDocument/2006/relationships/image" Target="../media/image3.png"/><Relationship Id="rId32" Type="http://schemas.openxmlformats.org/officeDocument/2006/relationships/tags" Target="../tags/tag281.xml"/><Relationship Id="rId31" Type="http://schemas.openxmlformats.org/officeDocument/2006/relationships/tags" Target="../tags/tag280.xml"/><Relationship Id="rId30" Type="http://schemas.openxmlformats.org/officeDocument/2006/relationships/tags" Target="../tags/tag279.xml"/><Relationship Id="rId3" Type="http://schemas.openxmlformats.org/officeDocument/2006/relationships/image" Target="../media/image35.png"/><Relationship Id="rId29" Type="http://schemas.openxmlformats.org/officeDocument/2006/relationships/tags" Target="../tags/tag278.xml"/><Relationship Id="rId28" Type="http://schemas.openxmlformats.org/officeDocument/2006/relationships/tags" Target="../tags/tag277.xml"/><Relationship Id="rId27" Type="http://schemas.openxmlformats.org/officeDocument/2006/relationships/tags" Target="../tags/tag276.xml"/><Relationship Id="rId26" Type="http://schemas.openxmlformats.org/officeDocument/2006/relationships/image" Target="../media/image39.svg"/><Relationship Id="rId25" Type="http://schemas.openxmlformats.org/officeDocument/2006/relationships/image" Target="../media/image38.png"/><Relationship Id="rId24" Type="http://schemas.openxmlformats.org/officeDocument/2006/relationships/tags" Target="../tags/tag275.xml"/><Relationship Id="rId23" Type="http://schemas.openxmlformats.org/officeDocument/2006/relationships/image" Target="../media/image37.svg"/><Relationship Id="rId22" Type="http://schemas.openxmlformats.org/officeDocument/2006/relationships/image" Target="../media/image31.png"/><Relationship Id="rId21" Type="http://schemas.openxmlformats.org/officeDocument/2006/relationships/tags" Target="../tags/tag274.xml"/><Relationship Id="rId20" Type="http://schemas.openxmlformats.org/officeDocument/2006/relationships/tags" Target="../tags/tag273.xml"/><Relationship Id="rId2" Type="http://schemas.openxmlformats.org/officeDocument/2006/relationships/image" Target="../media/image28.jpeg"/><Relationship Id="rId19" Type="http://schemas.openxmlformats.org/officeDocument/2006/relationships/tags" Target="../tags/tag272.xml"/><Relationship Id="rId18" Type="http://schemas.openxmlformats.org/officeDocument/2006/relationships/tags" Target="../tags/tag271.xml"/><Relationship Id="rId17" Type="http://schemas.openxmlformats.org/officeDocument/2006/relationships/tags" Target="../tags/tag270.xml"/><Relationship Id="rId16" Type="http://schemas.openxmlformats.org/officeDocument/2006/relationships/tags" Target="../tags/tag269.xml"/><Relationship Id="rId15" Type="http://schemas.openxmlformats.org/officeDocument/2006/relationships/tags" Target="../tags/tag268.xml"/><Relationship Id="rId14" Type="http://schemas.openxmlformats.org/officeDocument/2006/relationships/tags" Target="../tags/tag267.xml"/><Relationship Id="rId13" Type="http://schemas.openxmlformats.org/officeDocument/2006/relationships/tags" Target="../tags/tag266.xml"/><Relationship Id="rId12" Type="http://schemas.openxmlformats.org/officeDocument/2006/relationships/tags" Target="../tags/tag265.xml"/><Relationship Id="rId11" Type="http://schemas.openxmlformats.org/officeDocument/2006/relationships/tags" Target="../tags/tag264.xml"/><Relationship Id="rId10" Type="http://schemas.openxmlformats.org/officeDocument/2006/relationships/tags" Target="../tags/tag263.xml"/><Relationship Id="rId1" Type="http://schemas.openxmlformats.org/officeDocument/2006/relationships/tags" Target="../tags/tag257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91.xml"/><Relationship Id="rId8" Type="http://schemas.openxmlformats.org/officeDocument/2006/relationships/tags" Target="../tags/tag290.xml"/><Relationship Id="rId7" Type="http://schemas.openxmlformats.org/officeDocument/2006/relationships/tags" Target="../tags/tag289.xml"/><Relationship Id="rId6" Type="http://schemas.openxmlformats.org/officeDocument/2006/relationships/tags" Target="../tags/tag288.xml"/><Relationship Id="rId5" Type="http://schemas.openxmlformats.org/officeDocument/2006/relationships/tags" Target="../tags/tag287.xml"/><Relationship Id="rId42" Type="http://schemas.openxmlformats.org/officeDocument/2006/relationships/notesSlide" Target="../notesSlides/notesSlide4.xml"/><Relationship Id="rId41" Type="http://schemas.openxmlformats.org/officeDocument/2006/relationships/slideLayout" Target="../slideLayouts/slideLayout6.xml"/><Relationship Id="rId40" Type="http://schemas.openxmlformats.org/officeDocument/2006/relationships/tags" Target="../tags/tag309.xml"/><Relationship Id="rId4" Type="http://schemas.openxmlformats.org/officeDocument/2006/relationships/tags" Target="../tags/tag286.xml"/><Relationship Id="rId39" Type="http://schemas.openxmlformats.org/officeDocument/2006/relationships/image" Target="../media/image3.png"/><Relationship Id="rId38" Type="http://schemas.openxmlformats.org/officeDocument/2006/relationships/tags" Target="../tags/tag308.xml"/><Relationship Id="rId37" Type="http://schemas.openxmlformats.org/officeDocument/2006/relationships/tags" Target="../tags/tag307.xml"/><Relationship Id="rId36" Type="http://schemas.openxmlformats.org/officeDocument/2006/relationships/tags" Target="../tags/tag306.xml"/><Relationship Id="rId35" Type="http://schemas.openxmlformats.org/officeDocument/2006/relationships/tags" Target="../tags/tag305.xml"/><Relationship Id="rId34" Type="http://schemas.openxmlformats.org/officeDocument/2006/relationships/tags" Target="../tags/tag304.xml"/><Relationship Id="rId33" Type="http://schemas.openxmlformats.org/officeDocument/2006/relationships/image" Target="../media/image51.svg"/><Relationship Id="rId32" Type="http://schemas.openxmlformats.org/officeDocument/2006/relationships/image" Target="../media/image50.png"/><Relationship Id="rId31" Type="http://schemas.openxmlformats.org/officeDocument/2006/relationships/tags" Target="../tags/tag303.xml"/><Relationship Id="rId30" Type="http://schemas.openxmlformats.org/officeDocument/2006/relationships/image" Target="../media/image49.svg"/><Relationship Id="rId3" Type="http://schemas.openxmlformats.org/officeDocument/2006/relationships/tags" Target="../tags/tag285.xml"/><Relationship Id="rId29" Type="http://schemas.openxmlformats.org/officeDocument/2006/relationships/image" Target="../media/image48.png"/><Relationship Id="rId28" Type="http://schemas.openxmlformats.org/officeDocument/2006/relationships/tags" Target="../tags/tag302.xml"/><Relationship Id="rId27" Type="http://schemas.openxmlformats.org/officeDocument/2006/relationships/image" Target="../media/image47.svg"/><Relationship Id="rId26" Type="http://schemas.openxmlformats.org/officeDocument/2006/relationships/image" Target="../media/image46.png"/><Relationship Id="rId25" Type="http://schemas.openxmlformats.org/officeDocument/2006/relationships/tags" Target="../tags/tag301.xml"/><Relationship Id="rId24" Type="http://schemas.openxmlformats.org/officeDocument/2006/relationships/image" Target="../media/image45.svg"/><Relationship Id="rId23" Type="http://schemas.openxmlformats.org/officeDocument/2006/relationships/image" Target="../media/image44.png"/><Relationship Id="rId22" Type="http://schemas.openxmlformats.org/officeDocument/2006/relationships/tags" Target="../tags/tag300.xml"/><Relationship Id="rId21" Type="http://schemas.openxmlformats.org/officeDocument/2006/relationships/image" Target="../media/image43.svg"/><Relationship Id="rId20" Type="http://schemas.openxmlformats.org/officeDocument/2006/relationships/image" Target="../media/image42.png"/><Relationship Id="rId2" Type="http://schemas.openxmlformats.org/officeDocument/2006/relationships/tags" Target="../tags/tag284.xml"/><Relationship Id="rId19" Type="http://schemas.openxmlformats.org/officeDocument/2006/relationships/tags" Target="../tags/tag299.xml"/><Relationship Id="rId18" Type="http://schemas.openxmlformats.org/officeDocument/2006/relationships/image" Target="../media/image41.svg"/><Relationship Id="rId17" Type="http://schemas.openxmlformats.org/officeDocument/2006/relationships/image" Target="../media/image40.png"/><Relationship Id="rId16" Type="http://schemas.openxmlformats.org/officeDocument/2006/relationships/tags" Target="../tags/tag298.xml"/><Relationship Id="rId15" Type="http://schemas.openxmlformats.org/officeDocument/2006/relationships/tags" Target="../tags/tag297.xml"/><Relationship Id="rId14" Type="http://schemas.openxmlformats.org/officeDocument/2006/relationships/tags" Target="../tags/tag296.xml"/><Relationship Id="rId13" Type="http://schemas.openxmlformats.org/officeDocument/2006/relationships/tags" Target="../tags/tag295.xml"/><Relationship Id="rId12" Type="http://schemas.openxmlformats.org/officeDocument/2006/relationships/tags" Target="../tags/tag294.xml"/><Relationship Id="rId11" Type="http://schemas.openxmlformats.org/officeDocument/2006/relationships/tags" Target="../tags/tag293.xml"/><Relationship Id="rId10" Type="http://schemas.openxmlformats.org/officeDocument/2006/relationships/tags" Target="../tags/tag292.xml"/><Relationship Id="rId1" Type="http://schemas.openxmlformats.org/officeDocument/2006/relationships/tags" Target="../tags/tag283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318.xml"/><Relationship Id="rId8" Type="http://schemas.openxmlformats.org/officeDocument/2006/relationships/tags" Target="../tags/tag317.xml"/><Relationship Id="rId7" Type="http://schemas.openxmlformats.org/officeDocument/2006/relationships/tags" Target="../tags/tag316.xml"/><Relationship Id="rId6" Type="http://schemas.openxmlformats.org/officeDocument/2006/relationships/tags" Target="../tags/tag315.xml"/><Relationship Id="rId5" Type="http://schemas.openxmlformats.org/officeDocument/2006/relationships/tags" Target="../tags/tag314.xml"/><Relationship Id="rId4" Type="http://schemas.openxmlformats.org/officeDocument/2006/relationships/tags" Target="../tags/tag313.xml"/><Relationship Id="rId3" Type="http://schemas.openxmlformats.org/officeDocument/2006/relationships/tags" Target="../tags/tag312.xml"/><Relationship Id="rId23" Type="http://schemas.openxmlformats.org/officeDocument/2006/relationships/slideLayout" Target="../slideLayouts/slideLayout6.xml"/><Relationship Id="rId22" Type="http://schemas.openxmlformats.org/officeDocument/2006/relationships/tags" Target="../tags/tag329.xml"/><Relationship Id="rId21" Type="http://schemas.openxmlformats.org/officeDocument/2006/relationships/tags" Target="../tags/tag328.xml"/><Relationship Id="rId20" Type="http://schemas.openxmlformats.org/officeDocument/2006/relationships/tags" Target="../tags/tag327.xml"/><Relationship Id="rId2" Type="http://schemas.openxmlformats.org/officeDocument/2006/relationships/tags" Target="../tags/tag311.xml"/><Relationship Id="rId19" Type="http://schemas.openxmlformats.org/officeDocument/2006/relationships/tags" Target="../tags/tag326.xml"/><Relationship Id="rId18" Type="http://schemas.openxmlformats.org/officeDocument/2006/relationships/tags" Target="../tags/tag325.xml"/><Relationship Id="rId17" Type="http://schemas.openxmlformats.org/officeDocument/2006/relationships/tags" Target="../tags/tag324.xml"/><Relationship Id="rId16" Type="http://schemas.openxmlformats.org/officeDocument/2006/relationships/tags" Target="../tags/tag323.xml"/><Relationship Id="rId15" Type="http://schemas.openxmlformats.org/officeDocument/2006/relationships/image" Target="../media/image3.png"/><Relationship Id="rId14" Type="http://schemas.openxmlformats.org/officeDocument/2006/relationships/image" Target="../media/image52.png"/><Relationship Id="rId13" Type="http://schemas.openxmlformats.org/officeDocument/2006/relationships/tags" Target="../tags/tag322.xml"/><Relationship Id="rId12" Type="http://schemas.openxmlformats.org/officeDocument/2006/relationships/tags" Target="../tags/tag321.xml"/><Relationship Id="rId11" Type="http://schemas.openxmlformats.org/officeDocument/2006/relationships/tags" Target="../tags/tag320.xml"/><Relationship Id="rId10" Type="http://schemas.openxmlformats.org/officeDocument/2006/relationships/tags" Target="../tags/tag319.xml"/><Relationship Id="rId1" Type="http://schemas.openxmlformats.org/officeDocument/2006/relationships/tags" Target="../tags/tag310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338.xml"/><Relationship Id="rId8" Type="http://schemas.openxmlformats.org/officeDocument/2006/relationships/tags" Target="../tags/tag337.xml"/><Relationship Id="rId7" Type="http://schemas.openxmlformats.org/officeDocument/2006/relationships/tags" Target="../tags/tag336.xml"/><Relationship Id="rId6" Type="http://schemas.openxmlformats.org/officeDocument/2006/relationships/tags" Target="../tags/tag335.xml"/><Relationship Id="rId5" Type="http://schemas.openxmlformats.org/officeDocument/2006/relationships/tags" Target="../tags/tag334.xml"/><Relationship Id="rId4" Type="http://schemas.openxmlformats.org/officeDocument/2006/relationships/tags" Target="../tags/tag333.xml"/><Relationship Id="rId36" Type="http://schemas.openxmlformats.org/officeDocument/2006/relationships/slideLayout" Target="../slideLayouts/slideLayout6.xml"/><Relationship Id="rId35" Type="http://schemas.openxmlformats.org/officeDocument/2006/relationships/tags" Target="../tags/tag361.xml"/><Relationship Id="rId34" Type="http://schemas.openxmlformats.org/officeDocument/2006/relationships/tags" Target="../tags/tag360.xml"/><Relationship Id="rId33" Type="http://schemas.openxmlformats.org/officeDocument/2006/relationships/tags" Target="../tags/tag359.xml"/><Relationship Id="rId32" Type="http://schemas.openxmlformats.org/officeDocument/2006/relationships/tags" Target="../tags/tag358.xml"/><Relationship Id="rId31" Type="http://schemas.openxmlformats.org/officeDocument/2006/relationships/tags" Target="../tags/tag357.xml"/><Relationship Id="rId30" Type="http://schemas.openxmlformats.org/officeDocument/2006/relationships/tags" Target="../tags/tag356.xml"/><Relationship Id="rId3" Type="http://schemas.openxmlformats.org/officeDocument/2006/relationships/tags" Target="../tags/tag332.xml"/><Relationship Id="rId29" Type="http://schemas.openxmlformats.org/officeDocument/2006/relationships/tags" Target="../tags/tag355.xml"/><Relationship Id="rId28" Type="http://schemas.openxmlformats.org/officeDocument/2006/relationships/image" Target="../media/image3.png"/><Relationship Id="rId27" Type="http://schemas.openxmlformats.org/officeDocument/2006/relationships/tags" Target="../tags/tag354.xml"/><Relationship Id="rId26" Type="http://schemas.openxmlformats.org/officeDocument/2006/relationships/tags" Target="../tags/tag353.xml"/><Relationship Id="rId25" Type="http://schemas.openxmlformats.org/officeDocument/2006/relationships/image" Target="../media/image54.svg"/><Relationship Id="rId24" Type="http://schemas.openxmlformats.org/officeDocument/2006/relationships/image" Target="../media/image53.png"/><Relationship Id="rId23" Type="http://schemas.openxmlformats.org/officeDocument/2006/relationships/tags" Target="../tags/tag352.xml"/><Relationship Id="rId22" Type="http://schemas.openxmlformats.org/officeDocument/2006/relationships/tags" Target="../tags/tag351.xml"/><Relationship Id="rId21" Type="http://schemas.openxmlformats.org/officeDocument/2006/relationships/tags" Target="../tags/tag350.xml"/><Relationship Id="rId20" Type="http://schemas.openxmlformats.org/officeDocument/2006/relationships/tags" Target="../tags/tag349.xml"/><Relationship Id="rId2" Type="http://schemas.openxmlformats.org/officeDocument/2006/relationships/tags" Target="../tags/tag331.xml"/><Relationship Id="rId19" Type="http://schemas.openxmlformats.org/officeDocument/2006/relationships/tags" Target="../tags/tag348.xml"/><Relationship Id="rId18" Type="http://schemas.openxmlformats.org/officeDocument/2006/relationships/tags" Target="../tags/tag347.xml"/><Relationship Id="rId17" Type="http://schemas.openxmlformats.org/officeDocument/2006/relationships/tags" Target="../tags/tag346.xml"/><Relationship Id="rId16" Type="http://schemas.openxmlformats.org/officeDocument/2006/relationships/tags" Target="../tags/tag345.xml"/><Relationship Id="rId15" Type="http://schemas.openxmlformats.org/officeDocument/2006/relationships/tags" Target="../tags/tag344.xml"/><Relationship Id="rId14" Type="http://schemas.openxmlformats.org/officeDocument/2006/relationships/tags" Target="../tags/tag343.xml"/><Relationship Id="rId13" Type="http://schemas.openxmlformats.org/officeDocument/2006/relationships/tags" Target="../tags/tag342.xml"/><Relationship Id="rId12" Type="http://schemas.openxmlformats.org/officeDocument/2006/relationships/tags" Target="../tags/tag341.xml"/><Relationship Id="rId11" Type="http://schemas.openxmlformats.org/officeDocument/2006/relationships/tags" Target="../tags/tag340.xml"/><Relationship Id="rId10" Type="http://schemas.openxmlformats.org/officeDocument/2006/relationships/tags" Target="../tags/tag339.xml"/><Relationship Id="rId1" Type="http://schemas.openxmlformats.org/officeDocument/2006/relationships/tags" Target="../tags/tag330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jpeg"/><Relationship Id="rId8" Type="http://schemas.openxmlformats.org/officeDocument/2006/relationships/image" Target="../media/image7.jpeg"/><Relationship Id="rId7" Type="http://schemas.openxmlformats.org/officeDocument/2006/relationships/tags" Target="../tags/tag367.xml"/><Relationship Id="rId6" Type="http://schemas.openxmlformats.org/officeDocument/2006/relationships/tags" Target="../tags/tag366.xml"/><Relationship Id="rId5" Type="http://schemas.openxmlformats.org/officeDocument/2006/relationships/tags" Target="../tags/tag365.xml"/><Relationship Id="rId4" Type="http://schemas.openxmlformats.org/officeDocument/2006/relationships/tags" Target="../tags/tag364.xml"/><Relationship Id="rId3" Type="http://schemas.openxmlformats.org/officeDocument/2006/relationships/tags" Target="../tags/tag363.xml"/><Relationship Id="rId2" Type="http://schemas.openxmlformats.org/officeDocument/2006/relationships/tags" Target="../tags/tag362.xml"/><Relationship Id="rId11" Type="http://schemas.openxmlformats.org/officeDocument/2006/relationships/slideLayout" Target="../slideLayouts/slideLayout6.xml"/><Relationship Id="rId10" Type="http://schemas.openxmlformats.org/officeDocument/2006/relationships/tags" Target="../tags/tag368.xml"/><Relationship Id="rId1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image" Target="../media/image3.png"/><Relationship Id="rId7" Type="http://schemas.openxmlformats.org/officeDocument/2006/relationships/tags" Target="../tags/tag45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9" Type="http://schemas.openxmlformats.org/officeDocument/2006/relationships/tags" Target="../tags/tag55.xml"/><Relationship Id="rId18" Type="http://schemas.openxmlformats.org/officeDocument/2006/relationships/image" Target="../media/image5.png"/><Relationship Id="rId17" Type="http://schemas.openxmlformats.org/officeDocument/2006/relationships/tags" Target="../tags/tag54.xml"/><Relationship Id="rId16" Type="http://schemas.openxmlformats.org/officeDocument/2006/relationships/tags" Target="../tags/tag53.xml"/><Relationship Id="rId15" Type="http://schemas.openxmlformats.org/officeDocument/2006/relationships/tags" Target="../tags/tag52.xml"/><Relationship Id="rId14" Type="http://schemas.openxmlformats.org/officeDocument/2006/relationships/tags" Target="../tags/tag51.xml"/><Relationship Id="rId13" Type="http://schemas.openxmlformats.org/officeDocument/2006/relationships/tags" Target="../tags/tag50.xml"/><Relationship Id="rId12" Type="http://schemas.openxmlformats.org/officeDocument/2006/relationships/tags" Target="../tags/tag49.xml"/><Relationship Id="rId11" Type="http://schemas.openxmlformats.org/officeDocument/2006/relationships/tags" Target="../tags/tag48.xml"/><Relationship Id="rId10" Type="http://schemas.openxmlformats.org/officeDocument/2006/relationships/tags" Target="../tags/tag47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jpeg"/><Relationship Id="rId8" Type="http://schemas.openxmlformats.org/officeDocument/2006/relationships/tags" Target="../tags/tag375.xml"/><Relationship Id="rId7" Type="http://schemas.openxmlformats.org/officeDocument/2006/relationships/tags" Target="../tags/tag374.xml"/><Relationship Id="rId6" Type="http://schemas.openxmlformats.org/officeDocument/2006/relationships/tags" Target="../tags/tag373.xml"/><Relationship Id="rId5" Type="http://schemas.openxmlformats.org/officeDocument/2006/relationships/tags" Target="../tags/tag372.xml"/><Relationship Id="rId4" Type="http://schemas.openxmlformats.org/officeDocument/2006/relationships/tags" Target="../tags/tag371.xml"/><Relationship Id="rId3" Type="http://schemas.openxmlformats.org/officeDocument/2006/relationships/tags" Target="../tags/tag370.xml"/><Relationship Id="rId2" Type="http://schemas.openxmlformats.org/officeDocument/2006/relationships/tags" Target="../tags/tag369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76.xml"/><Relationship Id="rId10" Type="http://schemas.openxmlformats.org/officeDocument/2006/relationships/image" Target="../media/image3.png"/><Relationship Id="rId1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383.xml"/><Relationship Id="rId8" Type="http://schemas.openxmlformats.org/officeDocument/2006/relationships/image" Target="../media/image55.png"/><Relationship Id="rId7" Type="http://schemas.openxmlformats.org/officeDocument/2006/relationships/tags" Target="../tags/tag382.xml"/><Relationship Id="rId6" Type="http://schemas.openxmlformats.org/officeDocument/2006/relationships/tags" Target="../tags/tag381.xml"/><Relationship Id="rId5" Type="http://schemas.openxmlformats.org/officeDocument/2006/relationships/tags" Target="../tags/tag380.xml"/><Relationship Id="rId4" Type="http://schemas.openxmlformats.org/officeDocument/2006/relationships/tags" Target="../tags/tag379.xml"/><Relationship Id="rId3" Type="http://schemas.openxmlformats.org/officeDocument/2006/relationships/tags" Target="../tags/tag378.xml"/><Relationship Id="rId2" Type="http://schemas.openxmlformats.org/officeDocument/2006/relationships/image" Target="../media/image6.jpeg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377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3.jpeg"/><Relationship Id="rId8" Type="http://schemas.openxmlformats.org/officeDocument/2006/relationships/image" Target="../media/image62.jpeg"/><Relationship Id="rId7" Type="http://schemas.openxmlformats.org/officeDocument/2006/relationships/image" Target="../media/image61.jpeg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3" Type="http://schemas.openxmlformats.org/officeDocument/2006/relationships/image" Target="../media/image57.jpeg"/><Relationship Id="rId26" Type="http://schemas.openxmlformats.org/officeDocument/2006/relationships/slideLayout" Target="../slideLayouts/slideLayout6.xml"/><Relationship Id="rId25" Type="http://schemas.openxmlformats.org/officeDocument/2006/relationships/tags" Target="../tags/tag398.xml"/><Relationship Id="rId24" Type="http://schemas.openxmlformats.org/officeDocument/2006/relationships/tags" Target="../tags/tag397.xml"/><Relationship Id="rId23" Type="http://schemas.openxmlformats.org/officeDocument/2006/relationships/tags" Target="../tags/tag396.xml"/><Relationship Id="rId22" Type="http://schemas.openxmlformats.org/officeDocument/2006/relationships/tags" Target="../tags/tag395.xml"/><Relationship Id="rId21" Type="http://schemas.openxmlformats.org/officeDocument/2006/relationships/tags" Target="../tags/tag394.xml"/><Relationship Id="rId20" Type="http://schemas.openxmlformats.org/officeDocument/2006/relationships/tags" Target="../tags/tag393.xml"/><Relationship Id="rId2" Type="http://schemas.openxmlformats.org/officeDocument/2006/relationships/image" Target="../media/image56.jpeg"/><Relationship Id="rId19" Type="http://schemas.openxmlformats.org/officeDocument/2006/relationships/tags" Target="../tags/tag392.xml"/><Relationship Id="rId18" Type="http://schemas.openxmlformats.org/officeDocument/2006/relationships/image" Target="../media/image3.png"/><Relationship Id="rId17" Type="http://schemas.openxmlformats.org/officeDocument/2006/relationships/tags" Target="../tags/tag391.xml"/><Relationship Id="rId16" Type="http://schemas.openxmlformats.org/officeDocument/2006/relationships/tags" Target="../tags/tag390.xml"/><Relationship Id="rId15" Type="http://schemas.openxmlformats.org/officeDocument/2006/relationships/tags" Target="../tags/tag389.xml"/><Relationship Id="rId14" Type="http://schemas.openxmlformats.org/officeDocument/2006/relationships/tags" Target="../tags/tag388.xml"/><Relationship Id="rId13" Type="http://schemas.openxmlformats.org/officeDocument/2006/relationships/tags" Target="../tags/tag387.xml"/><Relationship Id="rId12" Type="http://schemas.openxmlformats.org/officeDocument/2006/relationships/tags" Target="../tags/tag386.xml"/><Relationship Id="rId11" Type="http://schemas.openxmlformats.org/officeDocument/2006/relationships/tags" Target="../tags/tag385.xml"/><Relationship Id="rId10" Type="http://schemas.openxmlformats.org/officeDocument/2006/relationships/image" Target="../media/image64.jpeg"/><Relationship Id="rId1" Type="http://schemas.openxmlformats.org/officeDocument/2006/relationships/tags" Target="../tags/tag384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407.xml"/><Relationship Id="rId8" Type="http://schemas.openxmlformats.org/officeDocument/2006/relationships/tags" Target="../tags/tag406.xml"/><Relationship Id="rId7" Type="http://schemas.openxmlformats.org/officeDocument/2006/relationships/tags" Target="../tags/tag405.xml"/><Relationship Id="rId6" Type="http://schemas.openxmlformats.org/officeDocument/2006/relationships/tags" Target="../tags/tag404.xml"/><Relationship Id="rId5" Type="http://schemas.openxmlformats.org/officeDocument/2006/relationships/tags" Target="../tags/tag403.xml"/><Relationship Id="rId4" Type="http://schemas.openxmlformats.org/officeDocument/2006/relationships/tags" Target="../tags/tag402.xml"/><Relationship Id="rId3" Type="http://schemas.openxmlformats.org/officeDocument/2006/relationships/tags" Target="../tags/tag401.xml"/><Relationship Id="rId26" Type="http://schemas.openxmlformats.org/officeDocument/2006/relationships/slideLayout" Target="../slideLayouts/slideLayout6.xml"/><Relationship Id="rId25" Type="http://schemas.openxmlformats.org/officeDocument/2006/relationships/tags" Target="../tags/tag422.xml"/><Relationship Id="rId24" Type="http://schemas.openxmlformats.org/officeDocument/2006/relationships/tags" Target="../tags/tag421.xml"/><Relationship Id="rId23" Type="http://schemas.openxmlformats.org/officeDocument/2006/relationships/tags" Target="../tags/tag420.xml"/><Relationship Id="rId22" Type="http://schemas.openxmlformats.org/officeDocument/2006/relationships/tags" Target="../tags/tag419.xml"/><Relationship Id="rId21" Type="http://schemas.openxmlformats.org/officeDocument/2006/relationships/tags" Target="../tags/tag418.xml"/><Relationship Id="rId20" Type="http://schemas.openxmlformats.org/officeDocument/2006/relationships/tags" Target="../tags/tag417.xml"/><Relationship Id="rId2" Type="http://schemas.openxmlformats.org/officeDocument/2006/relationships/tags" Target="../tags/tag400.xml"/><Relationship Id="rId19" Type="http://schemas.openxmlformats.org/officeDocument/2006/relationships/tags" Target="../tags/tag416.xml"/><Relationship Id="rId18" Type="http://schemas.openxmlformats.org/officeDocument/2006/relationships/image" Target="../media/image3.png"/><Relationship Id="rId17" Type="http://schemas.openxmlformats.org/officeDocument/2006/relationships/tags" Target="../tags/tag415.xml"/><Relationship Id="rId16" Type="http://schemas.openxmlformats.org/officeDocument/2006/relationships/tags" Target="../tags/tag414.xml"/><Relationship Id="rId15" Type="http://schemas.openxmlformats.org/officeDocument/2006/relationships/tags" Target="../tags/tag413.xml"/><Relationship Id="rId14" Type="http://schemas.openxmlformats.org/officeDocument/2006/relationships/tags" Target="../tags/tag412.xml"/><Relationship Id="rId13" Type="http://schemas.openxmlformats.org/officeDocument/2006/relationships/tags" Target="../tags/tag411.xml"/><Relationship Id="rId12" Type="http://schemas.openxmlformats.org/officeDocument/2006/relationships/tags" Target="../tags/tag410.xml"/><Relationship Id="rId11" Type="http://schemas.openxmlformats.org/officeDocument/2006/relationships/tags" Target="../tags/tag409.xml"/><Relationship Id="rId10" Type="http://schemas.openxmlformats.org/officeDocument/2006/relationships/tags" Target="../tags/tag408.xml"/><Relationship Id="rId1" Type="http://schemas.openxmlformats.org/officeDocument/2006/relationships/tags" Target="../tags/tag399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428.xml"/><Relationship Id="rId8" Type="http://schemas.openxmlformats.org/officeDocument/2006/relationships/tags" Target="../tags/tag427.xml"/><Relationship Id="rId7" Type="http://schemas.openxmlformats.org/officeDocument/2006/relationships/tags" Target="../tags/tag426.xml"/><Relationship Id="rId6" Type="http://schemas.openxmlformats.org/officeDocument/2006/relationships/tags" Target="../tags/tag425.xml"/><Relationship Id="rId5" Type="http://schemas.openxmlformats.org/officeDocument/2006/relationships/image" Target="../media/image65.jpeg"/><Relationship Id="rId4" Type="http://schemas.openxmlformats.org/officeDocument/2006/relationships/tags" Target="../tags/tag424.xml"/><Relationship Id="rId3" Type="http://schemas.openxmlformats.org/officeDocument/2006/relationships/image" Target="../media/image6.jpeg"/><Relationship Id="rId2" Type="http://schemas.openxmlformats.org/officeDocument/2006/relationships/tags" Target="../tags/tag423.xml"/><Relationship Id="rId17" Type="http://schemas.openxmlformats.org/officeDocument/2006/relationships/slideLayout" Target="../slideLayouts/slideLayout6.xml"/><Relationship Id="rId16" Type="http://schemas.openxmlformats.org/officeDocument/2006/relationships/tags" Target="../tags/tag433.xml"/><Relationship Id="rId15" Type="http://schemas.openxmlformats.org/officeDocument/2006/relationships/image" Target="../media/image67.svg"/><Relationship Id="rId14" Type="http://schemas.openxmlformats.org/officeDocument/2006/relationships/image" Target="../media/image66.png"/><Relationship Id="rId13" Type="http://schemas.openxmlformats.org/officeDocument/2006/relationships/tags" Target="../tags/tag432.xml"/><Relationship Id="rId12" Type="http://schemas.openxmlformats.org/officeDocument/2006/relationships/tags" Target="../tags/tag431.xml"/><Relationship Id="rId11" Type="http://schemas.openxmlformats.org/officeDocument/2006/relationships/tags" Target="../tags/tag430.xml"/><Relationship Id="rId10" Type="http://schemas.openxmlformats.org/officeDocument/2006/relationships/tags" Target="../tags/tag429.xml"/><Relationship Id="rId1" Type="http://schemas.openxmlformats.org/officeDocument/2006/relationships/chart" Target="../charts/chart3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8.png"/><Relationship Id="rId8" Type="http://schemas.openxmlformats.org/officeDocument/2006/relationships/tags" Target="../tags/tag440.xml"/><Relationship Id="rId7" Type="http://schemas.openxmlformats.org/officeDocument/2006/relationships/tags" Target="../tags/tag439.xml"/><Relationship Id="rId6" Type="http://schemas.openxmlformats.org/officeDocument/2006/relationships/tags" Target="../tags/tag438.xml"/><Relationship Id="rId5" Type="http://schemas.openxmlformats.org/officeDocument/2006/relationships/tags" Target="../tags/tag437.xml"/><Relationship Id="rId4" Type="http://schemas.openxmlformats.org/officeDocument/2006/relationships/tags" Target="../tags/tag436.xml"/><Relationship Id="rId3" Type="http://schemas.openxmlformats.org/officeDocument/2006/relationships/image" Target="../media/image6.jpeg"/><Relationship Id="rId2" Type="http://schemas.openxmlformats.org/officeDocument/2006/relationships/tags" Target="../tags/tag435.xml"/><Relationship Id="rId14" Type="http://schemas.openxmlformats.org/officeDocument/2006/relationships/slideLayout" Target="../slideLayouts/slideLayout6.xml"/><Relationship Id="rId13" Type="http://schemas.openxmlformats.org/officeDocument/2006/relationships/tags" Target="../tags/tag441.xml"/><Relationship Id="rId12" Type="http://schemas.openxmlformats.org/officeDocument/2006/relationships/image" Target="../media/image71.svg"/><Relationship Id="rId11" Type="http://schemas.openxmlformats.org/officeDocument/2006/relationships/image" Target="../media/image70.png"/><Relationship Id="rId10" Type="http://schemas.openxmlformats.org/officeDocument/2006/relationships/image" Target="../media/image69.svg"/><Relationship Id="rId1" Type="http://schemas.openxmlformats.org/officeDocument/2006/relationships/tags" Target="../tags/tag434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tags" Target="../tags/tag448.xml"/><Relationship Id="rId7" Type="http://schemas.openxmlformats.org/officeDocument/2006/relationships/tags" Target="../tags/tag447.xml"/><Relationship Id="rId6" Type="http://schemas.openxmlformats.org/officeDocument/2006/relationships/tags" Target="../tags/tag446.xml"/><Relationship Id="rId5" Type="http://schemas.openxmlformats.org/officeDocument/2006/relationships/tags" Target="../tags/tag445.xml"/><Relationship Id="rId4" Type="http://schemas.openxmlformats.org/officeDocument/2006/relationships/tags" Target="../tags/tag444.xml"/><Relationship Id="rId3" Type="http://schemas.openxmlformats.org/officeDocument/2006/relationships/tags" Target="../tags/tag443.xml"/><Relationship Id="rId21" Type="http://schemas.openxmlformats.org/officeDocument/2006/relationships/slideLayout" Target="../slideLayouts/slideLayout6.xml"/><Relationship Id="rId20" Type="http://schemas.openxmlformats.org/officeDocument/2006/relationships/tags" Target="../tags/tag457.xml"/><Relationship Id="rId2" Type="http://schemas.openxmlformats.org/officeDocument/2006/relationships/tags" Target="../tags/tag442.xml"/><Relationship Id="rId19" Type="http://schemas.openxmlformats.org/officeDocument/2006/relationships/tags" Target="../tags/tag456.xml"/><Relationship Id="rId18" Type="http://schemas.openxmlformats.org/officeDocument/2006/relationships/image" Target="../media/image3.png"/><Relationship Id="rId17" Type="http://schemas.openxmlformats.org/officeDocument/2006/relationships/tags" Target="../tags/tag455.xml"/><Relationship Id="rId16" Type="http://schemas.openxmlformats.org/officeDocument/2006/relationships/image" Target="../media/image72.png"/><Relationship Id="rId15" Type="http://schemas.openxmlformats.org/officeDocument/2006/relationships/tags" Target="../tags/tag454.xml"/><Relationship Id="rId14" Type="http://schemas.openxmlformats.org/officeDocument/2006/relationships/tags" Target="../tags/tag453.xml"/><Relationship Id="rId13" Type="http://schemas.openxmlformats.org/officeDocument/2006/relationships/tags" Target="../tags/tag452.xml"/><Relationship Id="rId12" Type="http://schemas.openxmlformats.org/officeDocument/2006/relationships/tags" Target="../tags/tag451.xml"/><Relationship Id="rId11" Type="http://schemas.openxmlformats.org/officeDocument/2006/relationships/tags" Target="../tags/tag450.xml"/><Relationship Id="rId10" Type="http://schemas.openxmlformats.org/officeDocument/2006/relationships/tags" Target="../tags/tag449.xml"/><Relationship Id="rId1" Type="http://schemas.openxmlformats.org/officeDocument/2006/relationships/chart" Target="../charts/chart4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465.xml"/><Relationship Id="rId8" Type="http://schemas.openxmlformats.org/officeDocument/2006/relationships/tags" Target="../tags/tag464.xml"/><Relationship Id="rId7" Type="http://schemas.openxmlformats.org/officeDocument/2006/relationships/tags" Target="../tags/tag463.xml"/><Relationship Id="rId6" Type="http://schemas.openxmlformats.org/officeDocument/2006/relationships/tags" Target="../tags/tag462.xml"/><Relationship Id="rId5" Type="http://schemas.openxmlformats.org/officeDocument/2006/relationships/tags" Target="../tags/tag461.xml"/><Relationship Id="rId4" Type="http://schemas.openxmlformats.org/officeDocument/2006/relationships/tags" Target="../tags/tag460.xml"/><Relationship Id="rId3" Type="http://schemas.openxmlformats.org/officeDocument/2006/relationships/tags" Target="../tags/tag459.xml"/><Relationship Id="rId23" Type="http://schemas.openxmlformats.org/officeDocument/2006/relationships/slideLayout" Target="../slideLayouts/slideLayout6.xml"/><Relationship Id="rId22" Type="http://schemas.openxmlformats.org/officeDocument/2006/relationships/tags" Target="../tags/tag477.xml"/><Relationship Id="rId21" Type="http://schemas.openxmlformats.org/officeDocument/2006/relationships/tags" Target="../tags/tag476.xml"/><Relationship Id="rId20" Type="http://schemas.openxmlformats.org/officeDocument/2006/relationships/tags" Target="../tags/tag475.xml"/><Relationship Id="rId2" Type="http://schemas.openxmlformats.org/officeDocument/2006/relationships/image" Target="../media/image36.png"/><Relationship Id="rId19" Type="http://schemas.openxmlformats.org/officeDocument/2006/relationships/tags" Target="../tags/tag474.xml"/><Relationship Id="rId18" Type="http://schemas.openxmlformats.org/officeDocument/2006/relationships/tags" Target="../tags/tag473.xml"/><Relationship Id="rId17" Type="http://schemas.openxmlformats.org/officeDocument/2006/relationships/tags" Target="../tags/tag472.xml"/><Relationship Id="rId16" Type="http://schemas.openxmlformats.org/officeDocument/2006/relationships/tags" Target="../tags/tag471.xml"/><Relationship Id="rId15" Type="http://schemas.openxmlformats.org/officeDocument/2006/relationships/image" Target="../media/image3.png"/><Relationship Id="rId14" Type="http://schemas.openxmlformats.org/officeDocument/2006/relationships/tags" Target="../tags/tag470.xml"/><Relationship Id="rId13" Type="http://schemas.openxmlformats.org/officeDocument/2006/relationships/tags" Target="../tags/tag469.xml"/><Relationship Id="rId12" Type="http://schemas.openxmlformats.org/officeDocument/2006/relationships/tags" Target="../tags/tag468.xml"/><Relationship Id="rId11" Type="http://schemas.openxmlformats.org/officeDocument/2006/relationships/tags" Target="../tags/tag467.xml"/><Relationship Id="rId10" Type="http://schemas.openxmlformats.org/officeDocument/2006/relationships/tags" Target="../tags/tag466.xml"/><Relationship Id="rId1" Type="http://schemas.openxmlformats.org/officeDocument/2006/relationships/tags" Target="../tags/tag458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jpeg"/><Relationship Id="rId8" Type="http://schemas.openxmlformats.org/officeDocument/2006/relationships/image" Target="../media/image7.jpeg"/><Relationship Id="rId7" Type="http://schemas.openxmlformats.org/officeDocument/2006/relationships/tags" Target="../tags/tag483.xml"/><Relationship Id="rId6" Type="http://schemas.openxmlformats.org/officeDocument/2006/relationships/tags" Target="../tags/tag482.xml"/><Relationship Id="rId5" Type="http://schemas.openxmlformats.org/officeDocument/2006/relationships/tags" Target="../tags/tag481.xml"/><Relationship Id="rId4" Type="http://schemas.openxmlformats.org/officeDocument/2006/relationships/tags" Target="../tags/tag480.xml"/><Relationship Id="rId3" Type="http://schemas.openxmlformats.org/officeDocument/2006/relationships/tags" Target="../tags/tag479.xml"/><Relationship Id="rId2" Type="http://schemas.openxmlformats.org/officeDocument/2006/relationships/tags" Target="../tags/tag478.xml"/><Relationship Id="rId11" Type="http://schemas.openxmlformats.org/officeDocument/2006/relationships/slideLayout" Target="../slideLayouts/slideLayout6.xml"/><Relationship Id="rId10" Type="http://schemas.openxmlformats.org/officeDocument/2006/relationships/tags" Target="../tags/tag484.xml"/><Relationship Id="rId1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jpeg"/><Relationship Id="rId8" Type="http://schemas.openxmlformats.org/officeDocument/2006/relationships/tags" Target="../tags/tag491.xml"/><Relationship Id="rId7" Type="http://schemas.openxmlformats.org/officeDocument/2006/relationships/tags" Target="../tags/tag490.xml"/><Relationship Id="rId6" Type="http://schemas.openxmlformats.org/officeDocument/2006/relationships/tags" Target="../tags/tag489.xml"/><Relationship Id="rId5" Type="http://schemas.openxmlformats.org/officeDocument/2006/relationships/tags" Target="../tags/tag488.xml"/><Relationship Id="rId4" Type="http://schemas.openxmlformats.org/officeDocument/2006/relationships/tags" Target="../tags/tag487.xml"/><Relationship Id="rId3" Type="http://schemas.openxmlformats.org/officeDocument/2006/relationships/tags" Target="../tags/tag486.xml"/><Relationship Id="rId2" Type="http://schemas.openxmlformats.org/officeDocument/2006/relationships/tags" Target="../tags/tag485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492.xml"/><Relationship Id="rId10" Type="http://schemas.openxmlformats.org/officeDocument/2006/relationships/image" Target="../media/image3.png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jpeg"/><Relationship Id="rId8" Type="http://schemas.openxmlformats.org/officeDocument/2006/relationships/image" Target="../media/image7.jpeg"/><Relationship Id="rId7" Type="http://schemas.openxmlformats.org/officeDocument/2006/relationships/tags" Target="../tags/tag61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1" Type="http://schemas.openxmlformats.org/officeDocument/2006/relationships/slideLayout" Target="../slideLayouts/slideLayout6.xml"/><Relationship Id="rId10" Type="http://schemas.openxmlformats.org/officeDocument/2006/relationships/tags" Target="../tags/tag62.xml"/><Relationship Id="rId1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500.xml"/><Relationship Id="rId8" Type="http://schemas.openxmlformats.org/officeDocument/2006/relationships/tags" Target="../tags/tag499.xml"/><Relationship Id="rId7" Type="http://schemas.openxmlformats.org/officeDocument/2006/relationships/tags" Target="../tags/tag498.xml"/><Relationship Id="rId6" Type="http://schemas.openxmlformats.org/officeDocument/2006/relationships/tags" Target="../tags/tag497.xml"/><Relationship Id="rId5" Type="http://schemas.openxmlformats.org/officeDocument/2006/relationships/tags" Target="../tags/tag496.xml"/><Relationship Id="rId4" Type="http://schemas.openxmlformats.org/officeDocument/2006/relationships/tags" Target="../tags/tag495.xml"/><Relationship Id="rId3" Type="http://schemas.openxmlformats.org/officeDocument/2006/relationships/tags" Target="../tags/tag494.xml"/><Relationship Id="rId2" Type="http://schemas.openxmlformats.org/officeDocument/2006/relationships/image" Target="../media/image6.jpeg"/><Relationship Id="rId19" Type="http://schemas.openxmlformats.org/officeDocument/2006/relationships/slideLayout" Target="../slideLayouts/slideLayout12.xml"/><Relationship Id="rId18" Type="http://schemas.openxmlformats.org/officeDocument/2006/relationships/tags" Target="../tags/tag508.xml"/><Relationship Id="rId17" Type="http://schemas.openxmlformats.org/officeDocument/2006/relationships/image" Target="../media/image73.jpeg"/><Relationship Id="rId16" Type="http://schemas.openxmlformats.org/officeDocument/2006/relationships/tags" Target="../tags/tag507.xml"/><Relationship Id="rId15" Type="http://schemas.openxmlformats.org/officeDocument/2006/relationships/tags" Target="../tags/tag506.xml"/><Relationship Id="rId14" Type="http://schemas.openxmlformats.org/officeDocument/2006/relationships/tags" Target="../tags/tag505.xml"/><Relationship Id="rId13" Type="http://schemas.openxmlformats.org/officeDocument/2006/relationships/tags" Target="../tags/tag504.xml"/><Relationship Id="rId12" Type="http://schemas.openxmlformats.org/officeDocument/2006/relationships/tags" Target="../tags/tag503.xml"/><Relationship Id="rId11" Type="http://schemas.openxmlformats.org/officeDocument/2006/relationships/tags" Target="../tags/tag502.xml"/><Relationship Id="rId10" Type="http://schemas.openxmlformats.org/officeDocument/2006/relationships/tags" Target="../tags/tag501.xml"/><Relationship Id="rId1" Type="http://schemas.openxmlformats.org/officeDocument/2006/relationships/tags" Target="../tags/tag493.xml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tags" Target="../tags/tag511.xml"/><Relationship Id="rId3" Type="http://schemas.openxmlformats.org/officeDocument/2006/relationships/tags" Target="../tags/tag510.xml"/><Relationship Id="rId2" Type="http://schemas.openxmlformats.org/officeDocument/2006/relationships/image" Target="../media/image6.jpeg"/><Relationship Id="rId1" Type="http://schemas.openxmlformats.org/officeDocument/2006/relationships/tags" Target="../tags/tag509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519.xml"/><Relationship Id="rId8" Type="http://schemas.openxmlformats.org/officeDocument/2006/relationships/image" Target="../media/image74.png"/><Relationship Id="rId7" Type="http://schemas.openxmlformats.org/officeDocument/2006/relationships/tags" Target="../tags/tag518.xml"/><Relationship Id="rId6" Type="http://schemas.openxmlformats.org/officeDocument/2006/relationships/tags" Target="../tags/tag517.xml"/><Relationship Id="rId5" Type="http://schemas.openxmlformats.org/officeDocument/2006/relationships/tags" Target="../tags/tag516.xml"/><Relationship Id="rId4" Type="http://schemas.openxmlformats.org/officeDocument/2006/relationships/tags" Target="../tags/tag515.xml"/><Relationship Id="rId3" Type="http://schemas.openxmlformats.org/officeDocument/2006/relationships/tags" Target="../tags/tag514.xml"/><Relationship Id="rId2" Type="http://schemas.openxmlformats.org/officeDocument/2006/relationships/tags" Target="../tags/tag513.xml"/><Relationship Id="rId18" Type="http://schemas.openxmlformats.org/officeDocument/2006/relationships/slideLayout" Target="../slideLayouts/slideLayout12.xml"/><Relationship Id="rId17" Type="http://schemas.openxmlformats.org/officeDocument/2006/relationships/tags" Target="../tags/tag524.xml"/><Relationship Id="rId16" Type="http://schemas.openxmlformats.org/officeDocument/2006/relationships/tags" Target="../tags/tag523.xml"/><Relationship Id="rId15" Type="http://schemas.openxmlformats.org/officeDocument/2006/relationships/tags" Target="../tags/tag522.xml"/><Relationship Id="rId14" Type="http://schemas.openxmlformats.org/officeDocument/2006/relationships/tags" Target="../tags/tag521.xml"/><Relationship Id="rId13" Type="http://schemas.openxmlformats.org/officeDocument/2006/relationships/image" Target="../media/image3.png"/><Relationship Id="rId12" Type="http://schemas.openxmlformats.org/officeDocument/2006/relationships/tags" Target="../tags/tag520.xml"/><Relationship Id="rId11" Type="http://schemas.openxmlformats.org/officeDocument/2006/relationships/image" Target="../media/image76.svg"/><Relationship Id="rId10" Type="http://schemas.openxmlformats.org/officeDocument/2006/relationships/image" Target="../media/image75.png"/><Relationship Id="rId1" Type="http://schemas.openxmlformats.org/officeDocument/2006/relationships/tags" Target="../tags/tag512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8.png"/><Relationship Id="rId8" Type="http://schemas.openxmlformats.org/officeDocument/2006/relationships/tags" Target="../tags/tag530.xml"/><Relationship Id="rId7" Type="http://schemas.openxmlformats.org/officeDocument/2006/relationships/image" Target="../media/image77.png"/><Relationship Id="rId6" Type="http://schemas.openxmlformats.org/officeDocument/2006/relationships/tags" Target="../tags/tag529.xml"/><Relationship Id="rId5" Type="http://schemas.openxmlformats.org/officeDocument/2006/relationships/tags" Target="../tags/tag528.xml"/><Relationship Id="rId4" Type="http://schemas.openxmlformats.org/officeDocument/2006/relationships/tags" Target="../tags/tag527.xml"/><Relationship Id="rId3" Type="http://schemas.openxmlformats.org/officeDocument/2006/relationships/tags" Target="../tags/tag526.xml"/><Relationship Id="rId2" Type="http://schemas.openxmlformats.org/officeDocument/2006/relationships/tags" Target="../tags/tag525.xml"/><Relationship Id="rId14" Type="http://schemas.openxmlformats.org/officeDocument/2006/relationships/slideLayout" Target="../slideLayouts/slideLayout6.xml"/><Relationship Id="rId13" Type="http://schemas.openxmlformats.org/officeDocument/2006/relationships/tags" Target="../tags/tag531.xml"/><Relationship Id="rId12" Type="http://schemas.openxmlformats.org/officeDocument/2006/relationships/image" Target="../media/image81.svg"/><Relationship Id="rId11" Type="http://schemas.openxmlformats.org/officeDocument/2006/relationships/image" Target="../media/image80.png"/><Relationship Id="rId10" Type="http://schemas.openxmlformats.org/officeDocument/2006/relationships/image" Target="../media/image79.svg"/><Relationship Id="rId1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tags" Target="../tags/tag534.xml"/><Relationship Id="rId3" Type="http://schemas.openxmlformats.org/officeDocument/2006/relationships/tags" Target="../tags/tag533.xml"/><Relationship Id="rId2" Type="http://schemas.openxmlformats.org/officeDocument/2006/relationships/tags" Target="../tags/tag532.xml"/><Relationship Id="rId1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tags" Target="../tags/tag542.xml"/><Relationship Id="rId8" Type="http://schemas.openxmlformats.org/officeDocument/2006/relationships/tags" Target="../tags/tag541.xml"/><Relationship Id="rId7" Type="http://schemas.openxmlformats.org/officeDocument/2006/relationships/tags" Target="../tags/tag540.xml"/><Relationship Id="rId6" Type="http://schemas.openxmlformats.org/officeDocument/2006/relationships/tags" Target="../tags/tag539.xml"/><Relationship Id="rId5" Type="http://schemas.openxmlformats.org/officeDocument/2006/relationships/tags" Target="../tags/tag538.xml"/><Relationship Id="rId4" Type="http://schemas.openxmlformats.org/officeDocument/2006/relationships/tags" Target="../tags/tag537.xml"/><Relationship Id="rId3" Type="http://schemas.openxmlformats.org/officeDocument/2006/relationships/tags" Target="../tags/tag536.xml"/><Relationship Id="rId2" Type="http://schemas.openxmlformats.org/officeDocument/2006/relationships/image" Target="../media/image73.jpeg"/><Relationship Id="rId19" Type="http://schemas.openxmlformats.org/officeDocument/2006/relationships/slideLayout" Target="../slideLayouts/slideLayout6.xml"/><Relationship Id="rId18" Type="http://schemas.openxmlformats.org/officeDocument/2006/relationships/tags" Target="../tags/tag550.xml"/><Relationship Id="rId17" Type="http://schemas.openxmlformats.org/officeDocument/2006/relationships/image" Target="../media/image3.png"/><Relationship Id="rId16" Type="http://schemas.openxmlformats.org/officeDocument/2006/relationships/tags" Target="../tags/tag549.xml"/><Relationship Id="rId15" Type="http://schemas.openxmlformats.org/officeDocument/2006/relationships/tags" Target="../tags/tag548.xml"/><Relationship Id="rId14" Type="http://schemas.openxmlformats.org/officeDocument/2006/relationships/tags" Target="../tags/tag547.xml"/><Relationship Id="rId13" Type="http://schemas.openxmlformats.org/officeDocument/2006/relationships/tags" Target="../tags/tag546.xml"/><Relationship Id="rId12" Type="http://schemas.openxmlformats.org/officeDocument/2006/relationships/tags" Target="../tags/tag545.xml"/><Relationship Id="rId11" Type="http://schemas.openxmlformats.org/officeDocument/2006/relationships/tags" Target="../tags/tag544.xml"/><Relationship Id="rId10" Type="http://schemas.openxmlformats.org/officeDocument/2006/relationships/tags" Target="../tags/tag543.xml"/><Relationship Id="rId1" Type="http://schemas.openxmlformats.org/officeDocument/2006/relationships/tags" Target="../tags/tag535.xml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553.xml"/><Relationship Id="rId5" Type="http://schemas.openxmlformats.org/officeDocument/2006/relationships/tags" Target="../tags/tag552.xml"/><Relationship Id="rId4" Type="http://schemas.openxmlformats.org/officeDocument/2006/relationships/tags" Target="../tags/tag55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jpeg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70.xml"/><Relationship Id="rId10" Type="http://schemas.openxmlformats.org/officeDocument/2006/relationships/image" Target="../media/image3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78.xml"/><Relationship Id="rId8" Type="http://schemas.openxmlformats.org/officeDocument/2006/relationships/tags" Target="../tags/tag77.xml"/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image" Target="../media/image6.jpeg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7" Type="http://schemas.openxmlformats.org/officeDocument/2006/relationships/notesSlide" Target="../notesSlides/notesSlide1.xml"/><Relationship Id="rId16" Type="http://schemas.openxmlformats.org/officeDocument/2006/relationships/slideLayout" Target="../slideLayouts/slideLayout6.xml"/><Relationship Id="rId15" Type="http://schemas.openxmlformats.org/officeDocument/2006/relationships/tags" Target="../tags/tag83.xml"/><Relationship Id="rId14" Type="http://schemas.openxmlformats.org/officeDocument/2006/relationships/image" Target="../media/image3.png"/><Relationship Id="rId13" Type="http://schemas.openxmlformats.org/officeDocument/2006/relationships/tags" Target="../tags/tag82.xml"/><Relationship Id="rId12" Type="http://schemas.openxmlformats.org/officeDocument/2006/relationships/tags" Target="../tags/tag81.xml"/><Relationship Id="rId11" Type="http://schemas.openxmlformats.org/officeDocument/2006/relationships/tags" Target="../tags/tag80.xml"/><Relationship Id="rId10" Type="http://schemas.openxmlformats.org/officeDocument/2006/relationships/tags" Target="../tags/tag79.xml"/><Relationship Id="rId1" Type="http://schemas.openxmlformats.org/officeDocument/2006/relationships/tags" Target="../tags/tag7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tags" Target="../tags/tag88.xml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3" Type="http://schemas.openxmlformats.org/officeDocument/2006/relationships/tags" Target="../tags/tag85.xml"/><Relationship Id="rId29" Type="http://schemas.openxmlformats.org/officeDocument/2006/relationships/notesSlide" Target="../notesSlides/notesSlide2.xml"/><Relationship Id="rId28" Type="http://schemas.openxmlformats.org/officeDocument/2006/relationships/slideLayout" Target="../slideLayouts/slideLayout6.xml"/><Relationship Id="rId27" Type="http://schemas.openxmlformats.org/officeDocument/2006/relationships/tags" Target="../tags/tag102.xml"/><Relationship Id="rId26" Type="http://schemas.openxmlformats.org/officeDocument/2006/relationships/image" Target="../media/image3.png"/><Relationship Id="rId25" Type="http://schemas.openxmlformats.org/officeDocument/2006/relationships/tags" Target="../tags/tag101.xml"/><Relationship Id="rId24" Type="http://schemas.openxmlformats.org/officeDocument/2006/relationships/tags" Target="../tags/tag100.xml"/><Relationship Id="rId23" Type="http://schemas.openxmlformats.org/officeDocument/2006/relationships/tags" Target="../tags/tag99.xml"/><Relationship Id="rId22" Type="http://schemas.openxmlformats.org/officeDocument/2006/relationships/tags" Target="../tags/tag98.xml"/><Relationship Id="rId21" Type="http://schemas.openxmlformats.org/officeDocument/2006/relationships/tags" Target="../tags/tag97.xml"/><Relationship Id="rId20" Type="http://schemas.openxmlformats.org/officeDocument/2006/relationships/tags" Target="../tags/tag96.xml"/><Relationship Id="rId2" Type="http://schemas.openxmlformats.org/officeDocument/2006/relationships/tags" Target="../tags/tag84.xml"/><Relationship Id="rId19" Type="http://schemas.openxmlformats.org/officeDocument/2006/relationships/tags" Target="../tags/tag95.xml"/><Relationship Id="rId18" Type="http://schemas.openxmlformats.org/officeDocument/2006/relationships/tags" Target="../tags/tag94.xml"/><Relationship Id="rId17" Type="http://schemas.openxmlformats.org/officeDocument/2006/relationships/tags" Target="../tags/tag93.xml"/><Relationship Id="rId16" Type="http://schemas.openxmlformats.org/officeDocument/2006/relationships/tags" Target="../tags/tag92.xml"/><Relationship Id="rId15" Type="http://schemas.openxmlformats.org/officeDocument/2006/relationships/image" Target="../media/image16.svg"/><Relationship Id="rId14" Type="http://schemas.openxmlformats.org/officeDocument/2006/relationships/image" Target="../media/image15.png"/><Relationship Id="rId13" Type="http://schemas.openxmlformats.org/officeDocument/2006/relationships/tags" Target="../tags/tag91.xml"/><Relationship Id="rId12" Type="http://schemas.openxmlformats.org/officeDocument/2006/relationships/tags" Target="../tags/tag90.xml"/><Relationship Id="rId11" Type="http://schemas.openxmlformats.org/officeDocument/2006/relationships/tags" Target="../tags/tag89.xml"/><Relationship Id="rId10" Type="http://schemas.openxmlformats.org/officeDocument/2006/relationships/image" Target="../media/image14.svg"/><Relationship Id="rId1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11.xml"/><Relationship Id="rId8" Type="http://schemas.openxmlformats.org/officeDocument/2006/relationships/tags" Target="../tags/tag110.xml"/><Relationship Id="rId7" Type="http://schemas.openxmlformats.org/officeDocument/2006/relationships/tags" Target="../tags/tag109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1" Type="http://schemas.openxmlformats.org/officeDocument/2006/relationships/slideLayout" Target="../slideLayouts/slideLayout6.xml"/><Relationship Id="rId30" Type="http://schemas.openxmlformats.org/officeDocument/2006/relationships/tags" Target="../tags/tag129.xml"/><Relationship Id="rId3" Type="http://schemas.openxmlformats.org/officeDocument/2006/relationships/tags" Target="../tags/tag105.xml"/><Relationship Id="rId29" Type="http://schemas.openxmlformats.org/officeDocument/2006/relationships/image" Target="../media/image3.png"/><Relationship Id="rId28" Type="http://schemas.openxmlformats.org/officeDocument/2006/relationships/tags" Target="../tags/tag128.xml"/><Relationship Id="rId27" Type="http://schemas.openxmlformats.org/officeDocument/2006/relationships/tags" Target="../tags/tag127.xml"/><Relationship Id="rId26" Type="http://schemas.openxmlformats.org/officeDocument/2006/relationships/tags" Target="../tags/tag126.xml"/><Relationship Id="rId25" Type="http://schemas.openxmlformats.org/officeDocument/2006/relationships/tags" Target="../tags/tag125.xml"/><Relationship Id="rId24" Type="http://schemas.openxmlformats.org/officeDocument/2006/relationships/image" Target="../media/image18.png"/><Relationship Id="rId23" Type="http://schemas.openxmlformats.org/officeDocument/2006/relationships/tags" Target="../tags/tag124.xml"/><Relationship Id="rId22" Type="http://schemas.openxmlformats.org/officeDocument/2006/relationships/tags" Target="../tags/tag123.xml"/><Relationship Id="rId21" Type="http://schemas.openxmlformats.org/officeDocument/2006/relationships/tags" Target="../tags/tag122.xml"/><Relationship Id="rId20" Type="http://schemas.openxmlformats.org/officeDocument/2006/relationships/tags" Target="../tags/tag121.xml"/><Relationship Id="rId2" Type="http://schemas.openxmlformats.org/officeDocument/2006/relationships/tags" Target="../tags/tag104.xml"/><Relationship Id="rId19" Type="http://schemas.openxmlformats.org/officeDocument/2006/relationships/tags" Target="../tags/tag120.xml"/><Relationship Id="rId18" Type="http://schemas.openxmlformats.org/officeDocument/2006/relationships/tags" Target="../tags/tag119.xml"/><Relationship Id="rId17" Type="http://schemas.openxmlformats.org/officeDocument/2006/relationships/tags" Target="../tags/tag118.xml"/><Relationship Id="rId16" Type="http://schemas.openxmlformats.org/officeDocument/2006/relationships/tags" Target="../tags/tag117.xml"/><Relationship Id="rId15" Type="http://schemas.openxmlformats.org/officeDocument/2006/relationships/tags" Target="../tags/tag116.xml"/><Relationship Id="rId14" Type="http://schemas.openxmlformats.org/officeDocument/2006/relationships/tags" Target="../tags/tag115.xml"/><Relationship Id="rId13" Type="http://schemas.openxmlformats.org/officeDocument/2006/relationships/image" Target="../media/image17.png"/><Relationship Id="rId12" Type="http://schemas.openxmlformats.org/officeDocument/2006/relationships/tags" Target="../tags/tag114.xml"/><Relationship Id="rId11" Type="http://schemas.openxmlformats.org/officeDocument/2006/relationships/tags" Target="../tags/tag113.xml"/><Relationship Id="rId10" Type="http://schemas.openxmlformats.org/officeDocument/2006/relationships/tags" Target="../tags/tag112.xml"/><Relationship Id="rId1" Type="http://schemas.openxmlformats.org/officeDocument/2006/relationships/tags" Target="../tags/tag103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37.xml"/><Relationship Id="rId8" Type="http://schemas.openxmlformats.org/officeDocument/2006/relationships/tags" Target="../tags/tag136.xml"/><Relationship Id="rId7" Type="http://schemas.openxmlformats.org/officeDocument/2006/relationships/tags" Target="../tags/tag135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" Type="http://schemas.openxmlformats.org/officeDocument/2006/relationships/tags" Target="../tags/tag131.xml"/><Relationship Id="rId2" Type="http://schemas.openxmlformats.org/officeDocument/2006/relationships/image" Target="../media/image6.jpeg"/><Relationship Id="rId16" Type="http://schemas.openxmlformats.org/officeDocument/2006/relationships/slideLayout" Target="../slideLayouts/slideLayout12.xml"/><Relationship Id="rId15" Type="http://schemas.openxmlformats.org/officeDocument/2006/relationships/tags" Target="../tags/tag143.xml"/><Relationship Id="rId14" Type="http://schemas.openxmlformats.org/officeDocument/2006/relationships/tags" Target="../tags/tag142.xml"/><Relationship Id="rId13" Type="http://schemas.openxmlformats.org/officeDocument/2006/relationships/tags" Target="../tags/tag141.xml"/><Relationship Id="rId12" Type="http://schemas.openxmlformats.org/officeDocument/2006/relationships/tags" Target="../tags/tag140.xml"/><Relationship Id="rId11" Type="http://schemas.openxmlformats.org/officeDocument/2006/relationships/tags" Target="../tags/tag139.xml"/><Relationship Id="rId10" Type="http://schemas.openxmlformats.org/officeDocument/2006/relationships/tags" Target="../tags/tag138.xml"/><Relationship Id="rId1" Type="http://schemas.openxmlformats.org/officeDocument/2006/relationships/tags" Target="../tags/tag13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52.xml"/><Relationship Id="rId8" Type="http://schemas.openxmlformats.org/officeDocument/2006/relationships/tags" Target="../tags/tag151.xml"/><Relationship Id="rId7" Type="http://schemas.openxmlformats.org/officeDocument/2006/relationships/tags" Target="../tags/tag150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3" Type="http://schemas.openxmlformats.org/officeDocument/2006/relationships/tags" Target="../tags/tag146.xml"/><Relationship Id="rId22" Type="http://schemas.openxmlformats.org/officeDocument/2006/relationships/slideLayout" Target="../slideLayouts/slideLayout6.xml"/><Relationship Id="rId21" Type="http://schemas.openxmlformats.org/officeDocument/2006/relationships/tags" Target="../tags/tag161.xml"/><Relationship Id="rId20" Type="http://schemas.openxmlformats.org/officeDocument/2006/relationships/image" Target="../media/image3.png"/><Relationship Id="rId2" Type="http://schemas.openxmlformats.org/officeDocument/2006/relationships/tags" Target="../tags/tag145.xml"/><Relationship Id="rId19" Type="http://schemas.openxmlformats.org/officeDocument/2006/relationships/tags" Target="../tags/tag160.xml"/><Relationship Id="rId18" Type="http://schemas.openxmlformats.org/officeDocument/2006/relationships/tags" Target="../tags/tag159.xml"/><Relationship Id="rId17" Type="http://schemas.openxmlformats.org/officeDocument/2006/relationships/image" Target="../media/image20.png"/><Relationship Id="rId16" Type="http://schemas.openxmlformats.org/officeDocument/2006/relationships/image" Target="../media/image19.png"/><Relationship Id="rId15" Type="http://schemas.openxmlformats.org/officeDocument/2006/relationships/tags" Target="../tags/tag158.xml"/><Relationship Id="rId14" Type="http://schemas.openxmlformats.org/officeDocument/2006/relationships/tags" Target="../tags/tag157.xml"/><Relationship Id="rId13" Type="http://schemas.openxmlformats.org/officeDocument/2006/relationships/tags" Target="../tags/tag156.xml"/><Relationship Id="rId12" Type="http://schemas.openxmlformats.org/officeDocument/2006/relationships/tags" Target="../tags/tag155.xml"/><Relationship Id="rId11" Type="http://schemas.openxmlformats.org/officeDocument/2006/relationships/tags" Target="../tags/tag154.xml"/><Relationship Id="rId10" Type="http://schemas.openxmlformats.org/officeDocument/2006/relationships/tags" Target="../tags/tag153.xml"/><Relationship Id="rId1" Type="http://schemas.openxmlformats.org/officeDocument/2006/relationships/tags" Target="../tags/tag1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背景图紫色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635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lum bright="6000" contrast="6000"/>
          </a:blip>
          <a:srcRect t="3166" b="26005"/>
          <a:stretch>
            <a:fillRect/>
          </a:stretch>
        </p:blipFill>
        <p:spPr>
          <a:xfrm>
            <a:off x="7620" y="2939415"/>
            <a:ext cx="12185015" cy="3464560"/>
          </a:xfrm>
          <a:prstGeom prst="rect">
            <a:avLst/>
          </a:prstGeom>
        </p:spPr>
      </p:pic>
      <p:pic>
        <p:nvPicPr>
          <p:cNvPr id="7" name="图片 6" descr="b4bef48a6b44a0d9762269b396a6bd7a"/>
          <p:cNvPicPr/>
          <p:nvPr/>
        </p:nvPicPr>
        <p:blipFill>
          <a:blip r:embed="rId3"/>
          <a:stretch>
            <a:fillRect/>
          </a:stretch>
        </p:blipFill>
        <p:spPr>
          <a:xfrm>
            <a:off x="271780" y="239395"/>
            <a:ext cx="2675890" cy="50419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1338580" y="1924685"/>
            <a:ext cx="9418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江苏第二师范学院PPT模板</a:t>
            </a:r>
            <a:endParaRPr lang="zh-CN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5201920" y="3429000"/>
            <a:ext cx="178435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kumimoji="1"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单位</a:t>
            </a:r>
            <a:r>
              <a:rPr kumimoji="1"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名称</a:t>
            </a:r>
            <a:endParaRPr kumimoji="1" lang="zh-CN" alt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2540" y="351790"/>
            <a:ext cx="12202795" cy="702310"/>
          </a:xfrm>
          <a:prstGeom prst="rect">
            <a:avLst/>
          </a:prstGeom>
          <a:gradFill>
            <a:gsLst>
              <a:gs pos="84000">
                <a:srgbClr val="9C84C3">
                  <a:alpha val="100000"/>
                </a:srgbClr>
              </a:gs>
              <a:gs pos="100000">
                <a:schemeClr val="bg2">
                  <a:lumMod val="90000"/>
                </a:schemeClr>
              </a:gs>
              <a:gs pos="0">
                <a:srgbClr val="673AB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666875" y="1629410"/>
            <a:ext cx="2836545" cy="39878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2000" b="1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添加小标题</a:t>
            </a:r>
            <a:endParaRPr lang="zh-CN" altLang="en-US" sz="2000" b="1" dirty="0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1666875" y="2294255"/>
            <a:ext cx="4399915" cy="5708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1200" spc="100" dirty="0">
                <a:solidFill>
                  <a:srgbClr val="000000">
                    <a:lumMod val="50000"/>
                    <a:lumOff val="50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单击此处输入正文，为了最终演示发布的良好效果，请尽量言简意赅的阐述观点</a:t>
            </a:r>
            <a:endParaRPr lang="zh-CN" altLang="en-US" sz="1200" spc="100" dirty="0">
              <a:solidFill>
                <a:srgbClr val="000000">
                  <a:lumMod val="50000"/>
                  <a:lumOff val="50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cxnSp>
        <p:nvCxnSpPr>
          <p:cNvPr id="16" name="直接连接符 15"/>
          <p:cNvCxnSpPr/>
          <p:nvPr>
            <p:custDataLst>
              <p:tags r:id="rId5"/>
            </p:custDataLst>
          </p:nvPr>
        </p:nvCxnSpPr>
        <p:spPr>
          <a:xfrm>
            <a:off x="1711960" y="2172970"/>
            <a:ext cx="4354830" cy="0"/>
          </a:xfrm>
          <a:prstGeom prst="line">
            <a:avLst/>
          </a:prstGeom>
          <a:ln w="11430">
            <a:solidFill>
              <a:srgbClr val="673AB7"/>
            </a:solidFill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grpSp>
        <p:nvGrpSpPr>
          <p:cNvPr id="24" name="组合 23"/>
          <p:cNvGrpSpPr/>
          <p:nvPr>
            <p:custDataLst>
              <p:tags r:id="rId6"/>
            </p:custDataLst>
          </p:nvPr>
        </p:nvGrpSpPr>
        <p:grpSpPr>
          <a:xfrm>
            <a:off x="7051785" y="1911101"/>
            <a:ext cx="4211261" cy="1036617"/>
            <a:chOff x="7213297" y="1987953"/>
            <a:chExt cx="4211261" cy="1036617"/>
          </a:xfrm>
        </p:grpSpPr>
        <p:pic>
          <p:nvPicPr>
            <p:cNvPr id="25" name="图形 3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213297" y="1987953"/>
              <a:ext cx="417712" cy="417712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7897815" y="2023210"/>
              <a:ext cx="3526743" cy="1001360"/>
              <a:chOff x="1887176" y="1780605"/>
              <a:chExt cx="2665493" cy="1001360"/>
            </a:xfrm>
          </p:grpSpPr>
          <p:sp>
            <p:nvSpPr>
              <p:cNvPr id="32" name="矩形 31"/>
              <p:cNvSpPr/>
              <p:nvPr>
                <p:custDataLst>
                  <p:tags r:id="rId10"/>
                </p:custDataLst>
              </p:nvPr>
            </p:nvSpPr>
            <p:spPr>
              <a:xfrm>
                <a:off x="1909307" y="2232904"/>
                <a:ext cx="2643362" cy="5490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30000"/>
                  </a:lnSpc>
                </a:pPr>
                <a:r>
                  <a:rPr lang="zh-CN" alt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您的内容请在这里输入，或者复制您的文本后，在此处选择黏贴，并选择只保留文字</a:t>
                </a:r>
                <a:endPara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5" name="矩形 34"/>
              <p:cNvSpPr/>
              <p:nvPr>
                <p:custDataLst>
                  <p:tags r:id="rId11"/>
                </p:custDataLst>
              </p:nvPr>
            </p:nvSpPr>
            <p:spPr>
              <a:xfrm>
                <a:off x="1887176" y="1780605"/>
                <a:ext cx="1520417" cy="3683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lvl="0"/>
                <a:r>
                  <a:rPr lang="zh-CN" alt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请在这里添加标题</a:t>
                </a:r>
                <a:endPara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  <p:grpSp>
        <p:nvGrpSpPr>
          <p:cNvPr id="36" name="组合 35"/>
          <p:cNvGrpSpPr/>
          <p:nvPr>
            <p:custDataLst>
              <p:tags r:id="rId12"/>
            </p:custDataLst>
          </p:nvPr>
        </p:nvGrpSpPr>
        <p:grpSpPr>
          <a:xfrm>
            <a:off x="7051785" y="3406855"/>
            <a:ext cx="4271173" cy="1018149"/>
            <a:chOff x="7153385" y="3282771"/>
            <a:chExt cx="4271173" cy="1018149"/>
          </a:xfrm>
        </p:grpSpPr>
        <p:pic>
          <p:nvPicPr>
            <p:cNvPr id="37" name="图形 5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153385" y="3282771"/>
              <a:ext cx="480384" cy="480384"/>
            </a:xfrm>
            <a:prstGeom prst="rect">
              <a:avLst/>
            </a:prstGeom>
          </p:spPr>
        </p:pic>
        <p:grpSp>
          <p:nvGrpSpPr>
            <p:cNvPr id="38" name="组合 37"/>
            <p:cNvGrpSpPr/>
            <p:nvPr/>
          </p:nvGrpSpPr>
          <p:grpSpPr>
            <a:xfrm>
              <a:off x="7897815" y="3299560"/>
              <a:ext cx="3526743" cy="1001360"/>
              <a:chOff x="1887176" y="1780605"/>
              <a:chExt cx="2665493" cy="1001360"/>
            </a:xfrm>
          </p:grpSpPr>
          <p:sp>
            <p:nvSpPr>
              <p:cNvPr id="40" name="矩形 39"/>
              <p:cNvSpPr/>
              <p:nvPr>
                <p:custDataLst>
                  <p:tags r:id="rId16"/>
                </p:custDataLst>
              </p:nvPr>
            </p:nvSpPr>
            <p:spPr>
              <a:xfrm>
                <a:off x="1909307" y="2232904"/>
                <a:ext cx="2643362" cy="5490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30000"/>
                  </a:lnSpc>
                </a:pPr>
                <a:r>
                  <a:rPr lang="zh-CN" alt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您的内容请在这里输入，或者复制您的文本后，在此处选择黏贴，并选择只保留文字</a:t>
                </a:r>
                <a:endPara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1" name="矩形 40"/>
              <p:cNvSpPr/>
              <p:nvPr>
                <p:custDataLst>
                  <p:tags r:id="rId17"/>
                </p:custDataLst>
              </p:nvPr>
            </p:nvSpPr>
            <p:spPr>
              <a:xfrm>
                <a:off x="1887176" y="1780605"/>
                <a:ext cx="1520417" cy="3683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lvl="0"/>
                <a:r>
                  <a:rPr lang="zh-CN" alt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请在这里添加标题</a:t>
                </a:r>
                <a:endPara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  <p:grpSp>
        <p:nvGrpSpPr>
          <p:cNvPr id="42" name="组合 41"/>
          <p:cNvGrpSpPr/>
          <p:nvPr>
            <p:custDataLst>
              <p:tags r:id="rId18"/>
            </p:custDataLst>
          </p:nvPr>
        </p:nvGrpSpPr>
        <p:grpSpPr>
          <a:xfrm>
            <a:off x="7051785" y="4824830"/>
            <a:ext cx="4270058" cy="1001360"/>
            <a:chOff x="7154500" y="4575910"/>
            <a:chExt cx="4270058" cy="1001360"/>
          </a:xfrm>
        </p:grpSpPr>
        <p:pic>
          <p:nvPicPr>
            <p:cNvPr id="43" name="图形 7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7154500" y="4640262"/>
              <a:ext cx="401954" cy="381000"/>
            </a:xfrm>
            <a:prstGeom prst="rect">
              <a:avLst/>
            </a:prstGeom>
          </p:spPr>
        </p:pic>
        <p:grpSp>
          <p:nvGrpSpPr>
            <p:cNvPr id="44" name="组合 43"/>
            <p:cNvGrpSpPr/>
            <p:nvPr/>
          </p:nvGrpSpPr>
          <p:grpSpPr>
            <a:xfrm>
              <a:off x="7897815" y="4575910"/>
              <a:ext cx="3526743" cy="1001360"/>
              <a:chOff x="1887176" y="1780605"/>
              <a:chExt cx="2665493" cy="1001360"/>
            </a:xfrm>
          </p:grpSpPr>
          <p:sp>
            <p:nvSpPr>
              <p:cNvPr id="45" name="矩形 44"/>
              <p:cNvSpPr/>
              <p:nvPr>
                <p:custDataLst>
                  <p:tags r:id="rId22"/>
                </p:custDataLst>
              </p:nvPr>
            </p:nvSpPr>
            <p:spPr>
              <a:xfrm>
                <a:off x="1909307" y="2232904"/>
                <a:ext cx="2643362" cy="5490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30000"/>
                  </a:lnSpc>
                </a:pPr>
                <a:r>
                  <a:rPr lang="zh-CN" alt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您的内容请在这里输入，或者复制您的文本后，在此处选择黏贴，并选择只保留文字</a:t>
                </a:r>
                <a:endPara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6" name="矩形 45"/>
              <p:cNvSpPr/>
              <p:nvPr>
                <p:custDataLst>
                  <p:tags r:id="rId23"/>
                </p:custDataLst>
              </p:nvPr>
            </p:nvSpPr>
            <p:spPr>
              <a:xfrm>
                <a:off x="1887176" y="1780605"/>
                <a:ext cx="1520417" cy="3683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lvl="0"/>
                <a:r>
                  <a:rPr lang="zh-CN" alt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请在这里添加标题</a:t>
                </a:r>
                <a:endPara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  <p:sp>
        <p:nvSpPr>
          <p:cNvPr id="15" name="矩形 14" hidden="1"/>
          <p:cNvSpPr/>
          <p:nvPr>
            <p:custDataLst>
              <p:tags r:id="rId24"/>
            </p:custDataLst>
          </p:nvPr>
        </p:nvSpPr>
        <p:spPr>
          <a:xfrm>
            <a:off x="1636395" y="1101725"/>
            <a:ext cx="1549412" cy="406403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7" name="直接连接符 16" hidden="1"/>
          <p:cNvCxnSpPr/>
          <p:nvPr>
            <p:custDataLst>
              <p:tags r:id="rId25"/>
            </p:custDataLst>
          </p:nvPr>
        </p:nvCxnSpPr>
        <p:spPr>
          <a:xfrm>
            <a:off x="835025" y="790575"/>
            <a:ext cx="518604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 hidden="1"/>
          <p:cNvGrpSpPr/>
          <p:nvPr>
            <p:custDataLst>
              <p:tags r:id="rId26"/>
            </p:custDataLst>
          </p:nvPr>
        </p:nvGrpSpPr>
        <p:grpSpPr>
          <a:xfrm>
            <a:off x="835025" y="790575"/>
            <a:ext cx="2108835" cy="1803600"/>
            <a:chOff x="835025" y="790575"/>
            <a:chExt cx="2108835" cy="1804670"/>
          </a:xfrm>
        </p:grpSpPr>
        <p:sp>
          <p:nvSpPr>
            <p:cNvPr id="20" name="文本框 19"/>
            <p:cNvSpPr txBox="1"/>
            <p:nvPr>
              <p:custDataLst>
                <p:tags r:id="rId27"/>
              </p:custDataLst>
            </p:nvPr>
          </p:nvSpPr>
          <p:spPr>
            <a:xfrm>
              <a:off x="835025" y="1341120"/>
              <a:ext cx="2108835" cy="706755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p>
              <a:pPr algn="ctr" fontAlgn="ctr"/>
              <a:r>
                <a:rPr lang="en-US" altLang="zh-CN" sz="3600" b="1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1.2</a:t>
              </a:r>
              <a:r>
                <a:rPr lang="zh-CN" altLang="en-US" sz="3600" b="1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倍</a:t>
              </a:r>
              <a:endParaRPr lang="zh-CN" altLang="en-US" sz="36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6" name="等腰三角形 25"/>
            <p:cNvSpPr/>
            <p:nvPr>
              <p:custDataLst>
                <p:tags r:id="rId28"/>
              </p:custDataLst>
            </p:nvPr>
          </p:nvSpPr>
          <p:spPr>
            <a:xfrm>
              <a:off x="1773555" y="996950"/>
              <a:ext cx="231140" cy="231140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等腰三角形 26"/>
            <p:cNvSpPr/>
            <p:nvPr>
              <p:custDataLst>
                <p:tags r:id="rId29"/>
              </p:custDataLst>
            </p:nvPr>
          </p:nvSpPr>
          <p:spPr>
            <a:xfrm flipV="1">
              <a:off x="1773555" y="2160905"/>
              <a:ext cx="231140" cy="231140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>
              <p:custDataLst>
                <p:tags r:id="rId30"/>
              </p:custDataLst>
            </p:nvPr>
          </p:nvSpPr>
          <p:spPr>
            <a:xfrm>
              <a:off x="1345565" y="790575"/>
              <a:ext cx="1087755" cy="203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22" name="直接连接符 21"/>
            <p:cNvCxnSpPr/>
            <p:nvPr>
              <p:custDataLst>
                <p:tags r:id="rId31"/>
              </p:custDataLst>
            </p:nvPr>
          </p:nvCxnSpPr>
          <p:spPr>
            <a:xfrm>
              <a:off x="1444625" y="2595245"/>
              <a:ext cx="8890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直接连接符 22" hidden="1"/>
          <p:cNvCxnSpPr/>
          <p:nvPr>
            <p:custDataLst>
              <p:tags r:id="rId32"/>
            </p:custDataLst>
          </p:nvPr>
        </p:nvCxnSpPr>
        <p:spPr>
          <a:xfrm>
            <a:off x="6021070" y="777875"/>
            <a:ext cx="0" cy="127001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图表 4" descr="7b0a202020202263686172745265734964223a20223230343736323531220a7d0a"/>
          <p:cNvGraphicFramePr/>
          <p:nvPr>
            <p:custDataLst>
              <p:tags r:id="rId33"/>
            </p:custDataLst>
          </p:nvPr>
        </p:nvGraphicFramePr>
        <p:xfrm>
          <a:off x="1161415" y="3131820"/>
          <a:ext cx="5241290" cy="3006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7" name="文本框 17"/>
          <p:cNvSpPr txBox="1"/>
          <p:nvPr>
            <p:custDataLst>
              <p:tags r:id="rId34"/>
            </p:custDataLst>
          </p:nvPr>
        </p:nvSpPr>
        <p:spPr>
          <a:xfrm>
            <a:off x="154940" y="40862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01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35"/>
            </p:custDataLst>
          </p:nvPr>
        </p:nvSpPr>
        <p:spPr>
          <a:xfrm>
            <a:off x="1164590" y="408940"/>
            <a:ext cx="4209415" cy="645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输入标题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2" name="图片 11" descr="b4bef48a6b44a0d9762269b396a6bd7a"/>
          <p:cNvPicPr/>
          <p:nvPr>
            <p:custDataLst>
              <p:tags r:id="rId36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9324975" y="444500"/>
            <a:ext cx="2706289" cy="529200"/>
          </a:xfrm>
          <a:prstGeom prst="rect">
            <a:avLst/>
          </a:prstGeom>
        </p:spPr>
      </p:pic>
    </p:spTree>
    <p:custDataLst>
      <p:tags r:id="rId38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4" name="图片 23" descr="C:\Users\duxin\Desktop\宣讲团PPT\微信图片_20251221152204.jpg微信图片_2025122115220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6396355" y="1410335"/>
            <a:ext cx="4831080" cy="3075940"/>
          </a:xfrm>
          <a:prstGeom prst="rect">
            <a:avLst/>
          </a:prstGeom>
        </p:spPr>
      </p:pic>
      <p:pic>
        <p:nvPicPr>
          <p:cNvPr id="39" name="图片 38" descr="C:\Users\duxin\Desktop\宣讲团PPT\微信图片_20251221152220.jpg微信图片_202512211522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396875" y="1409065"/>
            <a:ext cx="3392805" cy="2734310"/>
          </a:xfrm>
          <a:prstGeom prst="rect">
            <a:avLst/>
          </a:prstGeom>
        </p:spPr>
      </p:pic>
      <p:sp>
        <p:nvSpPr>
          <p:cNvPr id="46" name="矩形 45"/>
          <p:cNvSpPr/>
          <p:nvPr>
            <p:custDataLst>
              <p:tags r:id="rId5"/>
            </p:custDataLst>
          </p:nvPr>
        </p:nvSpPr>
        <p:spPr>
          <a:xfrm>
            <a:off x="3855085" y="1409700"/>
            <a:ext cx="2482215" cy="3081655"/>
          </a:xfrm>
          <a:prstGeom prst="rect">
            <a:avLst/>
          </a:prstGeom>
          <a:solidFill>
            <a:srgbClr val="673AB7"/>
          </a:solidFill>
          <a:ln>
            <a:solidFill>
              <a:srgbClr val="7149B9"/>
            </a:solidFill>
          </a:ln>
        </p:spPr>
        <p:style>
          <a:lnRef idx="2">
            <a:srgbClr val="77D65E">
              <a:shade val="50000"/>
            </a:srgbClr>
          </a:lnRef>
          <a:fillRef idx="1">
            <a:srgbClr val="77D65E"/>
          </a:fillRef>
          <a:effectRef idx="0">
            <a:srgbClr val="77D65E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8" name="文本框 47"/>
          <p:cNvSpPr txBox="1"/>
          <p:nvPr>
            <p:custDataLst>
              <p:tags r:id="rId6"/>
            </p:custDataLst>
          </p:nvPr>
        </p:nvSpPr>
        <p:spPr>
          <a:xfrm>
            <a:off x="4391025" y="2596515"/>
            <a:ext cx="1410335" cy="322580"/>
          </a:xfrm>
          <a:prstGeom prst="rect">
            <a:avLst/>
          </a:prstGeom>
          <a:noFill/>
        </p:spPr>
        <p:txBody>
          <a:bodyPr wrap="square" bIns="0" rtlCol="0" anchor="ctr" anchorCtr="0">
            <a:spAutoFit/>
          </a:bodyPr>
          <a:p>
            <a:pPr algn="ctr"/>
            <a:r>
              <a:rPr lang="zh-CN" altLang="en-US" spc="300"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添加标题</a:t>
            </a:r>
            <a:endParaRPr lang="zh-CN" altLang="en-US" spc="300">
              <a:solidFill>
                <a:srgbClr val="FFFFFF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9" name="文本框 48"/>
          <p:cNvSpPr txBox="1"/>
          <p:nvPr>
            <p:custDataLst>
              <p:tags r:id="rId7"/>
            </p:custDataLst>
          </p:nvPr>
        </p:nvSpPr>
        <p:spPr>
          <a:xfrm>
            <a:off x="4134485" y="3074035"/>
            <a:ext cx="1924050" cy="570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 fontAlgn="auto">
              <a:lnSpc>
                <a:spcPct val="130000"/>
              </a:lnSpc>
              <a:spcAft>
                <a:spcPts val="1000"/>
              </a:spcAft>
              <a:buClrTx/>
              <a:buSzTx/>
              <a:buFontTx/>
            </a:pPr>
            <a:r>
              <a:rPr lang="zh-CN" altLang="zh-CN" sz="1200" kern="0" spc="150" dirty="0">
                <a:solidFill>
                  <a:srgbClr val="FFFFFF">
                    <a:alpha val="80000"/>
                  </a:srgbClr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单击此处输入你的正文，文字是您思想的提炼。</a:t>
            </a:r>
            <a:endParaRPr lang="zh-CN" altLang="zh-CN" sz="1200" kern="0" spc="150" dirty="0">
              <a:solidFill>
                <a:srgbClr val="FFFFFF">
                  <a:alpha val="80000"/>
                </a:srgbClr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5" name="矩形 24"/>
          <p:cNvSpPr/>
          <p:nvPr>
            <p:custDataLst>
              <p:tags r:id="rId8"/>
            </p:custDataLst>
          </p:nvPr>
        </p:nvSpPr>
        <p:spPr>
          <a:xfrm>
            <a:off x="6394450" y="3985895"/>
            <a:ext cx="4840605" cy="502285"/>
          </a:xfrm>
          <a:prstGeom prst="rect">
            <a:avLst/>
          </a:prstGeom>
          <a:gradFill>
            <a:gsLst>
              <a:gs pos="50000">
                <a:srgbClr val="9275AA"/>
              </a:gs>
              <a:gs pos="0">
                <a:srgbClr val="B6A3C6"/>
              </a:gs>
              <a:gs pos="100000">
                <a:srgbClr val="6D478D"/>
              </a:gs>
            </a:gsLst>
            <a:lin ang="0" scaled="1"/>
          </a:gradFill>
          <a:ln>
            <a:noFill/>
          </a:ln>
        </p:spPr>
        <p:style>
          <a:lnRef idx="2">
            <a:srgbClr val="77D65E">
              <a:shade val="50000"/>
            </a:srgbClr>
          </a:lnRef>
          <a:fillRef idx="1">
            <a:srgbClr val="77D65E"/>
          </a:fillRef>
          <a:effectRef idx="0">
            <a:srgbClr val="77D65E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9"/>
            </p:custDataLst>
          </p:nvPr>
        </p:nvSpPr>
        <p:spPr>
          <a:xfrm>
            <a:off x="6583680" y="4089241"/>
            <a:ext cx="1553210" cy="291465"/>
          </a:xfrm>
          <a:prstGeom prst="rect">
            <a:avLst/>
          </a:prstGeom>
          <a:noFill/>
        </p:spPr>
        <p:txBody>
          <a:bodyPr wrap="square" bIns="0" rtlCol="0" anchor="ctr" anchorCtr="0">
            <a:spAutoFit/>
          </a:bodyPr>
          <a:p>
            <a:pPr algn="l"/>
            <a:r>
              <a:rPr lang="zh-CN" altLang="en-US" sz="1600" spc="300"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添加标题</a:t>
            </a:r>
            <a:endParaRPr lang="zh-CN" altLang="en-US" sz="1600" spc="300">
              <a:solidFill>
                <a:srgbClr val="FFFFFF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0" name="矩形 29"/>
          <p:cNvSpPr/>
          <p:nvPr>
            <p:custDataLst>
              <p:tags r:id="rId10"/>
            </p:custDataLst>
          </p:nvPr>
        </p:nvSpPr>
        <p:spPr>
          <a:xfrm>
            <a:off x="404495" y="3994150"/>
            <a:ext cx="3384550" cy="506095"/>
          </a:xfrm>
          <a:prstGeom prst="rect">
            <a:avLst/>
          </a:prstGeom>
          <a:gradFill>
            <a:gsLst>
              <a:gs pos="50000">
                <a:srgbClr val="9275AA"/>
              </a:gs>
              <a:gs pos="0">
                <a:srgbClr val="B6A3C6"/>
              </a:gs>
              <a:gs pos="100000">
                <a:srgbClr val="6D478D"/>
              </a:gs>
            </a:gsLst>
            <a:lin ang="0" scaled="1"/>
          </a:gradFill>
          <a:ln>
            <a:noFill/>
          </a:ln>
        </p:spPr>
        <p:style>
          <a:lnRef idx="2">
            <a:srgbClr val="77D65E">
              <a:shade val="50000"/>
            </a:srgbClr>
          </a:lnRef>
          <a:fillRef idx="1">
            <a:srgbClr val="77D65E"/>
          </a:fillRef>
          <a:effectRef idx="0">
            <a:srgbClr val="77D65E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1" name="文本框 30"/>
          <p:cNvSpPr txBox="1"/>
          <p:nvPr>
            <p:custDataLst>
              <p:tags r:id="rId11"/>
            </p:custDataLst>
          </p:nvPr>
        </p:nvSpPr>
        <p:spPr>
          <a:xfrm>
            <a:off x="927100" y="4055586"/>
            <a:ext cx="1302385" cy="375285"/>
          </a:xfrm>
          <a:prstGeom prst="rect">
            <a:avLst/>
          </a:prstGeom>
          <a:noFill/>
        </p:spPr>
        <p:txBody>
          <a:bodyPr wrap="none" bIns="0" rtlCol="0" anchor="ctr" anchorCtr="0">
            <a:noAutofit/>
          </a:bodyPr>
          <a:p>
            <a:pPr algn="l"/>
            <a:r>
              <a:rPr lang="zh-CN" altLang="en-US" sz="1600" spc="300"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添加标题</a:t>
            </a:r>
            <a:endParaRPr lang="zh-CN" altLang="en-US" sz="1600" spc="300">
              <a:solidFill>
                <a:srgbClr val="FFFFFF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2" name="文本框 31"/>
          <p:cNvSpPr txBox="1"/>
          <p:nvPr>
            <p:custDataLst>
              <p:tags r:id="rId12"/>
            </p:custDataLst>
          </p:nvPr>
        </p:nvSpPr>
        <p:spPr>
          <a:xfrm>
            <a:off x="1309370" y="5321935"/>
            <a:ext cx="9730740" cy="596900"/>
          </a:xfrm>
          <a:prstGeom prst="rect">
            <a:avLst/>
          </a:prstGeom>
          <a:noFill/>
        </p:spPr>
        <p:txBody>
          <a:bodyPr wrap="square" tIns="71755" rtlCol="0" anchor="t">
            <a:spAutoFit/>
          </a:bodyPr>
          <a:p>
            <a:pPr algn="ct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200" spc="150">
                <a:solidFill>
                  <a:srgbClr val="000000">
                    <a:lumMod val="50000"/>
                    <a:lumOff val="50000"/>
                  </a:srgbClr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单击此处输入你的正文，文字是您思想的提炼，为了最终演示发布的良好效果，请尽量言简意赅的阐述观点；根据需要可酌情增减文字，以便观者可以准确理解您所传达的信息。</a:t>
            </a:r>
            <a:endParaRPr lang="zh-CN" altLang="en-US" sz="1200" spc="150">
              <a:solidFill>
                <a:srgbClr val="000000">
                  <a:lumMod val="50000"/>
                  <a:lumOff val="50000"/>
                </a:srgbClr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2" name="文本框 51"/>
          <p:cNvSpPr txBox="1"/>
          <p:nvPr>
            <p:custDataLst>
              <p:tags r:id="rId13"/>
            </p:custDataLst>
          </p:nvPr>
        </p:nvSpPr>
        <p:spPr>
          <a:xfrm>
            <a:off x="1309370" y="4895215"/>
            <a:ext cx="9730740" cy="322580"/>
          </a:xfrm>
          <a:prstGeom prst="rect">
            <a:avLst/>
          </a:prstGeom>
          <a:noFill/>
        </p:spPr>
        <p:txBody>
          <a:bodyPr wrap="square" bIns="0" rtlCol="0" anchor="ctr" anchorCtr="0">
            <a:spAutoFit/>
          </a:bodyPr>
          <a:p>
            <a:pPr algn="ctr"/>
            <a:r>
              <a:rPr lang="zh-CN" altLang="en-US" b="1" spc="300">
                <a:solidFill>
                  <a:srgbClr val="00BCDF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单击此处添加小标题内容</a:t>
            </a:r>
            <a:endParaRPr lang="zh-CN" altLang="en-US" b="1" spc="300">
              <a:solidFill>
                <a:srgbClr val="00BCDF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-97790" y="0"/>
            <a:ext cx="12299950" cy="933450"/>
            <a:chOff x="-154" y="0"/>
            <a:chExt cx="19370" cy="1470"/>
          </a:xfrm>
        </p:grpSpPr>
        <p:grpSp>
          <p:nvGrpSpPr>
            <p:cNvPr id="4" name="组合 3"/>
            <p:cNvGrpSpPr/>
            <p:nvPr/>
          </p:nvGrpSpPr>
          <p:grpSpPr>
            <a:xfrm>
              <a:off x="-154" y="0"/>
              <a:ext cx="19370" cy="1470"/>
              <a:chOff x="6121" y="1678"/>
              <a:chExt cx="19370" cy="1470"/>
            </a:xfrm>
          </p:grpSpPr>
          <p:sp>
            <p:nvSpPr>
              <p:cNvPr id="11" name="平行四边形 10"/>
              <p:cNvSpPr/>
              <p:nvPr>
                <p:custDataLst>
                  <p:tags r:id="rId14"/>
                </p:custDataLst>
              </p:nvPr>
            </p:nvSpPr>
            <p:spPr>
              <a:xfrm rot="16200000">
                <a:off x="7584" y="2177"/>
                <a:ext cx="1470" cy="472"/>
              </a:xfrm>
              <a:prstGeom prst="parallelogram">
                <a:avLst>
                  <a:gd name="adj" fmla="val 76588"/>
                </a:avLst>
              </a:prstGeom>
              <a:solidFill>
                <a:srgbClr val="673AB7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3" name="平行四边形 12"/>
              <p:cNvSpPr/>
              <p:nvPr>
                <p:custDataLst>
                  <p:tags r:id="rId15"/>
                </p:custDataLst>
              </p:nvPr>
            </p:nvSpPr>
            <p:spPr>
              <a:xfrm rot="20760000">
                <a:off x="6121" y="1913"/>
                <a:ext cx="2130" cy="1064"/>
              </a:xfrm>
              <a:prstGeom prst="parallelogram">
                <a:avLst/>
              </a:prstGeom>
              <a:gradFill>
                <a:gsLst>
                  <a:gs pos="100000">
                    <a:srgbClr val="673AB7"/>
                  </a:gs>
                  <a:gs pos="0">
                    <a:srgbClr val="515983">
                      <a:alpha val="51000"/>
                    </a:srgb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4" name="矩形 13"/>
              <p:cNvSpPr/>
              <p:nvPr>
                <p:custDataLst>
                  <p:tags r:id="rId16"/>
                </p:custDataLst>
              </p:nvPr>
            </p:nvSpPr>
            <p:spPr>
              <a:xfrm>
                <a:off x="8540" y="2032"/>
                <a:ext cx="16951" cy="1106"/>
              </a:xfrm>
              <a:prstGeom prst="rect">
                <a:avLst/>
              </a:prstGeom>
              <a:gradFill>
                <a:gsLst>
                  <a:gs pos="84000">
                    <a:srgbClr val="9C84C3">
                      <a:alpha val="100000"/>
                    </a:srgbClr>
                  </a:gs>
                  <a:gs pos="100000">
                    <a:schemeClr val="bg2">
                      <a:lumMod val="90000"/>
                    </a:schemeClr>
                  </a:gs>
                  <a:gs pos="0">
                    <a:srgbClr val="673AB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239" y="228"/>
              <a:ext cx="8771" cy="1016"/>
              <a:chOff x="239" y="228"/>
              <a:chExt cx="8771" cy="1016"/>
            </a:xfrm>
          </p:grpSpPr>
          <p:sp>
            <p:nvSpPr>
              <p:cNvPr id="17" name="文本框 17"/>
              <p:cNvSpPr txBox="1"/>
              <p:nvPr>
                <p:custDataLst>
                  <p:tags r:id="rId17"/>
                </p:custDataLst>
              </p:nvPr>
            </p:nvSpPr>
            <p:spPr>
              <a:xfrm rot="20700000">
                <a:off x="239" y="228"/>
                <a:ext cx="1590" cy="10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ctr" anchorCtr="0">
                <a:spAutoFit/>
              </a:bodyPr>
              <a:p>
                <a:pPr fontAlgn="ctr"/>
                <a:r>
                  <a:rPr lang="en-US" altLang="zh-CN" sz="36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思源黑体 CN Normal" panose="020B0400000000000000" charset="-122"/>
                  </a:rPr>
                  <a:t>01</a:t>
                </a:r>
                <a:endParaRPr lang="en-US" altLang="zh-CN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endParaRPr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2410" y="500"/>
                <a:ext cx="6600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fontAlgn="ctr"/>
                <a:r>
                  <a:rPr lang="zh-CN" altLang="en-US" sz="24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思源黑体 CN Normal" panose="020B0400000000000000" charset="-122"/>
                    <a:sym typeface="+mn-ea"/>
                  </a:rPr>
                  <a:t>输入标题</a:t>
                </a:r>
                <a:endPara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</p:grpSp>
      <p:pic>
        <p:nvPicPr>
          <p:cNvPr id="5" name="图片 4" descr="b4bef48a6b44a0d9762269b396a6bd7a"/>
          <p:cNvPicPr/>
          <p:nvPr/>
        </p:nvPicPr>
        <p:blipFill>
          <a:blip r:embed="rId19"/>
          <a:stretch>
            <a:fillRect/>
          </a:stretch>
        </p:blipFill>
        <p:spPr>
          <a:xfrm>
            <a:off x="9321800" y="317500"/>
            <a:ext cx="2706289" cy="529200"/>
          </a:xfrm>
          <a:prstGeom prst="rect">
            <a:avLst/>
          </a:prstGeom>
        </p:spPr>
      </p:pic>
    </p:spTree>
    <p:custDataLst>
      <p:tags r:id="rId20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C:\Users\duxin\Desktop\宣讲团PPT\图片1.jpg图片1"/>
          <p:cNvPicPr>
            <a:picLocks noChangeAspect="1"/>
          </p:cNvPicPr>
          <p:nvPr/>
        </p:nvPicPr>
        <p:blipFill>
          <a:blip r:embed="rId1">
            <a:alphaModFix amt="15000"/>
            <a:grayscl/>
            <a:lum contrast="18000"/>
          </a:blip>
          <a:srcRect/>
          <a:stretch>
            <a:fillRect/>
          </a:stretch>
        </p:blipFill>
        <p:spPr>
          <a:xfrm>
            <a:off x="635" y="0"/>
            <a:ext cx="12190730" cy="6858000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0" y="1270"/>
            <a:ext cx="12191365" cy="6857365"/>
          </a:xfrm>
          <a:prstGeom prst="rect">
            <a:avLst/>
          </a:prstGeom>
          <a:gradFill>
            <a:gsLst>
              <a:gs pos="0">
                <a:srgbClr val="FFFFFF">
                  <a:alpha val="62000"/>
                </a:srgbClr>
              </a:gs>
              <a:gs pos="100000">
                <a:srgbClr val="FFFFFF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8" name="矩形 47"/>
          <p:cNvSpPr/>
          <p:nvPr>
            <p:custDataLst>
              <p:tags r:id="rId3"/>
            </p:custDataLst>
          </p:nvPr>
        </p:nvSpPr>
        <p:spPr>
          <a:xfrm>
            <a:off x="1594485" y="635"/>
            <a:ext cx="3184525" cy="6858000"/>
          </a:xfrm>
          <a:prstGeom prst="rect">
            <a:avLst/>
          </a:prstGeom>
          <a:solidFill>
            <a:srgbClr val="673AB7"/>
          </a:solidFill>
          <a:ln>
            <a:solidFill>
              <a:srgbClr val="673A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 rot="0">
            <a:off x="6199505" y="2366645"/>
            <a:ext cx="5156200" cy="2773045"/>
            <a:chOff x="1199" y="4132"/>
            <a:chExt cx="8120" cy="4367"/>
          </a:xfrm>
        </p:grpSpPr>
        <p:sp>
          <p:nvSpPr>
            <p:cNvPr id="8" name="文本框 7"/>
            <p:cNvSpPr txBox="1"/>
            <p:nvPr/>
          </p:nvSpPr>
          <p:spPr>
            <a:xfrm>
              <a:off x="1199" y="6250"/>
              <a:ext cx="8120" cy="1113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lvl="0" algn="l">
                <a:buClrTx/>
                <a:buSzTx/>
                <a:buFontTx/>
              </a:pPr>
              <a:r>
                <a:rPr lang="zh-CN" altLang="en-US" sz="4000">
                  <a:solidFill>
                    <a:schemeClr val="dk1"/>
                  </a:solidFill>
                  <a:latin typeface="微软雅黑" panose="020B0503020204020204" charset="-122"/>
                  <a:ea typeface="微软雅黑" panose="020B0503020204020204" charset="-122"/>
                  <a:cs typeface="思源宋体 CN Medium" panose="02020500000000000000" charset="-122"/>
                  <a:sym typeface="+mn-ea"/>
                </a:rPr>
                <a:t>输入标题</a:t>
              </a:r>
              <a:endParaRPr lang="zh-CN" altLang="en-US" sz="4000" b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思源宋体 CN Medium" panose="02020500000000000000" charset="-122"/>
                <a:sym typeface="+mn-ea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4"/>
              </p:custDataLst>
            </p:nvPr>
          </p:nvSpPr>
          <p:spPr>
            <a:xfrm>
              <a:off x="1199" y="7483"/>
              <a:ext cx="6050" cy="1016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fontAlgn="ctr">
                <a:lnSpc>
                  <a:spcPct val="150000"/>
                </a:lnSpc>
              </a:pPr>
              <a:r>
                <a:rPr lang="zh-CN" altLang="en-US" sz="2400">
                  <a:solidFill>
                    <a:schemeClr val="dk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输入内容</a:t>
              </a:r>
              <a:endParaRPr lang="zh-CN" altLang="en-US" sz="2400">
                <a:solidFill>
                  <a:schemeClr val="dk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199" y="4132"/>
              <a:ext cx="5475" cy="1888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fontAlgn="ctr">
                <a:lnSpc>
                  <a:spcPct val="100000"/>
                </a:lnSpc>
              </a:pPr>
              <a:r>
                <a:rPr lang="en-US" altLang="zh-CN" sz="7200" b="1">
                  <a:solidFill>
                    <a:srgbClr val="673AB7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  <a:r>
                <a:rPr lang="en-US" altLang="zh-CN" sz="5600" b="1">
                  <a:solidFill>
                    <a:srgbClr val="673AB7"/>
                  </a:solidFill>
                  <a:latin typeface="微软雅黑" panose="020B0503020204020204" charset="-122"/>
                  <a:ea typeface="微软雅黑" panose="020B0503020204020204" charset="-122"/>
                </a:rPr>
                <a:t>.</a:t>
              </a:r>
              <a:endParaRPr lang="en-US" altLang="zh-CN" sz="5600" b="1">
                <a:solidFill>
                  <a:srgbClr val="673AB7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 rot="5400000">
            <a:off x="7305040" y="2077085"/>
            <a:ext cx="718185" cy="745490"/>
            <a:chOff x="10124" y="2381"/>
            <a:chExt cx="1420" cy="1473"/>
          </a:xfrm>
          <a:solidFill>
            <a:srgbClr val="673AB7"/>
          </a:solidFill>
        </p:grpSpPr>
        <p:sp>
          <p:nvSpPr>
            <p:cNvPr id="58" name="矩形 57"/>
            <p:cNvSpPr/>
            <p:nvPr>
              <p:custDataLst>
                <p:tags r:id="rId5"/>
              </p:custDataLst>
            </p:nvPr>
          </p:nvSpPr>
          <p:spPr>
            <a:xfrm>
              <a:off x="10124" y="2733"/>
              <a:ext cx="393" cy="1121"/>
            </a:xfrm>
            <a:prstGeom prst="rect">
              <a:avLst/>
            </a:prstGeom>
            <a:grpFill/>
            <a:ln>
              <a:solidFill>
                <a:srgbClr val="673A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59" name="矩形 58"/>
            <p:cNvSpPr/>
            <p:nvPr>
              <p:custDataLst>
                <p:tags r:id="rId6"/>
              </p:custDataLst>
            </p:nvPr>
          </p:nvSpPr>
          <p:spPr>
            <a:xfrm rot="5400000">
              <a:off x="10637" y="1867"/>
              <a:ext cx="393" cy="1420"/>
            </a:xfrm>
            <a:prstGeom prst="rect">
              <a:avLst/>
            </a:prstGeom>
            <a:grpFill/>
            <a:ln>
              <a:solidFill>
                <a:srgbClr val="673A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93420" y="1556385"/>
            <a:ext cx="4987223" cy="3798570"/>
            <a:chOff x="1219" y="2168"/>
            <a:chExt cx="8773" cy="6682"/>
          </a:xfrm>
        </p:grpSpPr>
        <p:sp>
          <p:nvSpPr>
            <p:cNvPr id="5" name="矩形 4"/>
            <p:cNvSpPr/>
            <p:nvPr>
              <p:custDataLst>
                <p:tags r:id="rId7"/>
              </p:custDataLst>
            </p:nvPr>
          </p:nvSpPr>
          <p:spPr>
            <a:xfrm>
              <a:off x="1219" y="2168"/>
              <a:ext cx="8773" cy="668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17500" dist="76200" algn="l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pic>
          <p:nvPicPr>
            <p:cNvPr id="7" name="图片 6" descr="C:\Users\duxin\Desktop\宣讲团PPT\微信图片_20251217233449.jpg微信图片_20251217233449"/>
            <p:cNvPicPr>
              <a:picLocks noChangeAspect="1"/>
            </p:cNvPicPr>
            <p:nvPr/>
          </p:nvPicPr>
          <p:blipFill>
            <a:blip r:embed="rId8">
              <a:lum bright="12000" contrast="18000"/>
            </a:blip>
            <a:srcRect/>
            <a:stretch>
              <a:fillRect/>
            </a:stretch>
          </p:blipFill>
          <p:spPr>
            <a:xfrm>
              <a:off x="1500" y="2430"/>
              <a:ext cx="8210" cy="6157"/>
            </a:xfrm>
            <a:prstGeom prst="rect">
              <a:avLst/>
            </a:prstGeom>
          </p:spPr>
        </p:pic>
      </p:grpSp>
      <p:pic>
        <p:nvPicPr>
          <p:cNvPr id="3" name="图片 2" descr="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21800" y="323850"/>
            <a:ext cx="2706370" cy="53086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rcRect t="19158" b="39635"/>
          <a:stretch>
            <a:fillRect/>
          </a:stretch>
        </p:blipFill>
        <p:spPr>
          <a:xfrm>
            <a:off x="635" y="-45720"/>
            <a:ext cx="12192000" cy="6903085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-33020" y="-24130"/>
            <a:ext cx="12235815" cy="6881495"/>
          </a:xfrm>
          <a:prstGeom prst="rect">
            <a:avLst/>
          </a:prstGeom>
          <a:solidFill>
            <a:srgbClr val="673AB7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sp>
        <p:nvSpPr>
          <p:cNvPr id="9" name="单圆角矩形 8"/>
          <p:cNvSpPr/>
          <p:nvPr>
            <p:custDataLst>
              <p:tags r:id="rId3"/>
            </p:custDataLst>
          </p:nvPr>
        </p:nvSpPr>
        <p:spPr>
          <a:xfrm>
            <a:off x="0" y="2476500"/>
            <a:ext cx="12192000" cy="1908810"/>
          </a:xfrm>
          <a:prstGeom prst="round1Rect">
            <a:avLst>
              <a:gd name="adj" fmla="val 0"/>
            </a:avLst>
          </a:prstGeom>
          <a:solidFill>
            <a:srgbClr val="673AB7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sp>
        <p:nvSpPr>
          <p:cNvPr id="5" name="单圆角矩形 4"/>
          <p:cNvSpPr/>
          <p:nvPr>
            <p:custDataLst>
              <p:tags r:id="rId4"/>
            </p:custDataLst>
          </p:nvPr>
        </p:nvSpPr>
        <p:spPr>
          <a:xfrm>
            <a:off x="226060" y="2476500"/>
            <a:ext cx="7074535" cy="1908810"/>
          </a:xfrm>
          <a:prstGeom prst="round1Rect">
            <a:avLst>
              <a:gd name="adj" fmla="val 0"/>
            </a:avLst>
          </a:prstGeom>
          <a:solidFill>
            <a:srgbClr val="673A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1880870" y="3473450"/>
            <a:ext cx="4950460" cy="457200"/>
          </a:xfrm>
          <a:prstGeom prst="rect">
            <a:avLst/>
          </a:prstGeom>
        </p:spPr>
        <p:txBody>
          <a:bodyPr wrap="square">
            <a:spAutoFit/>
          </a:bodyPr>
          <a:p>
            <a:pPr algn="l" fontAlgn="auto">
              <a:lnSpc>
                <a:spcPct val="170000"/>
              </a:lnSpc>
            </a:pPr>
            <a:r>
              <a:rPr lang="zh-CN" sz="1400" b="1" strike="noStrike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输入</a:t>
            </a:r>
            <a:r>
              <a:rPr lang="zh-CN" sz="1400" b="1" strike="noStrike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文字</a:t>
            </a:r>
            <a:endParaRPr lang="zh-CN" sz="1400" b="1" strike="noStrike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>
            <p:custDataLst>
              <p:tags r:id="rId6"/>
            </p:custDataLst>
          </p:nvPr>
        </p:nvCxnSpPr>
        <p:spPr>
          <a:xfrm>
            <a:off x="1975803" y="3497580"/>
            <a:ext cx="1598295" cy="0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17"/>
          <p:cNvSpPr txBox="1"/>
          <p:nvPr/>
        </p:nvSpPr>
        <p:spPr>
          <a:xfrm>
            <a:off x="1880870" y="2903856"/>
            <a:ext cx="32146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p>
            <a:pPr font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输入标题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文字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13" name="文本框 17"/>
          <p:cNvSpPr txBox="1"/>
          <p:nvPr>
            <p:custDataLst>
              <p:tags r:id="rId7"/>
            </p:custDataLst>
          </p:nvPr>
        </p:nvSpPr>
        <p:spPr>
          <a:xfrm>
            <a:off x="226060" y="2774633"/>
            <a:ext cx="182372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p>
            <a:pPr fontAlgn="ctr"/>
            <a:r>
              <a:rPr lang="en-US" altLang="zh-CN" sz="8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02</a:t>
            </a:r>
            <a:endParaRPr lang="en-US" altLang="zh-CN" sz="8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pic>
        <p:nvPicPr>
          <p:cNvPr id="11" name="图片 10" descr="D:/1.jpg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l="141" t="-640" r="-141" b="25675"/>
          <a:stretch>
            <a:fillRect/>
          </a:stretch>
        </p:blipFill>
        <p:spPr>
          <a:xfrm>
            <a:off x="7300595" y="1583690"/>
            <a:ext cx="3599815" cy="3599815"/>
          </a:xfrm>
          <a:prstGeom prst="rect">
            <a:avLst/>
          </a:prstGeom>
        </p:spPr>
      </p:pic>
      <p:pic>
        <p:nvPicPr>
          <p:cNvPr id="4" name="图片 3" descr="b4bef48a6b44a0d9762269b396a6bd7a"/>
          <p:cNvPicPr/>
          <p:nvPr/>
        </p:nvPicPr>
        <p:blipFill>
          <a:blip r:embed="rId10"/>
          <a:stretch>
            <a:fillRect/>
          </a:stretch>
        </p:blipFill>
        <p:spPr>
          <a:xfrm>
            <a:off x="143510" y="118110"/>
            <a:ext cx="2706289" cy="52920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8" name="椭圆 57"/>
          <p:cNvSpPr/>
          <p:nvPr>
            <p:custDataLst>
              <p:tags r:id="rId1"/>
            </p:custDataLst>
          </p:nvPr>
        </p:nvSpPr>
        <p:spPr>
          <a:xfrm>
            <a:off x="3890645" y="1585595"/>
            <a:ext cx="4326890" cy="4326890"/>
          </a:xfrm>
          <a:prstGeom prst="ellipse">
            <a:avLst/>
          </a:prstGeom>
          <a:solidFill>
            <a:srgbClr val="A6B1C6">
              <a:alpha val="11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输入标题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6" name="椭圆 25"/>
          <p:cNvSpPr/>
          <p:nvPr>
            <p:custDataLst>
              <p:tags r:id="rId3"/>
            </p:custDataLst>
          </p:nvPr>
        </p:nvSpPr>
        <p:spPr>
          <a:xfrm>
            <a:off x="4930140" y="2625090"/>
            <a:ext cx="2247900" cy="2247900"/>
          </a:xfrm>
          <a:prstGeom prst="ellipse">
            <a:avLst/>
          </a:prstGeom>
          <a:solidFill>
            <a:srgbClr val="A6B1C6">
              <a:alpha val="46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椭圆 18"/>
          <p:cNvSpPr/>
          <p:nvPr>
            <p:custDataLst>
              <p:tags r:id="rId4"/>
            </p:custDataLst>
          </p:nvPr>
        </p:nvSpPr>
        <p:spPr>
          <a:xfrm>
            <a:off x="5081905" y="2766695"/>
            <a:ext cx="1944000" cy="1944000"/>
          </a:xfrm>
          <a:prstGeom prst="ellipse">
            <a:avLst/>
          </a:prstGeom>
          <a:gradFill>
            <a:gsLst>
              <a:gs pos="100000">
                <a:srgbClr val="5F85C3"/>
              </a:gs>
              <a:gs pos="10000">
                <a:srgbClr val="673AB7"/>
              </a:gs>
            </a:gsLst>
            <a:lin ang="16200000" scaled="0"/>
          </a:gradFill>
          <a:ln>
            <a:noFill/>
          </a:ln>
          <a:effectLst>
            <a:outerShdw blurRad="215900" dist="38100" dir="2700000" algn="tl" rotWithShape="0">
              <a:srgbClr val="C8894A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sz="200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2" name="椭圆 21"/>
          <p:cNvSpPr/>
          <p:nvPr>
            <p:custDataLst>
              <p:tags r:id="rId5"/>
            </p:custDataLst>
          </p:nvPr>
        </p:nvSpPr>
        <p:spPr>
          <a:xfrm>
            <a:off x="4335780" y="2030413"/>
            <a:ext cx="3436620" cy="3437255"/>
          </a:xfrm>
          <a:prstGeom prst="ellipse">
            <a:avLst/>
          </a:prstGeom>
          <a:noFill/>
          <a:ln>
            <a:solidFill>
              <a:srgbClr val="00BCDF"/>
            </a:solidFill>
          </a:ln>
          <a:effectLst>
            <a:outerShdw blurRad="50800" dist="38100" dir="2700000" algn="tl" rotWithShape="0">
              <a:srgbClr val="927F7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1" name="弧形 30"/>
          <p:cNvSpPr/>
          <p:nvPr>
            <p:custDataLst>
              <p:tags r:id="rId6"/>
            </p:custDataLst>
          </p:nvPr>
        </p:nvSpPr>
        <p:spPr>
          <a:xfrm rot="12600000">
            <a:off x="4668838" y="2314258"/>
            <a:ext cx="2769235" cy="2769235"/>
          </a:xfrm>
          <a:prstGeom prst="arc">
            <a:avLst>
              <a:gd name="adj1" fmla="val 17360505"/>
              <a:gd name="adj2" fmla="val 21121678"/>
            </a:avLst>
          </a:prstGeom>
          <a:ln w="6350">
            <a:gradFill>
              <a:gsLst>
                <a:gs pos="0">
                  <a:srgbClr val="A6B1C6">
                    <a:alpha val="21000"/>
                  </a:srgbClr>
                </a:gs>
                <a:gs pos="60000">
                  <a:srgbClr val="5F85C3"/>
                </a:gs>
              </a:gsLst>
              <a:lin ang="5400000" scaled="1"/>
            </a:gradFill>
            <a:prstDash val="dash"/>
            <a:tailEnd type="triangle"/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椭圆 22"/>
          <p:cNvSpPr/>
          <p:nvPr>
            <p:custDataLst>
              <p:tags r:id="rId7"/>
            </p:custDataLst>
          </p:nvPr>
        </p:nvSpPr>
        <p:spPr>
          <a:xfrm>
            <a:off x="7025640" y="4552950"/>
            <a:ext cx="615950" cy="615950"/>
          </a:xfrm>
          <a:prstGeom prst="ellipse">
            <a:avLst/>
          </a:prstGeom>
          <a:solidFill>
            <a:srgbClr val="00BCDF"/>
          </a:solidFill>
          <a:ln>
            <a:noFill/>
          </a:ln>
          <a:effectLst>
            <a:outerShdw blurRad="139700" dist="508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4" name="椭圆 23"/>
          <p:cNvSpPr/>
          <p:nvPr>
            <p:custDataLst>
              <p:tags r:id="rId8"/>
            </p:custDataLst>
          </p:nvPr>
        </p:nvSpPr>
        <p:spPr>
          <a:xfrm>
            <a:off x="4432618" y="4552950"/>
            <a:ext cx="615950" cy="615950"/>
          </a:xfrm>
          <a:prstGeom prst="ellipse">
            <a:avLst/>
          </a:prstGeom>
          <a:solidFill>
            <a:srgbClr val="00BCDF"/>
          </a:solidFill>
          <a:ln>
            <a:noFill/>
          </a:ln>
          <a:effectLst>
            <a:outerShdw blurRad="139700" dist="508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5" name="椭圆 24"/>
          <p:cNvSpPr/>
          <p:nvPr>
            <p:custDataLst>
              <p:tags r:id="rId9"/>
            </p:custDataLst>
          </p:nvPr>
        </p:nvSpPr>
        <p:spPr>
          <a:xfrm>
            <a:off x="4439603" y="2295525"/>
            <a:ext cx="615950" cy="615950"/>
          </a:xfrm>
          <a:prstGeom prst="ellipse">
            <a:avLst/>
          </a:prstGeom>
          <a:solidFill>
            <a:srgbClr val="00BCDF"/>
          </a:solidFill>
          <a:ln>
            <a:noFill/>
          </a:ln>
          <a:effectLst>
            <a:outerShdw blurRad="139700" dist="508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3" name="椭圆 32"/>
          <p:cNvSpPr/>
          <p:nvPr>
            <p:custDataLst>
              <p:tags r:id="rId10"/>
            </p:custDataLst>
          </p:nvPr>
        </p:nvSpPr>
        <p:spPr>
          <a:xfrm>
            <a:off x="7025640" y="2288540"/>
            <a:ext cx="615950" cy="615950"/>
          </a:xfrm>
          <a:prstGeom prst="ellipse">
            <a:avLst/>
          </a:prstGeom>
          <a:solidFill>
            <a:srgbClr val="00BCDF"/>
          </a:solidFill>
          <a:ln>
            <a:noFill/>
          </a:ln>
          <a:effectLst>
            <a:outerShdw blurRad="139700" dist="508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7" name="标题"/>
          <p:cNvSpPr txBox="1"/>
          <p:nvPr>
            <p:custDataLst>
              <p:tags r:id="rId11"/>
            </p:custDataLst>
          </p:nvPr>
        </p:nvSpPr>
        <p:spPr>
          <a:xfrm>
            <a:off x="1235710" y="1808480"/>
            <a:ext cx="2601595" cy="69977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sz="2000" b="1" spc="300" dirty="0">
                <a:solidFill>
                  <a:srgbClr val="673AB7"/>
                </a:solidFill>
                <a:latin typeface="微软雅黑" panose="020B0503020204020204" charset="-122"/>
                <a:ea typeface="微软雅黑" panose="020B0503020204020204" charset="-122"/>
              </a:rPr>
              <a:t>添加项标题</a:t>
            </a:r>
            <a:endParaRPr lang="zh-CN" altLang="en-US" sz="2000" b="1" spc="300" dirty="0">
              <a:solidFill>
                <a:srgbClr val="673AB7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6" name="标题"/>
          <p:cNvSpPr txBox="1"/>
          <p:nvPr>
            <p:custDataLst>
              <p:tags r:id="rId12"/>
            </p:custDataLst>
          </p:nvPr>
        </p:nvSpPr>
        <p:spPr>
          <a:xfrm>
            <a:off x="1235710" y="3969385"/>
            <a:ext cx="2601595" cy="69977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sz="2000" b="1" spc="300" dirty="0">
                <a:solidFill>
                  <a:srgbClr val="673AB7"/>
                </a:solidFill>
                <a:latin typeface="微软雅黑" panose="020B0503020204020204" charset="-122"/>
                <a:ea typeface="微软雅黑" panose="020B0503020204020204" charset="-122"/>
              </a:rPr>
              <a:t>添加项标题</a:t>
            </a:r>
            <a:endParaRPr lang="zh-CN" altLang="en-US" sz="2000" b="1" spc="300" dirty="0">
              <a:solidFill>
                <a:srgbClr val="673AB7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9" name="标题"/>
          <p:cNvSpPr txBox="1"/>
          <p:nvPr>
            <p:custDataLst>
              <p:tags r:id="rId13"/>
            </p:custDataLst>
          </p:nvPr>
        </p:nvSpPr>
        <p:spPr>
          <a:xfrm>
            <a:off x="8270240" y="1808480"/>
            <a:ext cx="2621280" cy="69977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l"/>
            <a:r>
              <a:rPr lang="zh-CN" altLang="en-US" sz="2000" b="1" spc="300" dirty="0">
                <a:solidFill>
                  <a:srgbClr val="673AB7"/>
                </a:solidFill>
                <a:latin typeface="微软雅黑" panose="020B0503020204020204" charset="-122"/>
                <a:ea typeface="微软雅黑" panose="020B0503020204020204" charset="-122"/>
              </a:rPr>
              <a:t>添加项标题</a:t>
            </a:r>
            <a:endParaRPr lang="zh-CN" altLang="en-US" sz="2000" b="1" spc="300" dirty="0">
              <a:solidFill>
                <a:srgbClr val="673AB7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1" name="标题"/>
          <p:cNvSpPr txBox="1"/>
          <p:nvPr>
            <p:custDataLst>
              <p:tags r:id="rId14"/>
            </p:custDataLst>
          </p:nvPr>
        </p:nvSpPr>
        <p:spPr>
          <a:xfrm>
            <a:off x="8270240" y="3969385"/>
            <a:ext cx="2621280" cy="69977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l"/>
            <a:r>
              <a:rPr lang="zh-CN" altLang="en-US" sz="2000" b="1" spc="300" dirty="0">
                <a:solidFill>
                  <a:srgbClr val="673AB7"/>
                </a:solidFill>
                <a:latin typeface="微软雅黑" panose="020B0503020204020204" charset="-122"/>
                <a:ea typeface="微软雅黑" panose="020B0503020204020204" charset="-122"/>
              </a:rPr>
              <a:t>添加项标题</a:t>
            </a:r>
            <a:endParaRPr lang="zh-CN" altLang="en-US" sz="2000" b="1" spc="300" dirty="0">
              <a:solidFill>
                <a:srgbClr val="673AB7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2" name="弧形 51"/>
          <p:cNvSpPr/>
          <p:nvPr>
            <p:custDataLst>
              <p:tags r:id="rId15"/>
            </p:custDataLst>
          </p:nvPr>
        </p:nvSpPr>
        <p:spPr>
          <a:xfrm rot="18000000">
            <a:off x="4807268" y="2338388"/>
            <a:ext cx="2769235" cy="2769235"/>
          </a:xfrm>
          <a:prstGeom prst="arc">
            <a:avLst>
              <a:gd name="adj1" fmla="val 17360505"/>
              <a:gd name="adj2" fmla="val 21121678"/>
            </a:avLst>
          </a:prstGeom>
          <a:ln w="6350">
            <a:gradFill>
              <a:gsLst>
                <a:gs pos="0">
                  <a:srgbClr val="00BCDF"/>
                </a:gs>
                <a:gs pos="60000">
                  <a:srgbClr val="5F85C3"/>
                </a:gs>
              </a:gsLst>
              <a:lin ang="5400000" scaled="1"/>
            </a:gradFill>
            <a:prstDash val="dash"/>
            <a:tailEnd type="triangle"/>
          </a:ln>
          <a:effectLst>
            <a:outerShdw blurRad="50800" dist="38100" dir="2700000" algn="tl" rotWithShape="0">
              <a:srgbClr val="8A7B92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3" name="弧形 52"/>
          <p:cNvSpPr/>
          <p:nvPr>
            <p:custDataLst>
              <p:tags r:id="rId16"/>
            </p:custDataLst>
          </p:nvPr>
        </p:nvSpPr>
        <p:spPr>
          <a:xfrm rot="2400000">
            <a:off x="4668838" y="2374583"/>
            <a:ext cx="2769235" cy="2769235"/>
          </a:xfrm>
          <a:prstGeom prst="arc">
            <a:avLst>
              <a:gd name="adj1" fmla="val 17360505"/>
              <a:gd name="adj2" fmla="val 21121678"/>
            </a:avLst>
          </a:prstGeom>
          <a:ln w="6350">
            <a:gradFill>
              <a:gsLst>
                <a:gs pos="0">
                  <a:srgbClr val="A6B1C6">
                    <a:alpha val="30000"/>
                  </a:srgbClr>
                </a:gs>
                <a:gs pos="60000">
                  <a:srgbClr val="5D73AB"/>
                </a:gs>
              </a:gsLst>
              <a:lin ang="5400000" scaled="1"/>
            </a:gradFill>
            <a:prstDash val="dash"/>
            <a:tailEnd type="triangle"/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4" name="弧形 53"/>
          <p:cNvSpPr/>
          <p:nvPr>
            <p:custDataLst>
              <p:tags r:id="rId17"/>
            </p:custDataLst>
          </p:nvPr>
        </p:nvSpPr>
        <p:spPr>
          <a:xfrm rot="7800000">
            <a:off x="4670108" y="2467293"/>
            <a:ext cx="2769235" cy="2769235"/>
          </a:xfrm>
          <a:prstGeom prst="arc">
            <a:avLst>
              <a:gd name="adj1" fmla="val 17360505"/>
              <a:gd name="adj2" fmla="val 21121678"/>
            </a:avLst>
          </a:prstGeom>
          <a:ln w="6350">
            <a:gradFill>
              <a:gsLst>
                <a:gs pos="0">
                  <a:srgbClr val="A6B1C6">
                    <a:alpha val="40000"/>
                  </a:srgbClr>
                </a:gs>
                <a:gs pos="60000">
                  <a:srgbClr val="5F85C3"/>
                </a:gs>
              </a:gsLst>
              <a:lin ang="5400000" scaled="1"/>
            </a:gradFill>
            <a:prstDash val="dash"/>
            <a:tailEnd type="triangle"/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7" name="标题"/>
          <p:cNvSpPr txBox="1"/>
          <p:nvPr>
            <p:custDataLst>
              <p:tags r:id="rId18"/>
            </p:custDataLst>
          </p:nvPr>
        </p:nvSpPr>
        <p:spPr>
          <a:xfrm>
            <a:off x="5315585" y="3557270"/>
            <a:ext cx="1573530" cy="589280"/>
          </a:xfrm>
          <a:prstGeom prst="rect">
            <a:avLst/>
          </a:prstGeom>
          <a:noFill/>
        </p:spPr>
        <p:txBody>
          <a:bodyPr wrap="square" lIns="36195" tIns="36195" rIns="36195" bIns="36195" rtlCol="0" anchor="t" anchorCtr="0">
            <a:normAutofit/>
          </a:bodyPr>
          <a:lstStyle/>
          <a:p>
            <a:pPr algn="ctr"/>
            <a:r>
              <a:rPr lang="zh-CN" altLang="en-US" b="1" spc="3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添加标题</a:t>
            </a:r>
            <a:endParaRPr lang="zh-CN" altLang="en-US" b="1" spc="3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1" name="图片 60" descr="32313537313831303b32313537313833363b4e66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543425" y="2402840"/>
            <a:ext cx="386715" cy="386715"/>
          </a:xfrm>
          <a:prstGeom prst="rect">
            <a:avLst/>
          </a:prstGeom>
        </p:spPr>
      </p:pic>
      <p:pic>
        <p:nvPicPr>
          <p:cNvPr id="62" name="图形 37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070" y="2416810"/>
            <a:ext cx="333375" cy="333375"/>
          </a:xfrm>
          <a:prstGeom prst="rect">
            <a:avLst/>
          </a:prstGeom>
        </p:spPr>
      </p:pic>
      <p:pic>
        <p:nvPicPr>
          <p:cNvPr id="63" name="图片 62" descr="333437323830373b333437303935373b5b66751f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177405" y="4710430"/>
            <a:ext cx="316865" cy="316865"/>
          </a:xfrm>
          <a:prstGeom prst="rect">
            <a:avLst/>
          </a:prstGeom>
        </p:spPr>
      </p:pic>
      <p:pic>
        <p:nvPicPr>
          <p:cNvPr id="64" name="图形 35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360" y="4659630"/>
            <a:ext cx="384810" cy="384810"/>
          </a:xfrm>
          <a:prstGeom prst="rect">
            <a:avLst/>
          </a:prstGeom>
        </p:spPr>
      </p:pic>
      <p:sp>
        <p:nvSpPr>
          <p:cNvPr id="65" name="正文"/>
          <p:cNvSpPr txBox="1"/>
          <p:nvPr>
            <p:custDataLst>
              <p:tags r:id="rId29"/>
            </p:custDataLst>
          </p:nvPr>
        </p:nvSpPr>
        <p:spPr>
          <a:xfrm>
            <a:off x="1158875" y="2540000"/>
            <a:ext cx="2600960" cy="11988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 lnSpcReduction="10000"/>
          </a:bodyPr>
          <a:p>
            <a:pPr>
              <a:lnSpc>
                <a:spcPct val="13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您的内容请在这里输入，或者复制您的文本后，在此处选择黏贴，并选择只保留文字</a:t>
            </a:r>
            <a:endParaRPr lang="zh-CN" altLang="en-US" sz="1200" spc="1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6" name="正文"/>
          <p:cNvSpPr txBox="1"/>
          <p:nvPr>
            <p:custDataLst>
              <p:tags r:id="rId30"/>
            </p:custDataLst>
          </p:nvPr>
        </p:nvSpPr>
        <p:spPr>
          <a:xfrm>
            <a:off x="1158875" y="4700905"/>
            <a:ext cx="2600960" cy="11988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 lnSpcReduction="10000"/>
          </a:bodyPr>
          <a:p>
            <a:pPr>
              <a:lnSpc>
                <a:spcPct val="13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您的内容请在这里输入，或者复制您的文本后，在此处选择黏贴，并选择只保留文字</a:t>
            </a:r>
            <a:endParaRPr lang="zh-CN" altLang="en-US" sz="1200" spc="1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7" name="正文"/>
          <p:cNvSpPr txBox="1"/>
          <p:nvPr>
            <p:custDataLst>
              <p:tags r:id="rId31"/>
            </p:custDataLst>
          </p:nvPr>
        </p:nvSpPr>
        <p:spPr>
          <a:xfrm>
            <a:off x="8367395" y="2540000"/>
            <a:ext cx="2621915" cy="11988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 lnSpcReduction="10000"/>
          </a:bodyPr>
          <a:p>
            <a:pPr>
              <a:lnSpc>
                <a:spcPct val="13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您的内容请在这里输入，或者复制您的文本后，在此处选择黏贴，并选择只保留文字</a:t>
            </a:r>
            <a:endParaRPr lang="zh-CN" altLang="en-US" sz="1200" spc="1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" name="正文"/>
          <p:cNvSpPr txBox="1"/>
          <p:nvPr>
            <p:custDataLst>
              <p:tags r:id="rId32"/>
            </p:custDataLst>
          </p:nvPr>
        </p:nvSpPr>
        <p:spPr>
          <a:xfrm>
            <a:off x="8367395" y="4700905"/>
            <a:ext cx="2621915" cy="11988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 lnSpcReduction="10000"/>
          </a:bodyPr>
          <a:p>
            <a:pPr>
              <a:lnSpc>
                <a:spcPct val="13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您的内容请在这里输入，或者复制您的文本后，在此处选择黏贴，并选择只保留文字</a:t>
            </a:r>
            <a:endParaRPr lang="zh-CN" altLang="en-US" sz="1200" spc="1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b4bef48a6b44a0d9762269b396a6bd7a"/>
          <p:cNvPicPr/>
          <p:nvPr/>
        </p:nvPicPr>
        <p:blipFill>
          <a:blip r:embed="rId33"/>
          <a:stretch>
            <a:fillRect/>
          </a:stretch>
        </p:blipFill>
        <p:spPr>
          <a:xfrm>
            <a:off x="9321800" y="317500"/>
            <a:ext cx="2706289" cy="5292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>
              <p:custDataLst>
                <p:tags r:id="rId34"/>
              </p:custDataLst>
            </p:nvPr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673AB7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35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673AB7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>
              <p:custDataLst>
                <p:tags r:id="rId36"/>
              </p:custDataLst>
            </p:nvPr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84000">
                  <a:srgbClr val="9C84C3">
                    <a:alpha val="100000"/>
                  </a:srgbClr>
                </a:gs>
                <a:gs pos="100000">
                  <a:schemeClr val="bg2">
                    <a:lumMod val="90000"/>
                  </a:schemeClr>
                </a:gs>
                <a:gs pos="0">
                  <a:srgbClr val="673AB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0" name="文本框 17"/>
          <p:cNvSpPr txBox="1"/>
          <p:nvPr>
            <p:custDataLst>
              <p:tags r:id="rId37"/>
            </p:custDataLst>
          </p:nvPr>
        </p:nvSpPr>
        <p:spPr>
          <a:xfrm rot="20700000">
            <a:off x="151765" y="144780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02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pic>
        <p:nvPicPr>
          <p:cNvPr id="41" name="图片 40" descr="b4bef48a6b44a0d9762269b396a6bd7a"/>
          <p:cNvPicPr/>
          <p:nvPr>
            <p:custDataLst>
              <p:tags r:id="rId38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9321800" y="325755"/>
            <a:ext cx="2706289" cy="529200"/>
          </a:xfrm>
          <a:prstGeom prst="rect">
            <a:avLst/>
          </a:prstGeom>
        </p:spPr>
      </p:pic>
      <p:sp>
        <p:nvSpPr>
          <p:cNvPr id="42" name="文本框 41"/>
          <p:cNvSpPr txBox="1"/>
          <p:nvPr>
            <p:custDataLst>
              <p:tags r:id="rId39"/>
            </p:custDataLst>
          </p:nvPr>
        </p:nvSpPr>
        <p:spPr>
          <a:xfrm>
            <a:off x="1657350" y="328295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输入标题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</p:spTree>
    <p:custDataLst>
      <p:tags r:id="rId40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8" name="图片 7" descr="C:\Users\duxin\Desktop\宣讲团PPT\微信图片_20251221152220.jpg微信图片_202512211522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6691630" y="1266825"/>
            <a:ext cx="3392805" cy="27343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305" y="3590925"/>
            <a:ext cx="3973195" cy="2641600"/>
          </a:xfrm>
          <a:prstGeom prst="rect">
            <a:avLst/>
          </a:prstGeom>
        </p:spPr>
      </p:pic>
      <p:pic>
        <p:nvPicPr>
          <p:cNvPr id="39" name="图片 38" descr="建筑-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6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01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输入标题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352604" y="1071245"/>
            <a:ext cx="11253291" cy="5402580"/>
            <a:chOff x="1188" y="2268"/>
            <a:chExt cx="16063" cy="7809"/>
          </a:xfrm>
        </p:grpSpPr>
        <p:sp>
          <p:nvSpPr>
            <p:cNvPr id="12" name="任意多边形 11"/>
            <p:cNvSpPr/>
            <p:nvPr>
              <p:custDataLst>
                <p:tags r:id="rId8"/>
              </p:custDataLst>
            </p:nvPr>
          </p:nvSpPr>
          <p:spPr>
            <a:xfrm>
              <a:off x="3298" y="7476"/>
              <a:ext cx="2599" cy="2599"/>
            </a:xfrm>
            <a:custGeom>
              <a:avLst/>
              <a:gdLst>
                <a:gd name="connsiteX0" fmla="*/ 3589 w 3589"/>
                <a:gd name="connsiteY0" fmla="*/ 3589 h 3589"/>
                <a:gd name="connsiteX1" fmla="*/ 0 w 3589"/>
                <a:gd name="connsiteY1" fmla="*/ 3589 h 3589"/>
                <a:gd name="connsiteX2" fmla="*/ 0 w 3589"/>
                <a:gd name="connsiteY2" fmla="*/ 0 h 3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89" h="3589">
                  <a:moveTo>
                    <a:pt x="3589" y="3589"/>
                  </a:moveTo>
                  <a:lnTo>
                    <a:pt x="0" y="3589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00BCDF">
                  <a:alpha val="59000"/>
                </a:srgb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D0FF"/>
                  </a:solidFill>
                </a14:hiddenFill>
              </a:ext>
            </a:extLst>
          </p:spPr>
          <p:style>
            <a:lnRef idx="2">
              <a:srgbClr val="00D0FF">
                <a:shade val="50000"/>
              </a:srgbClr>
            </a:lnRef>
            <a:fillRef idx="1">
              <a:srgbClr val="00D0FF"/>
            </a:fillRef>
            <a:effectRef idx="0">
              <a:srgbClr val="00D0FF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9"/>
              </p:custDataLst>
            </p:nvPr>
          </p:nvSpPr>
          <p:spPr>
            <a:xfrm>
              <a:off x="1188" y="6168"/>
              <a:ext cx="3728" cy="1048"/>
            </a:xfrm>
            <a:prstGeom prst="rect">
              <a:avLst/>
            </a:prstGeom>
            <a:solidFill>
              <a:srgbClr val="673AB7">
                <a:alpha val="40000"/>
              </a:srgbClr>
            </a:solidFill>
            <a:ln>
              <a:solidFill>
                <a:srgbClr val="673AB7">
                  <a:alpha val="39000"/>
                </a:srgbClr>
              </a:solidFill>
            </a:ln>
          </p:spPr>
          <p:style>
            <a:lnRef idx="2">
              <a:srgbClr val="00D0FF">
                <a:shade val="50000"/>
              </a:srgbClr>
            </a:lnRef>
            <a:fillRef idx="1">
              <a:srgbClr val="00D0FF"/>
            </a:fillRef>
            <a:effectRef idx="0">
              <a:srgbClr val="00D0FF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矩形 10"/>
            <p:cNvSpPr/>
            <p:nvPr>
              <p:custDataLst>
                <p:tags r:id="rId10"/>
              </p:custDataLst>
            </p:nvPr>
          </p:nvSpPr>
          <p:spPr>
            <a:xfrm>
              <a:off x="1360" y="6339"/>
              <a:ext cx="3728" cy="930"/>
            </a:xfrm>
            <a:prstGeom prst="rect">
              <a:avLst/>
            </a:prstGeom>
            <a:solidFill>
              <a:srgbClr val="673AB7"/>
            </a:solidFill>
            <a:ln>
              <a:solidFill>
                <a:srgbClr val="673AB7"/>
              </a:solidFill>
            </a:ln>
          </p:spPr>
          <p:style>
            <a:lnRef idx="2">
              <a:srgbClr val="00D0FF">
                <a:shade val="50000"/>
              </a:srgbClr>
            </a:lnRef>
            <a:fillRef idx="1">
              <a:srgbClr val="00D0FF"/>
            </a:fillRef>
            <a:effectRef idx="0">
              <a:srgbClr val="00D0FF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673AB7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1927" y="6446"/>
              <a:ext cx="2809" cy="718"/>
            </a:xfrm>
            <a:prstGeom prst="rect">
              <a:avLst/>
            </a:prstGeom>
            <a:noFill/>
          </p:spPr>
          <p:txBody>
            <a:bodyPr wrap="square" bIns="0" rtlCol="0"/>
            <a:lstStyle>
              <a:defPPr>
                <a:defRPr lang="zh-CN"/>
              </a:defPPr>
              <a:lvl1pPr>
                <a:lnSpc>
                  <a:spcPct val="120000"/>
                </a:lnSpc>
                <a:defRPr sz="2000" b="0" spc="200">
                  <a:solidFill>
                    <a:srgbClr val="FFFFFF"/>
                  </a:solidFill>
                  <a:latin typeface="+mj-ea"/>
                  <a:ea typeface="+mj-ea"/>
                </a:defRPr>
              </a:lvl1pPr>
            </a:lstStyle>
            <a:p>
              <a:r>
                <a:rPr lang="zh-CN" altLang="en-US" sz="1800" b="1" spc="300">
                  <a:solidFill>
                    <a:srgbClr val="FFFFFF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</a:rPr>
                <a:t>添加小标题</a:t>
              </a:r>
              <a:endParaRPr lang="zh-CN" altLang="en-US" sz="1800" b="1" spc="300"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</a:endParaRPr>
            </a:p>
          </p:txBody>
        </p:sp>
        <p:sp>
          <p:nvSpPr>
            <p:cNvPr id="14" name="矩形 13"/>
            <p:cNvSpPr/>
            <p:nvPr>
              <p:custDataLst>
                <p:tags r:id="rId12"/>
              </p:custDataLst>
            </p:nvPr>
          </p:nvSpPr>
          <p:spPr>
            <a:xfrm>
              <a:off x="3731" y="3691"/>
              <a:ext cx="5133" cy="1491"/>
            </a:xfrm>
            <a:prstGeom prst="rect">
              <a:avLst/>
            </a:prstGeom>
          </p:spPr>
          <p:txBody>
            <a:bodyPr wrap="square"/>
            <a:lstStyle/>
            <a:p>
              <a:pPr algn="l" fontAlgn="auto">
                <a:lnSpc>
                  <a:spcPct val="130000"/>
                </a:lnSpc>
                <a:spcAft>
                  <a:spcPts val="1000"/>
                </a:spcAft>
              </a:pPr>
              <a:r>
                <a:rPr lang="zh-CN" altLang="en-US" sz="1200" spc="150">
                  <a:solidFill>
                    <a:schemeClr val="tx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</a:rPr>
                <a:t>单击此处输入你的正文，文字是您思想的提炼，为了最终演示发布的良好效果，请尽量言简意赅的阐述观点。</a:t>
              </a:r>
              <a:endParaRPr lang="zh-CN" altLang="en-US" sz="1200" spc="15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</a:endParaRPr>
            </a:p>
          </p:txBody>
        </p:sp>
        <p:sp>
          <p:nvSpPr>
            <p:cNvPr id="15" name="Oval 24"/>
            <p:cNvSpPr/>
            <p:nvPr>
              <p:custDataLst>
                <p:tags r:id="rId13"/>
              </p:custDataLst>
            </p:nvPr>
          </p:nvSpPr>
          <p:spPr>
            <a:xfrm>
              <a:off x="5851" y="2270"/>
              <a:ext cx="1064" cy="1064"/>
            </a:xfrm>
            <a:prstGeom prst="ellipse">
              <a:avLst/>
            </a:prstGeom>
            <a:solidFill>
              <a:srgbClr val="00BCDF"/>
            </a:solidFill>
            <a:ln>
              <a:solidFill>
                <a:srgbClr val="00BCDF"/>
              </a:solidFill>
            </a:ln>
          </p:spPr>
          <p:style>
            <a:lnRef idx="2">
              <a:srgbClr val="00D0FF">
                <a:shade val="50000"/>
              </a:srgbClr>
            </a:lnRef>
            <a:fillRef idx="1">
              <a:srgbClr val="00D0FF"/>
            </a:fillRef>
            <a:effectRef idx="0">
              <a:srgbClr val="00D0FF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endParaRPr lang="en-US"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4"/>
              </p:custDataLst>
            </p:nvPr>
          </p:nvSpPr>
          <p:spPr>
            <a:xfrm flipH="1" flipV="1">
              <a:off x="12852" y="2268"/>
              <a:ext cx="2599" cy="2599"/>
            </a:xfrm>
            <a:custGeom>
              <a:avLst/>
              <a:gdLst>
                <a:gd name="connsiteX0" fmla="*/ 3589 w 3589"/>
                <a:gd name="connsiteY0" fmla="*/ 3589 h 3589"/>
                <a:gd name="connsiteX1" fmla="*/ 0 w 3589"/>
                <a:gd name="connsiteY1" fmla="*/ 3589 h 3589"/>
                <a:gd name="connsiteX2" fmla="*/ 0 w 3589"/>
                <a:gd name="connsiteY2" fmla="*/ 0 h 3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89" h="3589">
                  <a:moveTo>
                    <a:pt x="3589" y="3589"/>
                  </a:moveTo>
                  <a:lnTo>
                    <a:pt x="0" y="3589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7030A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D0FF"/>
                  </a:solidFill>
                </a14:hiddenFill>
              </a:ext>
            </a:extLst>
          </p:spPr>
          <p:style>
            <a:lnRef idx="2">
              <a:srgbClr val="00D0FF">
                <a:shade val="50000"/>
              </a:srgbClr>
            </a:lnRef>
            <a:fillRef idx="1">
              <a:srgbClr val="00D0FF"/>
            </a:fillRef>
            <a:effectRef idx="0">
              <a:srgbClr val="00D0FF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矩形 18"/>
            <p:cNvSpPr/>
            <p:nvPr>
              <p:custDataLst>
                <p:tags r:id="rId15"/>
              </p:custDataLst>
            </p:nvPr>
          </p:nvSpPr>
          <p:spPr>
            <a:xfrm>
              <a:off x="13351" y="4397"/>
              <a:ext cx="3728" cy="1048"/>
            </a:xfrm>
            <a:prstGeom prst="rect">
              <a:avLst/>
            </a:prstGeom>
            <a:solidFill>
              <a:srgbClr val="00BCDF">
                <a:alpha val="41000"/>
              </a:srgbClr>
            </a:solidFill>
            <a:ln>
              <a:solidFill>
                <a:srgbClr val="00BCDF">
                  <a:alpha val="45000"/>
                </a:srgbClr>
              </a:solidFill>
            </a:ln>
          </p:spPr>
          <p:style>
            <a:lnRef idx="2">
              <a:srgbClr val="00D0FF">
                <a:shade val="50000"/>
              </a:srgbClr>
            </a:lnRef>
            <a:fillRef idx="1">
              <a:srgbClr val="00D0FF"/>
            </a:fillRef>
            <a:effectRef idx="0">
              <a:srgbClr val="00D0FF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16"/>
              </p:custDataLst>
            </p:nvPr>
          </p:nvSpPr>
          <p:spPr>
            <a:xfrm>
              <a:off x="13523" y="4569"/>
              <a:ext cx="3728" cy="930"/>
            </a:xfrm>
            <a:prstGeom prst="rect">
              <a:avLst/>
            </a:prstGeom>
            <a:solidFill>
              <a:srgbClr val="00BCDF"/>
            </a:solidFill>
            <a:ln>
              <a:solidFill>
                <a:srgbClr val="00BCDF"/>
              </a:solidFill>
            </a:ln>
          </p:spPr>
          <p:style>
            <a:lnRef idx="2">
              <a:srgbClr val="00D0FF">
                <a:shade val="50000"/>
              </a:srgbClr>
            </a:lnRef>
            <a:fillRef idx="1">
              <a:srgbClr val="00D0FF"/>
            </a:fillRef>
            <a:effectRef idx="0">
              <a:srgbClr val="00D0FF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矩形 19"/>
            <p:cNvSpPr/>
            <p:nvPr>
              <p:custDataLst>
                <p:tags r:id="rId17"/>
              </p:custDataLst>
            </p:nvPr>
          </p:nvSpPr>
          <p:spPr>
            <a:xfrm>
              <a:off x="10446" y="7375"/>
              <a:ext cx="5133" cy="1491"/>
            </a:xfrm>
            <a:prstGeom prst="rect">
              <a:avLst/>
            </a:prstGeom>
          </p:spPr>
          <p:txBody>
            <a:bodyPr wrap="square"/>
            <a:lstStyle/>
            <a:p>
              <a:pPr algn="l" fontAlgn="auto">
                <a:lnSpc>
                  <a:spcPct val="130000"/>
                </a:lnSpc>
                <a:spcAft>
                  <a:spcPts val="1000"/>
                </a:spcAft>
              </a:pPr>
              <a:r>
                <a:rPr lang="zh-CN" altLang="en-US" sz="1200" spc="150">
                  <a:solidFill>
                    <a:schemeClr val="tx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</a:rPr>
                <a:t>单击此处输入你的正文，文字是您思想的提炼，为了最终演示发布的良好效果，请尽量言简意赅的阐述观点。</a:t>
              </a:r>
              <a:endParaRPr lang="zh-CN" altLang="en-US" sz="1200" spc="15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8"/>
              </p:custDataLst>
            </p:nvPr>
          </p:nvSpPr>
          <p:spPr>
            <a:xfrm>
              <a:off x="13962" y="4675"/>
              <a:ext cx="2874" cy="718"/>
            </a:xfrm>
            <a:prstGeom prst="rect">
              <a:avLst/>
            </a:prstGeom>
            <a:noFill/>
          </p:spPr>
          <p:txBody>
            <a:bodyPr wrap="square" bIns="0" rtlCol="0"/>
            <a:lstStyle>
              <a:defPPr>
                <a:defRPr lang="zh-CN"/>
              </a:defPPr>
              <a:lvl1pPr>
                <a:lnSpc>
                  <a:spcPct val="120000"/>
                </a:lnSpc>
                <a:defRPr sz="2000" b="0" spc="200">
                  <a:solidFill>
                    <a:srgbClr val="FFFFFF"/>
                  </a:solidFill>
                  <a:latin typeface="+mj-ea"/>
                  <a:ea typeface="+mj-ea"/>
                </a:defRPr>
              </a:lvl1pPr>
            </a:lstStyle>
            <a:p>
              <a:r>
                <a:rPr lang="zh-CN" altLang="en-US" sz="1800" b="1" spc="300">
                  <a:solidFill>
                    <a:srgbClr val="FFFFFF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</a:rPr>
                <a:t>添加小标题</a:t>
              </a:r>
              <a:endParaRPr lang="zh-CN" altLang="en-US" sz="1800" b="1" spc="300"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</a:endParaRPr>
            </a:p>
          </p:txBody>
        </p:sp>
        <p:sp>
          <p:nvSpPr>
            <p:cNvPr id="26" name="Oval 24"/>
            <p:cNvSpPr/>
            <p:nvPr>
              <p:custDataLst>
                <p:tags r:id="rId19"/>
              </p:custDataLst>
            </p:nvPr>
          </p:nvSpPr>
          <p:spPr>
            <a:xfrm>
              <a:off x="12539" y="9013"/>
              <a:ext cx="1064" cy="1064"/>
            </a:xfrm>
            <a:prstGeom prst="ellipse">
              <a:avLst/>
            </a:prstGeom>
            <a:solidFill>
              <a:srgbClr val="673AB7"/>
            </a:solidFill>
            <a:ln>
              <a:solidFill>
                <a:srgbClr val="673AB7"/>
              </a:solidFill>
            </a:ln>
          </p:spPr>
          <p:style>
            <a:lnRef idx="2">
              <a:srgbClr val="00D0FF">
                <a:shade val="50000"/>
              </a:srgbClr>
            </a:lnRef>
            <a:fillRef idx="1">
              <a:srgbClr val="00D0FF"/>
            </a:fillRef>
            <a:effectRef idx="0">
              <a:srgbClr val="00D0FF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endParaRPr lang="en-US"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</a:endParaRPr>
            </a:p>
          </p:txBody>
        </p:sp>
        <p:cxnSp>
          <p:nvCxnSpPr>
            <p:cNvPr id="28" name="直接连接符 27"/>
            <p:cNvCxnSpPr/>
            <p:nvPr>
              <p:custDataLst>
                <p:tags r:id="rId20"/>
              </p:custDataLst>
            </p:nvPr>
          </p:nvCxnSpPr>
          <p:spPr>
            <a:xfrm>
              <a:off x="9766" y="2955"/>
              <a:ext cx="0" cy="6206"/>
            </a:xfrm>
            <a:prstGeom prst="line">
              <a:avLst/>
            </a:prstGeom>
            <a:ln w="15875" cmpd="sng">
              <a:solidFill>
                <a:srgbClr val="A6B1C6"/>
              </a:solidFill>
              <a:prstDash val="lgDash"/>
              <a:headEnd type="oval"/>
              <a:tailEnd type="oval"/>
            </a:ln>
          </p:spPr>
          <p:style>
            <a:lnRef idx="1">
              <a:srgbClr val="00D0FF"/>
            </a:lnRef>
            <a:fillRef idx="0">
              <a:srgbClr val="00D0FF"/>
            </a:fillRef>
            <a:effectRef idx="0">
              <a:srgbClr val="00D0FF"/>
            </a:effectRef>
            <a:fontRef idx="minor">
              <a:srgbClr val="000000"/>
            </a:fontRef>
          </p:style>
        </p:cxnSp>
        <p:pic>
          <p:nvPicPr>
            <p:cNvPr id="38" name="图形 37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2782" y="9245"/>
              <a:ext cx="567" cy="567"/>
            </a:xfrm>
            <a:prstGeom prst="rect">
              <a:avLst/>
            </a:prstGeom>
          </p:spPr>
        </p:pic>
        <p:pic>
          <p:nvPicPr>
            <p:cNvPr id="32" name="图形 39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6074" y="2551"/>
              <a:ext cx="615" cy="567"/>
            </a:xfrm>
            <a:prstGeom prst="rect">
              <a:avLst/>
            </a:prstGeom>
          </p:spPr>
        </p:pic>
      </p:grpSp>
      <p:grpSp>
        <p:nvGrpSpPr>
          <p:cNvPr id="29" name="组合 28"/>
          <p:cNvGrpSpPr/>
          <p:nvPr/>
        </p:nvGrpSpPr>
        <p:grpSpPr>
          <a:xfrm>
            <a:off x="-10160" y="27305"/>
            <a:ext cx="12202160" cy="935042"/>
            <a:chOff x="0" y="49"/>
            <a:chExt cx="19216" cy="1622"/>
          </a:xfrm>
        </p:grpSpPr>
        <p:sp>
          <p:nvSpPr>
            <p:cNvPr id="24" name="平行四边形 23"/>
            <p:cNvSpPr/>
            <p:nvPr>
              <p:custDataLst>
                <p:tags r:id="rId27"/>
              </p:custDataLst>
            </p:nvPr>
          </p:nvSpPr>
          <p:spPr>
            <a:xfrm flipV="1">
              <a:off x="244" y="1333"/>
              <a:ext cx="620" cy="222"/>
            </a:xfrm>
            <a:prstGeom prst="parallelogram">
              <a:avLst/>
            </a:prstGeom>
            <a:solidFill>
              <a:srgbClr val="00BCDF"/>
            </a:solidFill>
            <a:ln>
              <a:solidFill>
                <a:srgbClr val="00BCDF"/>
              </a:solidFill>
            </a:ln>
            <a:effectLst>
              <a:outerShdw blurRad="50800" dist="38100" dir="2700000" algn="tl" rotWithShape="0">
                <a:prstClr val="black">
                  <a:alpha val="6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平行四边形 17"/>
            <p:cNvSpPr/>
            <p:nvPr>
              <p:custDataLst>
                <p:tags r:id="rId28"/>
              </p:custDataLst>
            </p:nvPr>
          </p:nvSpPr>
          <p:spPr>
            <a:xfrm flipV="1">
              <a:off x="2026" y="53"/>
              <a:ext cx="1151" cy="400"/>
            </a:xfrm>
            <a:prstGeom prst="parallelogram">
              <a:avLst/>
            </a:prstGeom>
            <a:solidFill>
              <a:srgbClr val="00BCDF"/>
            </a:solidFill>
            <a:ln>
              <a:solidFill>
                <a:srgbClr val="00BCDF"/>
              </a:solidFill>
            </a:ln>
            <a:effectLst>
              <a:outerShdw blurRad="50800" dist="38100" dir="2700000" algn="tl" rotWithShape="0">
                <a:prstClr val="black">
                  <a:alpha val="6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5" name="矩形 24"/>
            <p:cNvSpPr/>
            <p:nvPr>
              <p:custDataLst>
                <p:tags r:id="rId29"/>
              </p:custDataLst>
            </p:nvPr>
          </p:nvSpPr>
          <p:spPr>
            <a:xfrm>
              <a:off x="0" y="453"/>
              <a:ext cx="19216" cy="1218"/>
            </a:xfrm>
            <a:prstGeom prst="rect">
              <a:avLst/>
            </a:prstGeom>
            <a:solidFill>
              <a:srgbClr val="673AB7"/>
            </a:solidFill>
            <a:ln>
              <a:solidFill>
                <a:srgbClr val="673AB7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673AB7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30"/>
              </p:custDataLst>
            </p:nvPr>
          </p:nvSpPr>
          <p:spPr>
            <a:xfrm>
              <a:off x="3941" y="617"/>
              <a:ext cx="6600" cy="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fontAlgn="ctr"/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输入标题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endParaRPr>
            </a:p>
          </p:txBody>
        </p:sp>
        <p:sp>
          <p:nvSpPr>
            <p:cNvPr id="30" name="平行四边形 29"/>
            <p:cNvSpPr/>
            <p:nvPr>
              <p:custDataLst>
                <p:tags r:id="rId31"/>
              </p:custDataLst>
            </p:nvPr>
          </p:nvSpPr>
          <p:spPr>
            <a:xfrm>
              <a:off x="358" y="49"/>
              <a:ext cx="2695" cy="1519"/>
            </a:xfrm>
            <a:prstGeom prst="parallelogram">
              <a:avLst/>
            </a:prstGeom>
            <a:solidFill>
              <a:srgbClr val="00BCDF"/>
            </a:solidFill>
            <a:ln>
              <a:solidFill>
                <a:srgbClr val="00BCDF"/>
              </a:solidFill>
            </a:ln>
            <a:effectLst>
              <a:outerShdw blurRad="50800" dist="38100" dir="2700000" algn="tl" rotWithShape="0">
                <a:prstClr val="black">
                  <a:alpha val="6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673AB7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32"/>
              </p:custDataLst>
            </p:nvPr>
          </p:nvSpPr>
          <p:spPr>
            <a:xfrm>
              <a:off x="1119" y="379"/>
              <a:ext cx="1411" cy="88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fontAlgn="ctr"/>
              <a:r>
                <a:rPr lang="en-US" altLang="zh-CN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02</a:t>
              </a:r>
              <a:endPara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endParaRPr>
            </a:p>
          </p:txBody>
        </p:sp>
      </p:grpSp>
      <p:pic>
        <p:nvPicPr>
          <p:cNvPr id="6" name="图片 5" descr="b4bef48a6b44a0d9762269b396a6bd7a"/>
          <p:cNvPicPr/>
          <p:nvPr/>
        </p:nvPicPr>
        <p:blipFill>
          <a:blip r:embed="rId33"/>
          <a:stretch>
            <a:fillRect/>
          </a:stretch>
        </p:blipFill>
        <p:spPr>
          <a:xfrm>
            <a:off x="9321800" y="354965"/>
            <a:ext cx="2706289" cy="529200"/>
          </a:xfrm>
          <a:prstGeom prst="rect">
            <a:avLst/>
          </a:prstGeom>
        </p:spPr>
      </p:pic>
    </p:spTree>
    <p:custDataLst>
      <p:tags r:id="rId3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5" name="椭圆 24"/>
          <p:cNvSpPr/>
          <p:nvPr>
            <p:custDataLst>
              <p:tags r:id="rId1"/>
            </p:custDataLst>
          </p:nvPr>
        </p:nvSpPr>
        <p:spPr>
          <a:xfrm>
            <a:off x="5793105" y="1751330"/>
            <a:ext cx="4476115" cy="4476115"/>
          </a:xfrm>
          <a:prstGeom prst="ellipse">
            <a:avLst/>
          </a:prstGeom>
          <a:solidFill>
            <a:srgbClr val="7149B9">
              <a:alpha val="17000"/>
            </a:srgbClr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2"/>
            </p:custDataLst>
          </p:nvPr>
        </p:nvSpPr>
        <p:spPr>
          <a:xfrm>
            <a:off x="7210425" y="3599815"/>
            <a:ext cx="1642745" cy="779780"/>
          </a:xfrm>
          <a:prstGeom prst="rect">
            <a:avLst/>
          </a:prstGeom>
          <a:noFill/>
        </p:spPr>
        <p:txBody>
          <a:bodyPr wrap="square" bIns="0" rtlCol="0"/>
          <a:p>
            <a:pPr algn="ctr"/>
            <a:r>
              <a:rPr lang="en-US" altLang="zh-CN" sz="3600" b="1" spc="300">
                <a:solidFill>
                  <a:srgbClr val="673AB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标 题</a:t>
            </a:r>
            <a:endParaRPr lang="en-US" altLang="zh-CN" sz="3600" b="1" spc="300">
              <a:solidFill>
                <a:srgbClr val="673AB7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7" name="同心圆 26"/>
          <p:cNvSpPr/>
          <p:nvPr>
            <p:custDataLst>
              <p:tags r:id="rId3"/>
            </p:custDataLst>
          </p:nvPr>
        </p:nvSpPr>
        <p:spPr>
          <a:xfrm>
            <a:off x="6186805" y="2145030"/>
            <a:ext cx="3688080" cy="3688080"/>
          </a:xfrm>
          <a:prstGeom prst="donut">
            <a:avLst>
              <a:gd name="adj" fmla="val 16546"/>
            </a:avLst>
          </a:prstGeom>
          <a:gradFill>
            <a:gsLst>
              <a:gs pos="0">
                <a:srgbClr val="7B32B2">
                  <a:alpha val="59000"/>
                </a:srgbClr>
              </a:gs>
              <a:gs pos="100000">
                <a:srgbClr val="401A5D"/>
              </a:gs>
            </a:gsLst>
            <a:lin ang="5400000" scaled="0"/>
          </a:gra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空心弧 36"/>
          <p:cNvSpPr/>
          <p:nvPr>
            <p:custDataLst>
              <p:tags r:id="rId4"/>
            </p:custDataLst>
          </p:nvPr>
        </p:nvSpPr>
        <p:spPr>
          <a:xfrm>
            <a:off x="6089015" y="2020570"/>
            <a:ext cx="3883660" cy="3883660"/>
          </a:xfrm>
          <a:prstGeom prst="blockArc">
            <a:avLst>
              <a:gd name="adj1" fmla="val 6157592"/>
              <a:gd name="adj2" fmla="val 9364756"/>
              <a:gd name="adj3" fmla="val 23457"/>
            </a:avLst>
          </a:prstGeom>
          <a:solidFill>
            <a:srgbClr val="00BCDF"/>
          </a:solidFill>
          <a:ln>
            <a:solidFill>
              <a:srgbClr val="00BCDF"/>
            </a:solidFill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5"/>
            </p:custDataLst>
          </p:nvPr>
        </p:nvSpPr>
        <p:spPr>
          <a:xfrm flipH="1">
            <a:off x="2754630" y="1753235"/>
            <a:ext cx="3258185" cy="830580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algn="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200" spc="150">
                <a:solidFill>
                  <a:srgbClr val="000000">
                    <a:lumMod val="50000"/>
                    <a:lumOff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单击此处输入你的正文，文字是您思想的提炼，为了最终演示发布的良好效果，请尽量言简意赅的阐述观点。</a:t>
            </a:r>
            <a:endParaRPr lang="zh-CN" altLang="en-US" sz="1200" spc="150">
              <a:solidFill>
                <a:srgbClr val="000000">
                  <a:lumMod val="50000"/>
                  <a:lumOff val="5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文本框 30"/>
          <p:cNvSpPr txBox="1"/>
          <p:nvPr>
            <p:custDataLst>
              <p:tags r:id="rId6"/>
            </p:custDataLst>
          </p:nvPr>
        </p:nvSpPr>
        <p:spPr>
          <a:xfrm>
            <a:off x="3498215" y="1310005"/>
            <a:ext cx="2514600" cy="398780"/>
          </a:xfrm>
          <a:prstGeom prst="rect">
            <a:avLst/>
          </a:prstGeom>
          <a:noFill/>
        </p:spPr>
        <p:txBody>
          <a:bodyPr wrap="square" bIns="0" rtlCol="0">
            <a:normAutofit/>
          </a:bodyPr>
          <a:p>
            <a:pPr algn="r"/>
            <a:r>
              <a:rPr lang="en-US" altLang="zh-CN" b="1" spc="300">
                <a:solidFill>
                  <a:srgbClr val="7149B9"/>
                </a:solidFill>
                <a:latin typeface="微软雅黑" panose="020B0503020204020204" charset="-122"/>
                <a:ea typeface="微软雅黑" panose="020B0503020204020204" charset="-122"/>
              </a:rPr>
              <a:t>请添加小标题</a:t>
            </a:r>
            <a:endParaRPr lang="en-US" altLang="zh-CN" b="1" spc="300">
              <a:solidFill>
                <a:srgbClr val="7149B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2" name="直接连接符 31"/>
          <p:cNvCxnSpPr/>
          <p:nvPr>
            <p:custDataLst>
              <p:tags r:id="rId7"/>
            </p:custDataLst>
          </p:nvPr>
        </p:nvCxnSpPr>
        <p:spPr>
          <a:xfrm>
            <a:off x="2894330" y="1731010"/>
            <a:ext cx="3088640" cy="0"/>
          </a:xfrm>
          <a:prstGeom prst="line">
            <a:avLst/>
          </a:prstGeom>
          <a:ln w="38100">
            <a:solidFill>
              <a:srgbClr val="7149B9">
                <a:alpha val="43000"/>
              </a:srgbClr>
            </a:solidFill>
            <a:headEnd type="triangle"/>
            <a:tailEnd type="none"/>
          </a:ln>
        </p:spPr>
        <p:style>
          <a:lnRef idx="1">
            <a:srgbClr val="7578EC"/>
          </a:lnRef>
          <a:fillRef idx="0">
            <a:srgbClr val="7578EC"/>
          </a:fillRef>
          <a:effectRef idx="0">
            <a:srgbClr val="7578EC"/>
          </a:effectRef>
          <a:fontRef idx="minor">
            <a:srgbClr val="000000"/>
          </a:fontRef>
        </p:style>
      </p:cxnSp>
      <p:sp>
        <p:nvSpPr>
          <p:cNvPr id="33" name="文本框 32"/>
          <p:cNvSpPr txBox="1"/>
          <p:nvPr>
            <p:custDataLst>
              <p:tags r:id="rId8"/>
            </p:custDataLst>
          </p:nvPr>
        </p:nvSpPr>
        <p:spPr>
          <a:xfrm flipH="1">
            <a:off x="2072005" y="3782695"/>
            <a:ext cx="3258185" cy="830580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algn="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200" spc="150">
                <a:solidFill>
                  <a:srgbClr val="000000">
                    <a:lumMod val="50000"/>
                    <a:lumOff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单击此处输入你的正文，文字是您思想的提炼，为了最终演示发布的良好效果，请尽量言简意赅的阐述观点。</a:t>
            </a:r>
            <a:endParaRPr lang="zh-CN" altLang="en-US" sz="1200" spc="150">
              <a:solidFill>
                <a:srgbClr val="000000">
                  <a:lumMod val="50000"/>
                  <a:lumOff val="5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文本框 33"/>
          <p:cNvSpPr txBox="1"/>
          <p:nvPr>
            <p:custDataLst>
              <p:tags r:id="rId9"/>
            </p:custDataLst>
          </p:nvPr>
        </p:nvSpPr>
        <p:spPr>
          <a:xfrm>
            <a:off x="2846070" y="3339465"/>
            <a:ext cx="2484120" cy="398780"/>
          </a:xfrm>
          <a:prstGeom prst="rect">
            <a:avLst/>
          </a:prstGeom>
          <a:noFill/>
        </p:spPr>
        <p:txBody>
          <a:bodyPr wrap="square" bIns="0" rtlCol="0">
            <a:normAutofit/>
          </a:bodyPr>
          <a:p>
            <a:pPr algn="r"/>
            <a:r>
              <a:rPr lang="en-US" altLang="zh-CN" b="1" spc="300">
                <a:solidFill>
                  <a:srgbClr val="7149B9"/>
                </a:solidFill>
                <a:latin typeface="微软雅黑" panose="020B0503020204020204" charset="-122"/>
                <a:ea typeface="微软雅黑" panose="020B0503020204020204" charset="-122"/>
              </a:rPr>
              <a:t>请添加小标题</a:t>
            </a:r>
            <a:endParaRPr lang="en-US" altLang="zh-CN" b="1" spc="300">
              <a:solidFill>
                <a:srgbClr val="7149B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5" name="直接连接符 34"/>
          <p:cNvCxnSpPr/>
          <p:nvPr>
            <p:custDataLst>
              <p:tags r:id="rId10"/>
            </p:custDataLst>
          </p:nvPr>
        </p:nvCxnSpPr>
        <p:spPr>
          <a:xfrm>
            <a:off x="2241550" y="3760470"/>
            <a:ext cx="3088640" cy="0"/>
          </a:xfrm>
          <a:prstGeom prst="line">
            <a:avLst/>
          </a:prstGeom>
          <a:ln w="38100">
            <a:solidFill>
              <a:srgbClr val="7149B9">
                <a:alpha val="43000"/>
              </a:srgbClr>
            </a:solidFill>
            <a:headEnd type="triangle"/>
            <a:tailEnd type="none"/>
          </a:ln>
        </p:spPr>
        <p:style>
          <a:lnRef idx="1">
            <a:srgbClr val="7578EC"/>
          </a:lnRef>
          <a:fillRef idx="0">
            <a:srgbClr val="7578EC"/>
          </a:fillRef>
          <a:effectRef idx="0">
            <a:srgbClr val="7578EC"/>
          </a:effectRef>
          <a:fontRef idx="minor">
            <a:srgbClr val="000000"/>
          </a:fontRef>
        </p:style>
      </p:cxnSp>
      <p:sp>
        <p:nvSpPr>
          <p:cNvPr id="36" name="文本框 35"/>
          <p:cNvSpPr txBox="1"/>
          <p:nvPr>
            <p:custDataLst>
              <p:tags r:id="rId11"/>
            </p:custDataLst>
          </p:nvPr>
        </p:nvSpPr>
        <p:spPr>
          <a:xfrm flipH="1">
            <a:off x="2716530" y="5837555"/>
            <a:ext cx="3258185" cy="830580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algn="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200" spc="150">
                <a:solidFill>
                  <a:srgbClr val="000000">
                    <a:lumMod val="50000"/>
                    <a:lumOff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单击此处输入你的正文，文字是您思想的提炼，为了最终演示发布的良好效果，请尽量言简意赅的阐述观点。</a:t>
            </a:r>
            <a:endParaRPr lang="zh-CN" altLang="en-US" sz="1200" spc="150">
              <a:solidFill>
                <a:srgbClr val="000000">
                  <a:lumMod val="50000"/>
                  <a:lumOff val="5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文本框 37"/>
          <p:cNvSpPr txBox="1"/>
          <p:nvPr>
            <p:custDataLst>
              <p:tags r:id="rId12"/>
            </p:custDataLst>
          </p:nvPr>
        </p:nvSpPr>
        <p:spPr>
          <a:xfrm>
            <a:off x="3465195" y="5368925"/>
            <a:ext cx="2508250" cy="398780"/>
          </a:xfrm>
          <a:prstGeom prst="rect">
            <a:avLst/>
          </a:prstGeom>
          <a:noFill/>
        </p:spPr>
        <p:txBody>
          <a:bodyPr wrap="square" bIns="0" rtlCol="0">
            <a:normAutofit/>
          </a:bodyPr>
          <a:p>
            <a:pPr algn="r"/>
            <a:r>
              <a:rPr lang="en-US" altLang="zh-CN" b="1" spc="300">
                <a:solidFill>
                  <a:srgbClr val="7149B9"/>
                </a:solidFill>
                <a:latin typeface="微软雅黑" panose="020B0503020204020204" charset="-122"/>
                <a:ea typeface="微软雅黑" panose="020B0503020204020204" charset="-122"/>
              </a:rPr>
              <a:t>请添加小标题</a:t>
            </a:r>
            <a:endParaRPr lang="en-US" altLang="zh-CN" b="1" spc="300">
              <a:solidFill>
                <a:srgbClr val="7149B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9" name="直接连接符 38"/>
          <p:cNvCxnSpPr/>
          <p:nvPr>
            <p:custDataLst>
              <p:tags r:id="rId13"/>
            </p:custDataLst>
          </p:nvPr>
        </p:nvCxnSpPr>
        <p:spPr>
          <a:xfrm>
            <a:off x="2856230" y="5812790"/>
            <a:ext cx="3088640" cy="0"/>
          </a:xfrm>
          <a:prstGeom prst="line">
            <a:avLst/>
          </a:prstGeom>
          <a:ln w="38100">
            <a:solidFill>
              <a:srgbClr val="7149B9">
                <a:alpha val="43000"/>
              </a:srgbClr>
            </a:solidFill>
            <a:headEnd type="triangle"/>
            <a:tailEnd type="none"/>
          </a:ln>
        </p:spPr>
        <p:style>
          <a:lnRef idx="1">
            <a:srgbClr val="7578EC"/>
          </a:lnRef>
          <a:fillRef idx="0">
            <a:srgbClr val="7578EC"/>
          </a:fillRef>
          <a:effectRef idx="0">
            <a:srgbClr val="7578EC"/>
          </a:effectRef>
          <a:fontRef idx="minor">
            <a:srgbClr val="000000"/>
          </a:fontRef>
        </p:style>
      </p:cxnSp>
      <p:sp>
        <p:nvSpPr>
          <p:cNvPr id="40" name="空心弧 39"/>
          <p:cNvSpPr/>
          <p:nvPr>
            <p:custDataLst>
              <p:tags r:id="rId14"/>
            </p:custDataLst>
          </p:nvPr>
        </p:nvSpPr>
        <p:spPr>
          <a:xfrm rot="3600000">
            <a:off x="6089015" y="2047240"/>
            <a:ext cx="3883660" cy="3883660"/>
          </a:xfrm>
          <a:prstGeom prst="blockArc">
            <a:avLst>
              <a:gd name="adj1" fmla="val 6157592"/>
              <a:gd name="adj2" fmla="val 9364756"/>
              <a:gd name="adj3" fmla="val 23457"/>
            </a:avLst>
          </a:prstGeom>
          <a:solidFill>
            <a:srgbClr val="00BCDF"/>
          </a:solidFill>
          <a:ln>
            <a:solidFill>
              <a:srgbClr val="00BCDF"/>
            </a:solidFill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空心弧 40"/>
          <p:cNvSpPr/>
          <p:nvPr>
            <p:custDataLst>
              <p:tags r:id="rId15"/>
            </p:custDataLst>
          </p:nvPr>
        </p:nvSpPr>
        <p:spPr>
          <a:xfrm rot="7200000">
            <a:off x="6089650" y="2020570"/>
            <a:ext cx="3883660" cy="3883660"/>
          </a:xfrm>
          <a:prstGeom prst="blockArc">
            <a:avLst>
              <a:gd name="adj1" fmla="val 6157592"/>
              <a:gd name="adj2" fmla="val 9364756"/>
              <a:gd name="adj3" fmla="val 23457"/>
            </a:avLst>
          </a:prstGeom>
          <a:solidFill>
            <a:srgbClr val="00BCDF"/>
          </a:solidFill>
          <a:ln>
            <a:solidFill>
              <a:srgbClr val="00BCDF"/>
            </a:solidFill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8" name="图形 61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316345" y="3531870"/>
            <a:ext cx="457200" cy="457200"/>
          </a:xfrm>
          <a:prstGeom prst="rect">
            <a:avLst/>
          </a:prstGeom>
        </p:spPr>
      </p:pic>
      <p:pic>
        <p:nvPicPr>
          <p:cNvPr id="49" name="图形 66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834505" y="4872355"/>
            <a:ext cx="496570" cy="496570"/>
          </a:xfrm>
          <a:prstGeom prst="rect">
            <a:avLst/>
          </a:prstGeom>
        </p:spPr>
      </p:pic>
      <p:pic>
        <p:nvPicPr>
          <p:cNvPr id="50" name="图形 71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270750" y="2355215"/>
            <a:ext cx="465455" cy="441325"/>
          </a:xfrm>
          <a:prstGeom prst="rect">
            <a:avLst/>
          </a:prstGeom>
        </p:spPr>
      </p:pic>
      <p:pic>
        <p:nvPicPr>
          <p:cNvPr id="55" name="图形 71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016250" y="1283335"/>
            <a:ext cx="328295" cy="311785"/>
          </a:xfrm>
          <a:prstGeom prst="rect">
            <a:avLst/>
          </a:prstGeom>
        </p:spPr>
      </p:pic>
      <p:pic>
        <p:nvPicPr>
          <p:cNvPr id="56" name="图形 61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2399030" y="3340735"/>
            <a:ext cx="328295" cy="328295"/>
          </a:xfrm>
          <a:prstGeom prst="rect">
            <a:avLst/>
          </a:prstGeom>
        </p:spPr>
      </p:pic>
      <p:pic>
        <p:nvPicPr>
          <p:cNvPr id="57" name="图形 66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016250" y="5288915"/>
            <a:ext cx="449580" cy="44958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97790" y="0"/>
            <a:ext cx="12299950" cy="933450"/>
            <a:chOff x="-154" y="0"/>
            <a:chExt cx="19370" cy="1470"/>
          </a:xfrm>
        </p:grpSpPr>
        <p:grpSp>
          <p:nvGrpSpPr>
            <p:cNvPr id="4" name="组合 3"/>
            <p:cNvGrpSpPr/>
            <p:nvPr/>
          </p:nvGrpSpPr>
          <p:grpSpPr>
            <a:xfrm>
              <a:off x="-154" y="0"/>
              <a:ext cx="19370" cy="1470"/>
              <a:chOff x="6121" y="1678"/>
              <a:chExt cx="19370" cy="1470"/>
            </a:xfrm>
          </p:grpSpPr>
          <p:sp>
            <p:nvSpPr>
              <p:cNvPr id="11" name="平行四边形 10"/>
              <p:cNvSpPr/>
              <p:nvPr>
                <p:custDataLst>
                  <p:tags r:id="rId34"/>
                </p:custDataLst>
              </p:nvPr>
            </p:nvSpPr>
            <p:spPr>
              <a:xfrm rot="16200000">
                <a:off x="7584" y="2177"/>
                <a:ext cx="1470" cy="472"/>
              </a:xfrm>
              <a:prstGeom prst="parallelogram">
                <a:avLst>
                  <a:gd name="adj" fmla="val 76588"/>
                </a:avLst>
              </a:prstGeom>
              <a:solidFill>
                <a:srgbClr val="673AB7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3" name="平行四边形 12"/>
              <p:cNvSpPr/>
              <p:nvPr>
                <p:custDataLst>
                  <p:tags r:id="rId35"/>
                </p:custDataLst>
              </p:nvPr>
            </p:nvSpPr>
            <p:spPr>
              <a:xfrm rot="20760000">
                <a:off x="6121" y="1913"/>
                <a:ext cx="2130" cy="1064"/>
              </a:xfrm>
              <a:prstGeom prst="parallelogram">
                <a:avLst/>
              </a:prstGeom>
              <a:gradFill>
                <a:gsLst>
                  <a:gs pos="100000">
                    <a:srgbClr val="673AB7"/>
                  </a:gs>
                  <a:gs pos="0">
                    <a:srgbClr val="515983">
                      <a:alpha val="51000"/>
                    </a:srgb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4" name="矩形 13"/>
              <p:cNvSpPr/>
              <p:nvPr>
                <p:custDataLst>
                  <p:tags r:id="rId36"/>
                </p:custDataLst>
              </p:nvPr>
            </p:nvSpPr>
            <p:spPr>
              <a:xfrm>
                <a:off x="8540" y="2032"/>
                <a:ext cx="16951" cy="1106"/>
              </a:xfrm>
              <a:prstGeom prst="rect">
                <a:avLst/>
              </a:prstGeom>
              <a:gradFill>
                <a:gsLst>
                  <a:gs pos="84000">
                    <a:srgbClr val="9C84C3">
                      <a:alpha val="100000"/>
                    </a:srgbClr>
                  </a:gs>
                  <a:gs pos="100000">
                    <a:schemeClr val="bg2">
                      <a:lumMod val="90000"/>
                    </a:schemeClr>
                  </a:gs>
                  <a:gs pos="0">
                    <a:srgbClr val="673AB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239" y="228"/>
              <a:ext cx="8771" cy="1016"/>
              <a:chOff x="239" y="228"/>
              <a:chExt cx="8771" cy="1016"/>
            </a:xfrm>
          </p:grpSpPr>
          <p:sp>
            <p:nvSpPr>
              <p:cNvPr id="17" name="文本框 17"/>
              <p:cNvSpPr txBox="1"/>
              <p:nvPr>
                <p:custDataLst>
                  <p:tags r:id="rId37"/>
                </p:custDataLst>
              </p:nvPr>
            </p:nvSpPr>
            <p:spPr>
              <a:xfrm rot="20700000">
                <a:off x="239" y="228"/>
                <a:ext cx="1590" cy="10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ctr" anchorCtr="0">
                <a:spAutoFit/>
              </a:bodyPr>
              <a:p>
                <a:pPr fontAlgn="ctr"/>
                <a:r>
                  <a:rPr lang="en-US" altLang="zh-CN" sz="36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思源黑体 CN Normal" panose="020B0400000000000000" charset="-122"/>
                  </a:rPr>
                  <a:t>02</a:t>
                </a:r>
                <a:endParaRPr lang="en-US" altLang="zh-CN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endParaRPr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38"/>
                </p:custDataLst>
              </p:nvPr>
            </p:nvSpPr>
            <p:spPr>
              <a:xfrm>
                <a:off x="2410" y="500"/>
                <a:ext cx="6600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fontAlgn="ctr"/>
                <a:r>
                  <a:rPr lang="zh-CN" altLang="en-US" sz="24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思源黑体 CN Normal" panose="020B0400000000000000" charset="-122"/>
                    <a:sym typeface="+mn-ea"/>
                  </a:rPr>
                  <a:t>输入标题</a:t>
                </a:r>
                <a:endPara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</p:grpSp>
      <p:pic>
        <p:nvPicPr>
          <p:cNvPr id="6" name="图片 5" descr="b4bef48a6b44a0d9762269b396a6bd7a"/>
          <p:cNvPicPr/>
          <p:nvPr/>
        </p:nvPicPr>
        <p:blipFill>
          <a:blip r:embed="rId39"/>
          <a:stretch>
            <a:fillRect/>
          </a:stretch>
        </p:blipFill>
        <p:spPr>
          <a:xfrm>
            <a:off x="9321800" y="325755"/>
            <a:ext cx="2706289" cy="529200"/>
          </a:xfrm>
          <a:prstGeom prst="rect">
            <a:avLst/>
          </a:prstGeom>
        </p:spPr>
      </p:pic>
    </p:spTree>
    <p:custDataLst>
      <p:tags r:id="rId40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17"/>
          <p:cNvSpPr txBox="1"/>
          <p:nvPr>
            <p:custDataLst>
              <p:tags r:id="rId1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02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输入题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8" name="平行四边形 17"/>
          <p:cNvSpPr/>
          <p:nvPr>
            <p:custDataLst>
              <p:tags r:id="rId3"/>
            </p:custDataLst>
          </p:nvPr>
        </p:nvSpPr>
        <p:spPr>
          <a:xfrm>
            <a:off x="1179195" y="2787015"/>
            <a:ext cx="5414010" cy="1626870"/>
          </a:xfrm>
          <a:prstGeom prst="parallelogram">
            <a:avLst>
              <a:gd name="adj" fmla="val 24824"/>
            </a:avLst>
          </a:prstGeom>
          <a:solidFill>
            <a:srgbClr val="673AB7"/>
          </a:solidFill>
          <a:ln>
            <a:noFill/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 dirty="0">
              <a:solidFill>
                <a:srgbClr val="000000">
                  <a:lumMod val="50000"/>
                  <a:lumOff val="5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57" name="文本框 56"/>
          <p:cNvSpPr txBox="1"/>
          <p:nvPr>
            <p:custDataLst>
              <p:tags r:id="rId4"/>
            </p:custDataLst>
          </p:nvPr>
        </p:nvSpPr>
        <p:spPr>
          <a:xfrm>
            <a:off x="5630545" y="3978910"/>
            <a:ext cx="641985" cy="414655"/>
          </a:xfrm>
          <a:prstGeom prst="rect">
            <a:avLst/>
          </a:prstGeom>
          <a:noFill/>
          <a:effectLst/>
        </p:spPr>
        <p:txBody>
          <a:bodyPr wrap="square" bIns="0" rtlCol="0" anchor="ctr" anchorCtr="0">
            <a:normAutofit fontScale="90000"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01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5"/>
            </p:custDataLst>
          </p:nvPr>
        </p:nvSpPr>
        <p:spPr>
          <a:xfrm>
            <a:off x="1731010" y="3045460"/>
            <a:ext cx="1617980" cy="291465"/>
          </a:xfrm>
          <a:prstGeom prst="rect">
            <a:avLst/>
          </a:prstGeom>
          <a:noFill/>
        </p:spPr>
        <p:txBody>
          <a:bodyPr wrap="square" bIns="0" rtlCol="0" anchor="ctr" anchorCtr="0">
            <a:spAutoFit/>
          </a:bodyPr>
          <a:p>
            <a:r>
              <a:rPr lang="zh-CN" sz="1600" b="1" spc="300" dirty="0"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添加小标题</a:t>
            </a:r>
            <a:endParaRPr lang="zh-CN" sz="1600" b="1" spc="300" dirty="0">
              <a:solidFill>
                <a:srgbClr val="FFFFFF"/>
              </a:solidFill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1" name="文本框 20"/>
          <p:cNvSpPr txBox="1"/>
          <p:nvPr>
            <p:custDataLst>
              <p:tags r:id="rId6"/>
            </p:custDataLst>
          </p:nvPr>
        </p:nvSpPr>
        <p:spPr>
          <a:xfrm>
            <a:off x="1731010" y="3543300"/>
            <a:ext cx="4257675" cy="5708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pPr lvl="0" algn="l" fontAlgn="auto">
              <a:lnSpc>
                <a:spcPct val="130000"/>
              </a:lnSpc>
              <a:spcAft>
                <a:spcPts val="1000"/>
              </a:spcAft>
              <a:buClrTx/>
              <a:buSzTx/>
              <a:buFontTx/>
            </a:pPr>
            <a:r>
              <a:rPr lang="zh-CN" altLang="en-US" sz="1200" spc="150"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单击此处输入你的正文，文字是您思想的提炼，请尽量言简意赅的阐述观点</a:t>
            </a:r>
            <a:endParaRPr lang="zh-CN" altLang="en-US" sz="1200" spc="150">
              <a:solidFill>
                <a:srgbClr val="FFFFFF"/>
              </a:solidFill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5" name="平行四边形 74"/>
          <p:cNvSpPr/>
          <p:nvPr>
            <p:custDataLst>
              <p:tags r:id="rId7"/>
            </p:custDataLst>
          </p:nvPr>
        </p:nvSpPr>
        <p:spPr>
          <a:xfrm>
            <a:off x="767715" y="4774565"/>
            <a:ext cx="5414010" cy="1626870"/>
          </a:xfrm>
          <a:prstGeom prst="parallelogram">
            <a:avLst>
              <a:gd name="adj" fmla="val 24863"/>
            </a:avLst>
          </a:prstGeom>
          <a:gradFill flip="none" rotWithShape="1">
            <a:gsLst>
              <a:gs pos="100000">
                <a:srgbClr val="F8EED6">
                  <a:alpha val="16000"/>
                </a:srgbClr>
              </a:gs>
              <a:gs pos="20000">
                <a:srgbClr val="FADD99">
                  <a:alpha val="0"/>
                </a:srgbClr>
              </a:gs>
              <a:gs pos="0">
                <a:srgbClr val="376FFF">
                  <a:lumMod val="5000"/>
                  <a:lumOff val="95000"/>
                  <a:alpha val="15000"/>
                </a:srgbClr>
              </a:gs>
              <a:gs pos="80000">
                <a:srgbClr val="FADD99">
                  <a:alpha val="0"/>
                </a:srgbClr>
              </a:gs>
            </a:gsLst>
            <a:lin ang="3600000" scaled="0"/>
            <a:tileRect/>
          </a:gradFill>
          <a:ln>
            <a:solidFill>
              <a:srgbClr val="515983"/>
            </a:solidFill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83" name="文本框 82"/>
          <p:cNvSpPr txBox="1"/>
          <p:nvPr>
            <p:custDataLst>
              <p:tags r:id="rId8"/>
            </p:custDataLst>
          </p:nvPr>
        </p:nvSpPr>
        <p:spPr>
          <a:xfrm>
            <a:off x="5218430" y="5965825"/>
            <a:ext cx="641985" cy="414655"/>
          </a:xfrm>
          <a:prstGeom prst="rect">
            <a:avLst/>
          </a:prstGeom>
          <a:noFill/>
          <a:effectLst/>
        </p:spPr>
        <p:txBody>
          <a:bodyPr wrap="square" bIns="0" rtlCol="0" anchor="ctr" anchorCtr="0">
            <a:normAutofit fontScale="90000"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515983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02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515983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9"/>
            </p:custDataLst>
          </p:nvPr>
        </p:nvSpPr>
        <p:spPr>
          <a:xfrm>
            <a:off x="1329055" y="5049520"/>
            <a:ext cx="1665605" cy="291465"/>
          </a:xfrm>
          <a:prstGeom prst="rect">
            <a:avLst/>
          </a:prstGeom>
          <a:noFill/>
        </p:spPr>
        <p:txBody>
          <a:bodyPr wrap="square" bIns="0" rtlCol="0" anchor="ctr" anchorCtr="0">
            <a:spAutoFit/>
          </a:bodyPr>
          <a:p>
            <a:r>
              <a:rPr lang="zh-CN" sz="1600" b="1" spc="300" dirty="0">
                <a:solidFill>
                  <a:srgbClr val="515983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添加小标题</a:t>
            </a:r>
            <a:endParaRPr lang="zh-CN" sz="1600" b="1" spc="300" dirty="0">
              <a:solidFill>
                <a:srgbClr val="515983"/>
              </a:solidFill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9" name="文本框 28"/>
          <p:cNvSpPr txBox="1"/>
          <p:nvPr>
            <p:custDataLst>
              <p:tags r:id="rId10"/>
            </p:custDataLst>
          </p:nvPr>
        </p:nvSpPr>
        <p:spPr>
          <a:xfrm>
            <a:off x="1329055" y="5547360"/>
            <a:ext cx="4262755" cy="5708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pPr lvl="0" algn="l" fontAlgn="auto">
              <a:lnSpc>
                <a:spcPct val="130000"/>
              </a:lnSpc>
              <a:spcAft>
                <a:spcPts val="1000"/>
              </a:spcAft>
              <a:buClrTx/>
              <a:buSzTx/>
              <a:buFontTx/>
            </a:pPr>
            <a:r>
              <a:rPr lang="zh-CN" altLang="en-US" sz="1200" spc="150">
                <a:solidFill>
                  <a:srgbClr val="000000">
                    <a:lumMod val="50000"/>
                    <a:lumOff val="50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单击此处输入你的正文，文字是您思想的提炼，请尽量言简意赅的阐述观点</a:t>
            </a:r>
            <a:endParaRPr lang="zh-CN" altLang="en-US" sz="1200" spc="150">
              <a:solidFill>
                <a:srgbClr val="000000">
                  <a:lumMod val="50000"/>
                  <a:lumOff val="50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1" name="文本框 30"/>
          <p:cNvSpPr txBox="1"/>
          <p:nvPr>
            <p:custDataLst>
              <p:tags r:id="rId11"/>
            </p:custDataLst>
          </p:nvPr>
        </p:nvSpPr>
        <p:spPr>
          <a:xfrm>
            <a:off x="2263140" y="1914525"/>
            <a:ext cx="4258800" cy="5708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pPr lvl="0" algn="l" fontAlgn="auto">
              <a:lnSpc>
                <a:spcPct val="130000"/>
              </a:lnSpc>
              <a:spcAft>
                <a:spcPts val="1000"/>
              </a:spcAft>
              <a:buClrTx/>
              <a:buSzTx/>
              <a:buFontTx/>
            </a:pPr>
            <a:r>
              <a:rPr lang="zh-CN" altLang="en-US" sz="1200" spc="150">
                <a:solidFill>
                  <a:srgbClr val="000000">
                    <a:lumMod val="50000"/>
                    <a:lumOff val="50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单击此处输入你的正文，文字是您思想的提炼，请尽量言简意赅的阐述观点。</a:t>
            </a:r>
            <a:endParaRPr lang="zh-CN" altLang="en-US" sz="1200" spc="150">
              <a:solidFill>
                <a:srgbClr val="000000">
                  <a:lumMod val="50000"/>
                  <a:lumOff val="50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3" name="文本框 32"/>
          <p:cNvSpPr txBox="1"/>
          <p:nvPr>
            <p:custDataLst>
              <p:tags r:id="rId12"/>
            </p:custDataLst>
          </p:nvPr>
        </p:nvSpPr>
        <p:spPr>
          <a:xfrm>
            <a:off x="2263140" y="1478915"/>
            <a:ext cx="3203575" cy="353060"/>
          </a:xfrm>
          <a:prstGeom prst="rect">
            <a:avLst/>
          </a:prstGeom>
          <a:noFill/>
        </p:spPr>
        <p:txBody>
          <a:bodyPr wrap="square" bIns="0" rtlCol="0" anchor="ctr" anchorCtr="0">
            <a:spAutoFit/>
          </a:bodyPr>
          <a:p>
            <a:pPr algn="l">
              <a:buClrTx/>
              <a:buSzTx/>
              <a:buFontTx/>
            </a:pPr>
            <a:r>
              <a:rPr lang="zh-CN" sz="2000" b="1" spc="300" dirty="0">
                <a:solidFill>
                  <a:srgbClr val="7030A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单击此处添加小标题</a:t>
            </a:r>
            <a:endParaRPr lang="zh-CN" sz="2000" b="1" spc="300" dirty="0">
              <a:solidFill>
                <a:srgbClr val="7030A0"/>
              </a:solidFill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4" name="平行四边形 33"/>
          <p:cNvSpPr/>
          <p:nvPr>
            <p:custDataLst>
              <p:tags r:id="rId13"/>
            </p:custDataLst>
          </p:nvPr>
        </p:nvSpPr>
        <p:spPr>
          <a:xfrm>
            <a:off x="1703705" y="1569720"/>
            <a:ext cx="248920" cy="755650"/>
          </a:xfrm>
          <a:prstGeom prst="parallelogram">
            <a:avLst>
              <a:gd name="adj" fmla="val 66836"/>
            </a:avLst>
          </a:prstGeom>
          <a:solidFill>
            <a:srgbClr val="673AB7">
              <a:alpha val="53000"/>
            </a:srgbClr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p>
            <a:pPr algn="ctr"/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      </a:t>
            </a:r>
            <a:endParaRPr lang="en-US" altLang="zh-CN"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4"/>
          <a:srcRect t="22253"/>
          <a:stretch>
            <a:fillRect/>
          </a:stretch>
        </p:blipFill>
        <p:spPr>
          <a:xfrm>
            <a:off x="7293610" y="1548130"/>
            <a:ext cx="4220210" cy="4832350"/>
          </a:xfrm>
          <a:prstGeom prst="rect">
            <a:avLst/>
          </a:prstGeom>
        </p:spPr>
      </p:pic>
      <p:pic>
        <p:nvPicPr>
          <p:cNvPr id="10" name="图片 9" descr="b4bef48a6b44a0d9762269b396a6bd7a"/>
          <p:cNvPicPr/>
          <p:nvPr/>
        </p:nvPicPr>
        <p:blipFill>
          <a:blip r:embed="rId15"/>
          <a:stretch>
            <a:fillRect/>
          </a:stretch>
        </p:blipFill>
        <p:spPr>
          <a:xfrm>
            <a:off x="9321800" y="317500"/>
            <a:ext cx="2706289" cy="52920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-97790" y="0"/>
            <a:ext cx="12299950" cy="933450"/>
            <a:chOff x="-154" y="0"/>
            <a:chExt cx="19370" cy="1470"/>
          </a:xfrm>
        </p:grpSpPr>
        <p:grpSp>
          <p:nvGrpSpPr>
            <p:cNvPr id="23" name="组合 22"/>
            <p:cNvGrpSpPr/>
            <p:nvPr/>
          </p:nvGrpSpPr>
          <p:grpSpPr>
            <a:xfrm>
              <a:off x="-154" y="0"/>
              <a:ext cx="19370" cy="1470"/>
              <a:chOff x="6121" y="1678"/>
              <a:chExt cx="19370" cy="1470"/>
            </a:xfrm>
          </p:grpSpPr>
          <p:sp>
            <p:nvSpPr>
              <p:cNvPr id="24" name="平行四边形 23"/>
              <p:cNvSpPr/>
              <p:nvPr>
                <p:custDataLst>
                  <p:tags r:id="rId16"/>
                </p:custDataLst>
              </p:nvPr>
            </p:nvSpPr>
            <p:spPr>
              <a:xfrm rot="16200000">
                <a:off x="7584" y="2177"/>
                <a:ext cx="1470" cy="472"/>
              </a:xfrm>
              <a:prstGeom prst="parallelogram">
                <a:avLst>
                  <a:gd name="adj" fmla="val 76588"/>
                </a:avLst>
              </a:prstGeom>
              <a:solidFill>
                <a:srgbClr val="673AB7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5" name="平行四边形 24"/>
              <p:cNvSpPr/>
              <p:nvPr>
                <p:custDataLst>
                  <p:tags r:id="rId17"/>
                </p:custDataLst>
              </p:nvPr>
            </p:nvSpPr>
            <p:spPr>
              <a:xfrm rot="20760000">
                <a:off x="6121" y="1913"/>
                <a:ext cx="2130" cy="1064"/>
              </a:xfrm>
              <a:prstGeom prst="parallelogram">
                <a:avLst/>
              </a:prstGeom>
              <a:gradFill>
                <a:gsLst>
                  <a:gs pos="100000">
                    <a:srgbClr val="673AB7"/>
                  </a:gs>
                  <a:gs pos="0">
                    <a:srgbClr val="515983">
                      <a:alpha val="51000"/>
                    </a:srgb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6" name="矩形 25"/>
              <p:cNvSpPr/>
              <p:nvPr>
                <p:custDataLst>
                  <p:tags r:id="rId18"/>
                </p:custDataLst>
              </p:nvPr>
            </p:nvSpPr>
            <p:spPr>
              <a:xfrm>
                <a:off x="8540" y="2032"/>
                <a:ext cx="16951" cy="1106"/>
              </a:xfrm>
              <a:prstGeom prst="rect">
                <a:avLst/>
              </a:prstGeom>
              <a:gradFill>
                <a:gsLst>
                  <a:gs pos="84000">
                    <a:srgbClr val="9C84C3">
                      <a:alpha val="100000"/>
                    </a:srgbClr>
                  </a:gs>
                  <a:gs pos="100000">
                    <a:schemeClr val="bg2">
                      <a:lumMod val="90000"/>
                    </a:schemeClr>
                  </a:gs>
                  <a:gs pos="0">
                    <a:srgbClr val="673AB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239" y="228"/>
              <a:ext cx="8771" cy="1016"/>
              <a:chOff x="239" y="228"/>
              <a:chExt cx="8771" cy="1016"/>
            </a:xfrm>
          </p:grpSpPr>
          <p:sp>
            <p:nvSpPr>
              <p:cNvPr id="30" name="文本框 17"/>
              <p:cNvSpPr txBox="1"/>
              <p:nvPr>
                <p:custDataLst>
                  <p:tags r:id="rId19"/>
                </p:custDataLst>
              </p:nvPr>
            </p:nvSpPr>
            <p:spPr>
              <a:xfrm rot="20700000">
                <a:off x="239" y="228"/>
                <a:ext cx="1590" cy="10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ctr" anchorCtr="0">
                <a:spAutoFit/>
              </a:bodyPr>
              <a:p>
                <a:pPr fontAlgn="ctr"/>
                <a:r>
                  <a:rPr lang="en-US" altLang="zh-CN" sz="36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思源黑体 CN Normal" panose="020B0400000000000000" charset="-122"/>
                  </a:rPr>
                  <a:t>02</a:t>
                </a:r>
                <a:endParaRPr lang="en-US" altLang="zh-CN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endParaRPr>
              </a:p>
            </p:txBody>
          </p:sp>
          <p:sp>
            <p:nvSpPr>
              <p:cNvPr id="32" name="文本框 31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2410" y="500"/>
                <a:ext cx="6600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fontAlgn="ctr"/>
                <a:r>
                  <a:rPr lang="zh-CN" altLang="en-US" sz="24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思源黑体 CN Normal" panose="020B0400000000000000" charset="-122"/>
                    <a:sym typeface="+mn-ea"/>
                  </a:rPr>
                  <a:t>输入标题</a:t>
                </a:r>
                <a:endPara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</p:grpSp>
      <p:pic>
        <p:nvPicPr>
          <p:cNvPr id="36" name="图片 35" descr="b4bef48a6b44a0d9762269b396a6bd7a"/>
          <p:cNvPicPr/>
          <p:nvPr>
            <p:custDataLst>
              <p:tags r:id="rId21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9246870" y="317500"/>
            <a:ext cx="2706289" cy="529200"/>
          </a:xfrm>
          <a:prstGeom prst="rect">
            <a:avLst/>
          </a:prstGeom>
        </p:spPr>
      </p:pic>
    </p:spTree>
    <p:custDataLst>
      <p:tags r:id="rId2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17"/>
          <p:cNvSpPr txBox="1"/>
          <p:nvPr>
            <p:custDataLst>
              <p:tags r:id="rId1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03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cxnSp>
        <p:nvCxnSpPr>
          <p:cNvPr id="35" name="Straight Connector 34"/>
          <p:cNvCxnSpPr/>
          <p:nvPr userDrawn="1">
            <p:custDataLst>
              <p:tags r:id="rId2"/>
            </p:custDataLst>
          </p:nvPr>
        </p:nvCxnSpPr>
        <p:spPr>
          <a:xfrm rot="5400000">
            <a:off x="3468169" y="5714892"/>
            <a:ext cx="0" cy="323342"/>
          </a:xfrm>
          <a:prstGeom prst="line">
            <a:avLst/>
          </a:prstGeom>
          <a:ln w="12700">
            <a:solidFill>
              <a:sysClr val="window" lastClr="FFFFFF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21" name="Triangle 35"/>
          <p:cNvSpPr/>
          <p:nvPr userDrawn="1">
            <p:custDataLst>
              <p:tags r:id="rId3"/>
            </p:custDataLst>
          </p:nvPr>
        </p:nvSpPr>
        <p:spPr>
          <a:xfrm rot="5400000">
            <a:off x="3569766" y="5853704"/>
            <a:ext cx="89313" cy="45719"/>
          </a:xfrm>
          <a:prstGeom prst="triangle">
            <a:avLst/>
          </a:prstGeom>
          <a:solidFill>
            <a:sysClr val="window" lastClr="FFFFFF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38" name="Straight Connector 37"/>
          <p:cNvCxnSpPr/>
          <p:nvPr userDrawn="1">
            <p:custDataLst>
              <p:tags r:id="rId4"/>
            </p:custDataLst>
          </p:nvPr>
        </p:nvCxnSpPr>
        <p:spPr>
          <a:xfrm rot="5400000">
            <a:off x="5838816" y="5714893"/>
            <a:ext cx="0" cy="323342"/>
          </a:xfrm>
          <a:prstGeom prst="line">
            <a:avLst/>
          </a:prstGeom>
          <a:ln w="12700">
            <a:solidFill>
              <a:sysClr val="window" lastClr="FFFFFF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22" name="Triangle 38"/>
          <p:cNvSpPr/>
          <p:nvPr userDrawn="1">
            <p:custDataLst>
              <p:tags r:id="rId5"/>
            </p:custDataLst>
          </p:nvPr>
        </p:nvSpPr>
        <p:spPr>
          <a:xfrm rot="5400000">
            <a:off x="5940413" y="5853705"/>
            <a:ext cx="89313" cy="45719"/>
          </a:xfrm>
          <a:prstGeom prst="triangle">
            <a:avLst/>
          </a:prstGeom>
          <a:solidFill>
            <a:sysClr val="window" lastClr="FFFFFF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41" name="Straight Connector 40"/>
          <p:cNvCxnSpPr/>
          <p:nvPr userDrawn="1">
            <p:custDataLst>
              <p:tags r:id="rId6"/>
            </p:custDataLst>
          </p:nvPr>
        </p:nvCxnSpPr>
        <p:spPr>
          <a:xfrm rot="5400000">
            <a:off x="8209463" y="5714893"/>
            <a:ext cx="0" cy="323342"/>
          </a:xfrm>
          <a:prstGeom prst="line">
            <a:avLst/>
          </a:prstGeom>
          <a:ln w="12700">
            <a:solidFill>
              <a:sysClr val="window" lastClr="FFFFFF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42" name="Triangle 41"/>
          <p:cNvSpPr/>
          <p:nvPr userDrawn="1">
            <p:custDataLst>
              <p:tags r:id="rId7"/>
            </p:custDataLst>
          </p:nvPr>
        </p:nvSpPr>
        <p:spPr>
          <a:xfrm rot="5400000">
            <a:off x="8311060" y="5853705"/>
            <a:ext cx="89313" cy="45719"/>
          </a:xfrm>
          <a:prstGeom prst="triangle">
            <a:avLst/>
          </a:prstGeom>
          <a:solidFill>
            <a:sysClr val="window" lastClr="FFFFFF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44" name="Straight Connector 43"/>
          <p:cNvCxnSpPr/>
          <p:nvPr userDrawn="1">
            <p:custDataLst>
              <p:tags r:id="rId8"/>
            </p:custDataLst>
          </p:nvPr>
        </p:nvCxnSpPr>
        <p:spPr>
          <a:xfrm rot="5400000">
            <a:off x="10580109" y="5714894"/>
            <a:ext cx="0" cy="323342"/>
          </a:xfrm>
          <a:prstGeom prst="line">
            <a:avLst/>
          </a:prstGeom>
          <a:ln w="12700">
            <a:solidFill>
              <a:sysClr val="window" lastClr="FFFFFF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45" name="Triangle 44"/>
          <p:cNvSpPr/>
          <p:nvPr userDrawn="1">
            <p:custDataLst>
              <p:tags r:id="rId9"/>
            </p:custDataLst>
          </p:nvPr>
        </p:nvSpPr>
        <p:spPr>
          <a:xfrm rot="5400000">
            <a:off x="10681706" y="5853706"/>
            <a:ext cx="89313" cy="45719"/>
          </a:xfrm>
          <a:prstGeom prst="triangle">
            <a:avLst/>
          </a:prstGeom>
          <a:solidFill>
            <a:sysClr val="window" lastClr="FFFFFF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23" name="Straight Connector 13"/>
          <p:cNvCxnSpPr/>
          <p:nvPr>
            <p:custDataLst>
              <p:tags r:id="rId10"/>
            </p:custDataLst>
          </p:nvPr>
        </p:nvCxnSpPr>
        <p:spPr>
          <a:xfrm>
            <a:off x="1217690" y="3644900"/>
            <a:ext cx="0" cy="2079262"/>
          </a:xfrm>
          <a:prstGeom prst="line">
            <a:avLst/>
          </a:prstGeom>
          <a:ln w="12700" cmpd="sng">
            <a:solidFill>
              <a:srgbClr val="673AB7"/>
            </a:solidFill>
            <a:prstDash val="solid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24" name="文本框 23"/>
          <p:cNvSpPr txBox="1"/>
          <p:nvPr>
            <p:custDataLst>
              <p:tags r:id="rId11"/>
            </p:custDataLst>
          </p:nvPr>
        </p:nvSpPr>
        <p:spPr>
          <a:xfrm>
            <a:off x="1216738" y="3651704"/>
            <a:ext cx="1980000" cy="1023357"/>
          </a:xfrm>
          <a:prstGeom prst="rect">
            <a:avLst/>
          </a:prstGeom>
          <a:noFill/>
        </p:spPr>
        <p:txBody>
          <a:bodyPr wrap="square" tIns="0" rtlCol="0">
            <a:normAutofit/>
          </a:bodyPr>
          <a:p>
            <a:pPr lvl="0" defTabSz="457200">
              <a:lnSpc>
                <a:spcPct val="120000"/>
              </a:lnSpc>
              <a:defRPr/>
            </a:pPr>
            <a:r>
              <a:rPr kumimoji="1"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单击此处添加文本具体内容，简明扼要的阐述您的观点。</a:t>
            </a:r>
            <a:endParaRPr kumimoji="1" lang="zh-CN" altLang="en-US" sz="1400" spc="15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4" name="文本框 53"/>
          <p:cNvSpPr txBox="1"/>
          <p:nvPr>
            <p:custDataLst>
              <p:tags r:id="rId12"/>
            </p:custDataLst>
          </p:nvPr>
        </p:nvSpPr>
        <p:spPr>
          <a:xfrm>
            <a:off x="1088578" y="3190085"/>
            <a:ext cx="2108160" cy="42986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defTabSz="457200">
              <a:lnSpc>
                <a:spcPct val="120000"/>
              </a:lnSpc>
              <a:defRPr/>
            </a:pPr>
            <a:r>
              <a:rPr kumimoji="1" lang="zh-CN" altLang="en-US" sz="2000" b="1" spc="300">
                <a:solidFill>
                  <a:srgbClr val="673AB7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添加标题</a:t>
            </a:r>
            <a:endParaRPr kumimoji="1" lang="zh-CN" altLang="en-US" sz="2000" b="1" spc="300">
              <a:solidFill>
                <a:srgbClr val="673AB7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26" name="Straight Connector 19"/>
          <p:cNvCxnSpPr/>
          <p:nvPr>
            <p:custDataLst>
              <p:tags r:id="rId13"/>
            </p:custDataLst>
          </p:nvPr>
        </p:nvCxnSpPr>
        <p:spPr>
          <a:xfrm>
            <a:off x="3848761" y="2665276"/>
            <a:ext cx="0" cy="3058886"/>
          </a:xfrm>
          <a:prstGeom prst="line">
            <a:avLst/>
          </a:prstGeom>
          <a:solidFill>
            <a:srgbClr val="673AB7"/>
          </a:solidFill>
          <a:ln w="38100">
            <a:solidFill>
              <a:srgbClr val="673AB7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55" name="文本框 54"/>
          <p:cNvSpPr txBox="1"/>
          <p:nvPr>
            <p:custDataLst>
              <p:tags r:id="rId14"/>
            </p:custDataLst>
          </p:nvPr>
        </p:nvSpPr>
        <p:spPr>
          <a:xfrm>
            <a:off x="3840011" y="2633899"/>
            <a:ext cx="1980000" cy="1023357"/>
          </a:xfrm>
          <a:prstGeom prst="rect">
            <a:avLst/>
          </a:prstGeom>
          <a:noFill/>
        </p:spPr>
        <p:txBody>
          <a:bodyPr wrap="square" tIns="0" rtlCol="0">
            <a:normAutofit/>
          </a:bodyPr>
          <a:p>
            <a:pPr lvl="0" defTabSz="457200">
              <a:lnSpc>
                <a:spcPct val="120000"/>
              </a:lnSpc>
              <a:defRPr/>
            </a:pPr>
            <a:r>
              <a:rPr kumimoji="1"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单击此处添加文本具体内容，简明扼要的阐述您的观点。</a:t>
            </a:r>
            <a:endParaRPr kumimoji="1" lang="zh-CN" altLang="en-US" sz="1400" spc="15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>
            <p:custDataLst>
              <p:tags r:id="rId15"/>
            </p:custDataLst>
          </p:nvPr>
        </p:nvSpPr>
        <p:spPr>
          <a:xfrm>
            <a:off x="3721790" y="2199443"/>
            <a:ext cx="2108160" cy="429861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p>
            <a:pPr lvl="0" defTabSz="457200">
              <a:lnSpc>
                <a:spcPct val="120000"/>
              </a:lnSpc>
              <a:defRPr/>
            </a:pPr>
            <a:r>
              <a:rPr kumimoji="1" lang="zh-CN" altLang="en-US" sz="2000" b="1" spc="300">
                <a:solidFill>
                  <a:srgbClr val="673AB7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添加标题</a:t>
            </a:r>
            <a:endParaRPr kumimoji="1" lang="zh-CN" altLang="en-US" sz="2000" b="1" spc="300">
              <a:solidFill>
                <a:srgbClr val="673AB7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28" name="Straight Connector 26"/>
          <p:cNvCxnSpPr/>
          <p:nvPr>
            <p:custDataLst>
              <p:tags r:id="rId16"/>
            </p:custDataLst>
          </p:nvPr>
        </p:nvCxnSpPr>
        <p:spPr>
          <a:xfrm>
            <a:off x="6487538" y="3819161"/>
            <a:ext cx="0" cy="1905001"/>
          </a:xfrm>
          <a:prstGeom prst="line">
            <a:avLst/>
          </a:prstGeom>
          <a:solidFill>
            <a:srgbClr val="673AB7"/>
          </a:solidFill>
          <a:ln w="38100">
            <a:solidFill>
              <a:srgbClr val="673AB7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62" name="文本框 61"/>
          <p:cNvSpPr txBox="1"/>
          <p:nvPr>
            <p:custDataLst>
              <p:tags r:id="rId17"/>
            </p:custDataLst>
          </p:nvPr>
        </p:nvSpPr>
        <p:spPr>
          <a:xfrm>
            <a:off x="6355002" y="3351124"/>
            <a:ext cx="2108160" cy="429861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p>
            <a:pPr lvl="0" defTabSz="457200">
              <a:lnSpc>
                <a:spcPct val="120000"/>
              </a:lnSpc>
              <a:defRPr/>
            </a:pPr>
            <a:r>
              <a:rPr kumimoji="1" lang="zh-CN" altLang="en-US" sz="2000" b="1" spc="300">
                <a:solidFill>
                  <a:srgbClr val="673AB7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添加标题</a:t>
            </a:r>
            <a:endParaRPr kumimoji="1" lang="zh-CN" altLang="en-US" sz="2000" b="1" spc="300">
              <a:solidFill>
                <a:srgbClr val="673AB7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4" name="文本框 63"/>
          <p:cNvSpPr txBox="1"/>
          <p:nvPr>
            <p:custDataLst>
              <p:tags r:id="rId18"/>
            </p:custDataLst>
          </p:nvPr>
        </p:nvSpPr>
        <p:spPr>
          <a:xfrm>
            <a:off x="6487083" y="3819161"/>
            <a:ext cx="1980000" cy="1023357"/>
          </a:xfrm>
          <a:prstGeom prst="rect">
            <a:avLst/>
          </a:prstGeom>
          <a:noFill/>
        </p:spPr>
        <p:txBody>
          <a:bodyPr wrap="square" tIns="0" rtlCol="0">
            <a:normAutofit/>
          </a:bodyPr>
          <a:p>
            <a:pPr lvl="0" defTabSz="457200">
              <a:lnSpc>
                <a:spcPct val="120000"/>
              </a:lnSpc>
              <a:defRPr/>
            </a:pPr>
            <a:r>
              <a:rPr kumimoji="1"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单击此处添加文本具体内容，简明扼要的阐述您的观点。</a:t>
            </a:r>
            <a:endParaRPr kumimoji="1" lang="zh-CN" altLang="en-US" sz="1400" spc="15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32" name="Straight Connector 31"/>
          <p:cNvCxnSpPr/>
          <p:nvPr>
            <p:custDataLst>
              <p:tags r:id="rId19"/>
            </p:custDataLst>
          </p:nvPr>
        </p:nvCxnSpPr>
        <p:spPr>
          <a:xfrm>
            <a:off x="9124374" y="3172288"/>
            <a:ext cx="0" cy="2551874"/>
          </a:xfrm>
          <a:prstGeom prst="line">
            <a:avLst/>
          </a:prstGeom>
          <a:solidFill>
            <a:srgbClr val="673AB7"/>
          </a:solidFill>
          <a:ln w="38100">
            <a:solidFill>
              <a:srgbClr val="673AB7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67" name="文本框 66"/>
          <p:cNvSpPr txBox="1"/>
          <p:nvPr>
            <p:custDataLst>
              <p:tags r:id="rId20"/>
            </p:custDataLst>
          </p:nvPr>
        </p:nvSpPr>
        <p:spPr>
          <a:xfrm>
            <a:off x="8992136" y="2710065"/>
            <a:ext cx="2108160" cy="429861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p>
            <a:pPr lvl="0" defTabSz="457200">
              <a:lnSpc>
                <a:spcPct val="120000"/>
              </a:lnSpc>
              <a:defRPr/>
            </a:pPr>
            <a:r>
              <a:rPr kumimoji="1" lang="zh-CN" altLang="en-US" sz="2000" b="1" spc="300">
                <a:solidFill>
                  <a:srgbClr val="673AB7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添加标题</a:t>
            </a:r>
            <a:endParaRPr kumimoji="1" lang="zh-CN" altLang="en-US" sz="2000" b="1" spc="300">
              <a:solidFill>
                <a:srgbClr val="673AB7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8" name="文本框 67"/>
          <p:cNvSpPr txBox="1"/>
          <p:nvPr>
            <p:custDataLst>
              <p:tags r:id="rId21"/>
            </p:custDataLst>
          </p:nvPr>
        </p:nvSpPr>
        <p:spPr>
          <a:xfrm>
            <a:off x="9123423" y="3135466"/>
            <a:ext cx="1980000" cy="1023357"/>
          </a:xfrm>
          <a:prstGeom prst="rect">
            <a:avLst/>
          </a:prstGeom>
          <a:noFill/>
        </p:spPr>
        <p:txBody>
          <a:bodyPr wrap="square" tIns="0" rtlCol="0">
            <a:normAutofit/>
          </a:bodyPr>
          <a:p>
            <a:pPr lvl="0" defTabSz="457200">
              <a:lnSpc>
                <a:spcPct val="120000"/>
              </a:lnSpc>
              <a:defRPr/>
            </a:pPr>
            <a:r>
              <a:rPr kumimoji="1"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单击此处添加文本具体内容，简明扼要的阐述您的观点。</a:t>
            </a:r>
            <a:endParaRPr kumimoji="1" lang="zh-CN" altLang="en-US" sz="1400" spc="15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任意多边形: 形状 48"/>
          <p:cNvSpPr/>
          <p:nvPr>
            <p:custDataLst>
              <p:tags r:id="rId22"/>
            </p:custDataLst>
          </p:nvPr>
        </p:nvSpPr>
        <p:spPr>
          <a:xfrm>
            <a:off x="112434" y="5112282"/>
            <a:ext cx="592782" cy="609600"/>
          </a:xfrm>
          <a:custGeom>
            <a:avLst/>
            <a:gdLst>
              <a:gd name="connsiteX0" fmla="*/ 305916 w 592782"/>
              <a:gd name="connsiteY0" fmla="*/ 361950 h 609600"/>
              <a:gd name="connsiteX1" fmla="*/ 458316 w 592782"/>
              <a:gd name="connsiteY1" fmla="*/ 361950 h 609600"/>
              <a:gd name="connsiteX2" fmla="*/ 458316 w 592782"/>
              <a:gd name="connsiteY2" fmla="*/ 381000 h 609600"/>
              <a:gd name="connsiteX3" fmla="*/ 305916 w 592782"/>
              <a:gd name="connsiteY3" fmla="*/ 381000 h 609600"/>
              <a:gd name="connsiteX4" fmla="*/ 511827 w 592782"/>
              <a:gd name="connsiteY4" fmla="*/ 323850 h 609600"/>
              <a:gd name="connsiteX5" fmla="*/ 535632 w 592782"/>
              <a:gd name="connsiteY5" fmla="*/ 371475 h 609600"/>
              <a:gd name="connsiteX6" fmla="*/ 511827 w 592782"/>
              <a:gd name="connsiteY6" fmla="*/ 419100 h 609600"/>
              <a:gd name="connsiteX7" fmla="*/ 547678 w 592782"/>
              <a:gd name="connsiteY7" fmla="*/ 419100 h 609600"/>
              <a:gd name="connsiteX8" fmla="*/ 571481 w 592782"/>
              <a:gd name="connsiteY8" fmla="*/ 371475 h 609600"/>
              <a:gd name="connsiteX9" fmla="*/ 547678 w 592782"/>
              <a:gd name="connsiteY9" fmla="*/ 323850 h 609600"/>
              <a:gd name="connsiteX10" fmla="*/ 258291 w 592782"/>
              <a:gd name="connsiteY10" fmla="*/ 323850 h 609600"/>
              <a:gd name="connsiteX11" fmla="*/ 258291 w 592782"/>
              <a:gd name="connsiteY11" fmla="*/ 419100 h 609600"/>
              <a:gd name="connsiteX12" fmla="*/ 490527 w 592782"/>
              <a:gd name="connsiteY12" fmla="*/ 419100 h 609600"/>
              <a:gd name="connsiteX13" fmla="*/ 514331 w 592782"/>
              <a:gd name="connsiteY13" fmla="*/ 371475 h 609600"/>
              <a:gd name="connsiteX14" fmla="*/ 490527 w 592782"/>
              <a:gd name="connsiteY14" fmla="*/ 323850 h 609600"/>
              <a:gd name="connsiteX15" fmla="*/ 277341 w 592782"/>
              <a:gd name="connsiteY15" fmla="*/ 285750 h 609600"/>
              <a:gd name="connsiteX16" fmla="*/ 277341 w 592782"/>
              <a:gd name="connsiteY16" fmla="*/ 304800 h 609600"/>
              <a:gd name="connsiteX17" fmla="*/ 296391 w 592782"/>
              <a:gd name="connsiteY17" fmla="*/ 304800 h 609600"/>
              <a:gd name="connsiteX18" fmla="*/ 296391 w 592782"/>
              <a:gd name="connsiteY18" fmla="*/ 285750 h 609600"/>
              <a:gd name="connsiteX19" fmla="*/ 115416 w 592782"/>
              <a:gd name="connsiteY19" fmla="*/ 209550 h 609600"/>
              <a:gd name="connsiteX20" fmla="*/ 267816 w 592782"/>
              <a:gd name="connsiteY20" fmla="*/ 209550 h 609600"/>
              <a:gd name="connsiteX21" fmla="*/ 267816 w 592782"/>
              <a:gd name="connsiteY21" fmla="*/ 228600 h 609600"/>
              <a:gd name="connsiteX22" fmla="*/ 115416 w 592782"/>
              <a:gd name="connsiteY22" fmla="*/ 228600 h 609600"/>
              <a:gd name="connsiteX23" fmla="*/ 102255 w 592782"/>
              <a:gd name="connsiteY23" fmla="*/ 171450 h 609600"/>
              <a:gd name="connsiteX24" fmla="*/ 78451 w 592782"/>
              <a:gd name="connsiteY24" fmla="*/ 219075 h 609600"/>
              <a:gd name="connsiteX25" fmla="*/ 102255 w 592782"/>
              <a:gd name="connsiteY25" fmla="*/ 266700 h 609600"/>
              <a:gd name="connsiteX26" fmla="*/ 315441 w 592782"/>
              <a:gd name="connsiteY26" fmla="*/ 266700 h 609600"/>
              <a:gd name="connsiteX27" fmla="*/ 315441 w 592782"/>
              <a:gd name="connsiteY27" fmla="*/ 171450 h 609600"/>
              <a:gd name="connsiteX28" fmla="*/ 45104 w 592782"/>
              <a:gd name="connsiteY28" fmla="*/ 171450 h 609600"/>
              <a:gd name="connsiteX29" fmla="*/ 21301 w 592782"/>
              <a:gd name="connsiteY29" fmla="*/ 219075 h 609600"/>
              <a:gd name="connsiteX30" fmla="*/ 45104 w 592782"/>
              <a:gd name="connsiteY30" fmla="*/ 266700 h 609600"/>
              <a:gd name="connsiteX31" fmla="*/ 80955 w 592782"/>
              <a:gd name="connsiteY31" fmla="*/ 266700 h 609600"/>
              <a:gd name="connsiteX32" fmla="*/ 57150 w 592782"/>
              <a:gd name="connsiteY32" fmla="*/ 219075 h 609600"/>
              <a:gd name="connsiteX33" fmla="*/ 80955 w 592782"/>
              <a:gd name="connsiteY33" fmla="*/ 171450 h 609600"/>
              <a:gd name="connsiteX34" fmla="*/ 277341 w 592782"/>
              <a:gd name="connsiteY34" fmla="*/ 133350 h 609600"/>
              <a:gd name="connsiteX35" fmla="*/ 277341 w 592782"/>
              <a:gd name="connsiteY35" fmla="*/ 152400 h 609600"/>
              <a:gd name="connsiteX36" fmla="*/ 296391 w 592782"/>
              <a:gd name="connsiteY36" fmla="*/ 152400 h 609600"/>
              <a:gd name="connsiteX37" fmla="*/ 296391 w 592782"/>
              <a:gd name="connsiteY37" fmla="*/ 133350 h 609600"/>
              <a:gd name="connsiteX38" fmla="*/ 305916 w 592782"/>
              <a:gd name="connsiteY38" fmla="*/ 57150 h 609600"/>
              <a:gd name="connsiteX39" fmla="*/ 458316 w 592782"/>
              <a:gd name="connsiteY39" fmla="*/ 57150 h 609600"/>
              <a:gd name="connsiteX40" fmla="*/ 458316 w 592782"/>
              <a:gd name="connsiteY40" fmla="*/ 76200 h 609600"/>
              <a:gd name="connsiteX41" fmla="*/ 305916 w 592782"/>
              <a:gd name="connsiteY41" fmla="*/ 76200 h 609600"/>
              <a:gd name="connsiteX42" fmla="*/ 511827 w 592782"/>
              <a:gd name="connsiteY42" fmla="*/ 19050 h 609600"/>
              <a:gd name="connsiteX43" fmla="*/ 535632 w 592782"/>
              <a:gd name="connsiteY43" fmla="*/ 66675 h 609600"/>
              <a:gd name="connsiteX44" fmla="*/ 511827 w 592782"/>
              <a:gd name="connsiteY44" fmla="*/ 114300 h 609600"/>
              <a:gd name="connsiteX45" fmla="*/ 547678 w 592782"/>
              <a:gd name="connsiteY45" fmla="*/ 114300 h 609600"/>
              <a:gd name="connsiteX46" fmla="*/ 571481 w 592782"/>
              <a:gd name="connsiteY46" fmla="*/ 66675 h 609600"/>
              <a:gd name="connsiteX47" fmla="*/ 547678 w 592782"/>
              <a:gd name="connsiteY47" fmla="*/ 19050 h 609600"/>
              <a:gd name="connsiteX48" fmla="*/ 258291 w 592782"/>
              <a:gd name="connsiteY48" fmla="*/ 19050 h 609600"/>
              <a:gd name="connsiteX49" fmla="*/ 258291 w 592782"/>
              <a:gd name="connsiteY49" fmla="*/ 114300 h 609600"/>
              <a:gd name="connsiteX50" fmla="*/ 490527 w 592782"/>
              <a:gd name="connsiteY50" fmla="*/ 114300 h 609600"/>
              <a:gd name="connsiteX51" fmla="*/ 514331 w 592782"/>
              <a:gd name="connsiteY51" fmla="*/ 66675 h 609600"/>
              <a:gd name="connsiteX52" fmla="*/ 490527 w 592782"/>
              <a:gd name="connsiteY52" fmla="*/ 19050 h 609600"/>
              <a:gd name="connsiteX53" fmla="*/ 239241 w 592782"/>
              <a:gd name="connsiteY53" fmla="*/ 0 h 609600"/>
              <a:gd name="connsiteX54" fmla="*/ 559454 w 592782"/>
              <a:gd name="connsiteY54" fmla="*/ 0 h 609600"/>
              <a:gd name="connsiteX55" fmla="*/ 592782 w 592782"/>
              <a:gd name="connsiteY55" fmla="*/ 66675 h 609600"/>
              <a:gd name="connsiteX56" fmla="*/ 559454 w 592782"/>
              <a:gd name="connsiteY56" fmla="*/ 133350 h 609600"/>
              <a:gd name="connsiteX57" fmla="*/ 315441 w 592782"/>
              <a:gd name="connsiteY57" fmla="*/ 133350 h 609600"/>
              <a:gd name="connsiteX58" fmla="*/ 315441 w 592782"/>
              <a:gd name="connsiteY58" fmla="*/ 152400 h 609600"/>
              <a:gd name="connsiteX59" fmla="*/ 334491 w 592782"/>
              <a:gd name="connsiteY59" fmla="*/ 152400 h 609600"/>
              <a:gd name="connsiteX60" fmla="*/ 334491 w 592782"/>
              <a:gd name="connsiteY60" fmla="*/ 285750 h 609600"/>
              <a:gd name="connsiteX61" fmla="*/ 315441 w 592782"/>
              <a:gd name="connsiteY61" fmla="*/ 285750 h 609600"/>
              <a:gd name="connsiteX62" fmla="*/ 315441 w 592782"/>
              <a:gd name="connsiteY62" fmla="*/ 304800 h 609600"/>
              <a:gd name="connsiteX63" fmla="*/ 559454 w 592782"/>
              <a:gd name="connsiteY63" fmla="*/ 304800 h 609600"/>
              <a:gd name="connsiteX64" fmla="*/ 592782 w 592782"/>
              <a:gd name="connsiteY64" fmla="*/ 371475 h 609600"/>
              <a:gd name="connsiteX65" fmla="*/ 559454 w 592782"/>
              <a:gd name="connsiteY65" fmla="*/ 438150 h 609600"/>
              <a:gd name="connsiteX66" fmla="*/ 315441 w 592782"/>
              <a:gd name="connsiteY66" fmla="*/ 438150 h 609600"/>
              <a:gd name="connsiteX67" fmla="*/ 315441 w 592782"/>
              <a:gd name="connsiteY67" fmla="*/ 609600 h 609600"/>
              <a:gd name="connsiteX68" fmla="*/ 296391 w 592782"/>
              <a:gd name="connsiteY68" fmla="*/ 609600 h 609600"/>
              <a:gd name="connsiteX69" fmla="*/ 296391 w 592782"/>
              <a:gd name="connsiteY69" fmla="*/ 438150 h 609600"/>
              <a:gd name="connsiteX70" fmla="*/ 277341 w 592782"/>
              <a:gd name="connsiteY70" fmla="*/ 438150 h 609600"/>
              <a:gd name="connsiteX71" fmla="*/ 277341 w 592782"/>
              <a:gd name="connsiteY71" fmla="*/ 609600 h 609600"/>
              <a:gd name="connsiteX72" fmla="*/ 258291 w 592782"/>
              <a:gd name="connsiteY72" fmla="*/ 609600 h 609600"/>
              <a:gd name="connsiteX73" fmla="*/ 258291 w 592782"/>
              <a:gd name="connsiteY73" fmla="*/ 438150 h 609600"/>
              <a:gd name="connsiteX74" fmla="*/ 239241 w 592782"/>
              <a:gd name="connsiteY74" fmla="*/ 438150 h 609600"/>
              <a:gd name="connsiteX75" fmla="*/ 239241 w 592782"/>
              <a:gd name="connsiteY75" fmla="*/ 304800 h 609600"/>
              <a:gd name="connsiteX76" fmla="*/ 258291 w 592782"/>
              <a:gd name="connsiteY76" fmla="*/ 304800 h 609600"/>
              <a:gd name="connsiteX77" fmla="*/ 258291 w 592782"/>
              <a:gd name="connsiteY77" fmla="*/ 285750 h 609600"/>
              <a:gd name="connsiteX78" fmla="*/ 33328 w 592782"/>
              <a:gd name="connsiteY78" fmla="*/ 285750 h 609600"/>
              <a:gd name="connsiteX79" fmla="*/ 0 w 592782"/>
              <a:gd name="connsiteY79" fmla="*/ 219075 h 609600"/>
              <a:gd name="connsiteX80" fmla="*/ 33328 w 592782"/>
              <a:gd name="connsiteY80" fmla="*/ 152400 h 609600"/>
              <a:gd name="connsiteX81" fmla="*/ 258291 w 592782"/>
              <a:gd name="connsiteY81" fmla="*/ 152400 h 609600"/>
              <a:gd name="connsiteX82" fmla="*/ 258291 w 592782"/>
              <a:gd name="connsiteY82" fmla="*/ 133350 h 609600"/>
              <a:gd name="connsiteX83" fmla="*/ 239241 w 592782"/>
              <a:gd name="connsiteY83" fmla="*/ 13335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592782" h="609600">
                <a:moveTo>
                  <a:pt x="305916" y="361950"/>
                </a:moveTo>
                <a:lnTo>
                  <a:pt x="458316" y="361950"/>
                </a:lnTo>
                <a:lnTo>
                  <a:pt x="458316" y="381000"/>
                </a:lnTo>
                <a:lnTo>
                  <a:pt x="305916" y="381000"/>
                </a:lnTo>
                <a:close/>
                <a:moveTo>
                  <a:pt x="511827" y="323850"/>
                </a:moveTo>
                <a:lnTo>
                  <a:pt x="535632" y="371475"/>
                </a:lnTo>
                <a:lnTo>
                  <a:pt x="511827" y="419100"/>
                </a:lnTo>
                <a:lnTo>
                  <a:pt x="547678" y="419100"/>
                </a:lnTo>
                <a:lnTo>
                  <a:pt x="571481" y="371475"/>
                </a:lnTo>
                <a:lnTo>
                  <a:pt x="547678" y="323850"/>
                </a:lnTo>
                <a:close/>
                <a:moveTo>
                  <a:pt x="258291" y="323850"/>
                </a:moveTo>
                <a:lnTo>
                  <a:pt x="258291" y="419100"/>
                </a:lnTo>
                <a:lnTo>
                  <a:pt x="490527" y="419100"/>
                </a:lnTo>
                <a:lnTo>
                  <a:pt x="514331" y="371475"/>
                </a:lnTo>
                <a:lnTo>
                  <a:pt x="490527" y="323850"/>
                </a:lnTo>
                <a:close/>
                <a:moveTo>
                  <a:pt x="277341" y="285750"/>
                </a:moveTo>
                <a:lnTo>
                  <a:pt x="277341" y="304800"/>
                </a:lnTo>
                <a:lnTo>
                  <a:pt x="296391" y="304800"/>
                </a:lnTo>
                <a:lnTo>
                  <a:pt x="296391" y="285750"/>
                </a:lnTo>
                <a:close/>
                <a:moveTo>
                  <a:pt x="115416" y="209550"/>
                </a:moveTo>
                <a:lnTo>
                  <a:pt x="267816" y="209550"/>
                </a:lnTo>
                <a:lnTo>
                  <a:pt x="267816" y="228600"/>
                </a:lnTo>
                <a:lnTo>
                  <a:pt x="115416" y="228600"/>
                </a:lnTo>
                <a:close/>
                <a:moveTo>
                  <a:pt x="102255" y="171450"/>
                </a:moveTo>
                <a:lnTo>
                  <a:pt x="78451" y="219075"/>
                </a:lnTo>
                <a:lnTo>
                  <a:pt x="102255" y="266700"/>
                </a:lnTo>
                <a:lnTo>
                  <a:pt x="315441" y="266700"/>
                </a:lnTo>
                <a:lnTo>
                  <a:pt x="315441" y="171450"/>
                </a:lnTo>
                <a:close/>
                <a:moveTo>
                  <a:pt x="45104" y="171450"/>
                </a:moveTo>
                <a:lnTo>
                  <a:pt x="21301" y="219075"/>
                </a:lnTo>
                <a:lnTo>
                  <a:pt x="45104" y="266700"/>
                </a:lnTo>
                <a:lnTo>
                  <a:pt x="80955" y="266700"/>
                </a:lnTo>
                <a:lnTo>
                  <a:pt x="57150" y="219075"/>
                </a:lnTo>
                <a:lnTo>
                  <a:pt x="80955" y="171450"/>
                </a:lnTo>
                <a:close/>
                <a:moveTo>
                  <a:pt x="277341" y="133350"/>
                </a:moveTo>
                <a:lnTo>
                  <a:pt x="277341" y="152400"/>
                </a:lnTo>
                <a:lnTo>
                  <a:pt x="296391" y="152400"/>
                </a:lnTo>
                <a:lnTo>
                  <a:pt x="296391" y="133350"/>
                </a:lnTo>
                <a:close/>
                <a:moveTo>
                  <a:pt x="305916" y="57150"/>
                </a:moveTo>
                <a:lnTo>
                  <a:pt x="458316" y="57150"/>
                </a:lnTo>
                <a:lnTo>
                  <a:pt x="458316" y="76200"/>
                </a:lnTo>
                <a:lnTo>
                  <a:pt x="305916" y="76200"/>
                </a:lnTo>
                <a:close/>
                <a:moveTo>
                  <a:pt x="511827" y="19050"/>
                </a:moveTo>
                <a:lnTo>
                  <a:pt x="535632" y="66675"/>
                </a:lnTo>
                <a:lnTo>
                  <a:pt x="511827" y="114300"/>
                </a:lnTo>
                <a:lnTo>
                  <a:pt x="547678" y="114300"/>
                </a:lnTo>
                <a:lnTo>
                  <a:pt x="571481" y="66675"/>
                </a:lnTo>
                <a:lnTo>
                  <a:pt x="547678" y="19050"/>
                </a:lnTo>
                <a:close/>
                <a:moveTo>
                  <a:pt x="258291" y="19050"/>
                </a:moveTo>
                <a:lnTo>
                  <a:pt x="258291" y="114300"/>
                </a:lnTo>
                <a:lnTo>
                  <a:pt x="490527" y="114300"/>
                </a:lnTo>
                <a:lnTo>
                  <a:pt x="514331" y="66675"/>
                </a:lnTo>
                <a:lnTo>
                  <a:pt x="490527" y="19050"/>
                </a:lnTo>
                <a:close/>
                <a:moveTo>
                  <a:pt x="239241" y="0"/>
                </a:moveTo>
                <a:lnTo>
                  <a:pt x="559454" y="0"/>
                </a:lnTo>
                <a:lnTo>
                  <a:pt x="592782" y="66675"/>
                </a:lnTo>
                <a:lnTo>
                  <a:pt x="559454" y="133350"/>
                </a:lnTo>
                <a:lnTo>
                  <a:pt x="315441" y="133350"/>
                </a:lnTo>
                <a:lnTo>
                  <a:pt x="315441" y="152400"/>
                </a:lnTo>
                <a:lnTo>
                  <a:pt x="334491" y="152400"/>
                </a:lnTo>
                <a:lnTo>
                  <a:pt x="334491" y="285750"/>
                </a:lnTo>
                <a:lnTo>
                  <a:pt x="315441" y="285750"/>
                </a:lnTo>
                <a:lnTo>
                  <a:pt x="315441" y="304800"/>
                </a:lnTo>
                <a:lnTo>
                  <a:pt x="559454" y="304800"/>
                </a:lnTo>
                <a:lnTo>
                  <a:pt x="592782" y="371475"/>
                </a:lnTo>
                <a:lnTo>
                  <a:pt x="559454" y="438150"/>
                </a:lnTo>
                <a:lnTo>
                  <a:pt x="315441" y="438150"/>
                </a:lnTo>
                <a:lnTo>
                  <a:pt x="315441" y="609600"/>
                </a:lnTo>
                <a:lnTo>
                  <a:pt x="296391" y="609600"/>
                </a:lnTo>
                <a:lnTo>
                  <a:pt x="296391" y="438150"/>
                </a:lnTo>
                <a:lnTo>
                  <a:pt x="277341" y="438150"/>
                </a:lnTo>
                <a:lnTo>
                  <a:pt x="277341" y="609600"/>
                </a:lnTo>
                <a:lnTo>
                  <a:pt x="258291" y="609600"/>
                </a:lnTo>
                <a:lnTo>
                  <a:pt x="258291" y="438150"/>
                </a:lnTo>
                <a:lnTo>
                  <a:pt x="239241" y="438150"/>
                </a:lnTo>
                <a:lnTo>
                  <a:pt x="239241" y="304800"/>
                </a:lnTo>
                <a:lnTo>
                  <a:pt x="258291" y="304800"/>
                </a:lnTo>
                <a:lnTo>
                  <a:pt x="258291" y="285750"/>
                </a:lnTo>
                <a:lnTo>
                  <a:pt x="33328" y="285750"/>
                </a:lnTo>
                <a:lnTo>
                  <a:pt x="0" y="219075"/>
                </a:lnTo>
                <a:lnTo>
                  <a:pt x="33328" y="152400"/>
                </a:lnTo>
                <a:lnTo>
                  <a:pt x="258291" y="152400"/>
                </a:lnTo>
                <a:lnTo>
                  <a:pt x="258291" y="133350"/>
                </a:lnTo>
                <a:lnTo>
                  <a:pt x="239241" y="133350"/>
                </a:lnTo>
                <a:close/>
              </a:path>
            </a:pathLst>
          </a:custGeom>
          <a:solidFill>
            <a:srgbClr val="673AB7"/>
          </a:solidFill>
          <a:ln w="9525" cap="flat">
            <a:noFill/>
            <a:prstDash val="solid"/>
            <a:miter/>
          </a:ln>
        </p:spPr>
        <p:txBody>
          <a:bodyPr rtlCol="0" anchor="ctr"/>
          <a:p>
            <a:pPr marL="0" marR="0" lvl="0" indent="0" algn="l" defTabSz="4572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0" name="图形 3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317480" y="5199380"/>
            <a:ext cx="524510" cy="524510"/>
          </a:xfrm>
          <a:prstGeom prst="rect">
            <a:avLst/>
          </a:prstGeom>
        </p:spPr>
      </p:pic>
      <p:sp>
        <p:nvSpPr>
          <p:cNvPr id="2" name="Rectangle 32"/>
          <p:cNvSpPr/>
          <p:nvPr>
            <p:custDataLst>
              <p:tags r:id="rId26"/>
            </p:custDataLst>
          </p:nvPr>
        </p:nvSpPr>
        <p:spPr>
          <a:xfrm>
            <a:off x="0" y="5739130"/>
            <a:ext cx="10927715" cy="289560"/>
          </a:xfrm>
          <a:prstGeom prst="rect">
            <a:avLst/>
          </a:prstGeom>
          <a:solidFill>
            <a:srgbClr val="673AB7"/>
          </a:solidFill>
          <a:ln w="6350"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en-US" sz="2000" b="0" i="0" u="none" strike="noStrike" kern="1200" cap="none" spc="3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" name="图片 3" descr="b4bef48a6b44a0d9762269b396a6bd7a"/>
          <p:cNvPicPr/>
          <p:nvPr>
            <p:custDataLst>
              <p:tags r:id="rId27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9321800" y="354965"/>
            <a:ext cx="2706289" cy="5292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-97790" y="0"/>
            <a:ext cx="12299950" cy="933450"/>
            <a:chOff x="-154" y="0"/>
            <a:chExt cx="19370" cy="1470"/>
          </a:xfrm>
        </p:grpSpPr>
        <p:grpSp>
          <p:nvGrpSpPr>
            <p:cNvPr id="7" name="组合 6"/>
            <p:cNvGrpSpPr/>
            <p:nvPr/>
          </p:nvGrpSpPr>
          <p:grpSpPr>
            <a:xfrm>
              <a:off x="-154" y="0"/>
              <a:ext cx="19370" cy="1470"/>
              <a:chOff x="6121" y="1678"/>
              <a:chExt cx="19370" cy="1470"/>
            </a:xfrm>
          </p:grpSpPr>
          <p:sp>
            <p:nvSpPr>
              <p:cNvPr id="8" name="平行四边形 7"/>
              <p:cNvSpPr/>
              <p:nvPr>
                <p:custDataLst>
                  <p:tags r:id="rId29"/>
                </p:custDataLst>
              </p:nvPr>
            </p:nvSpPr>
            <p:spPr>
              <a:xfrm rot="16200000">
                <a:off x="7584" y="2177"/>
                <a:ext cx="1470" cy="472"/>
              </a:xfrm>
              <a:prstGeom prst="parallelogram">
                <a:avLst>
                  <a:gd name="adj" fmla="val 76588"/>
                </a:avLst>
              </a:prstGeom>
              <a:solidFill>
                <a:srgbClr val="673AB7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5" name="平行四边形 24"/>
              <p:cNvSpPr/>
              <p:nvPr>
                <p:custDataLst>
                  <p:tags r:id="rId30"/>
                </p:custDataLst>
              </p:nvPr>
            </p:nvSpPr>
            <p:spPr>
              <a:xfrm rot="20760000">
                <a:off x="6121" y="1913"/>
                <a:ext cx="2130" cy="1064"/>
              </a:xfrm>
              <a:prstGeom prst="parallelogram">
                <a:avLst/>
              </a:prstGeom>
              <a:gradFill>
                <a:gsLst>
                  <a:gs pos="100000">
                    <a:srgbClr val="673AB7"/>
                  </a:gs>
                  <a:gs pos="0">
                    <a:srgbClr val="515983">
                      <a:alpha val="51000"/>
                    </a:srgb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>
                <p:custDataLst>
                  <p:tags r:id="rId31"/>
                </p:custDataLst>
              </p:nvPr>
            </p:nvSpPr>
            <p:spPr>
              <a:xfrm>
                <a:off x="8540" y="2032"/>
                <a:ext cx="16951" cy="1106"/>
              </a:xfrm>
              <a:prstGeom prst="rect">
                <a:avLst/>
              </a:prstGeom>
              <a:gradFill>
                <a:gsLst>
                  <a:gs pos="84000">
                    <a:srgbClr val="9C84C3">
                      <a:alpha val="100000"/>
                    </a:srgbClr>
                  </a:gs>
                  <a:gs pos="100000">
                    <a:schemeClr val="bg2">
                      <a:lumMod val="90000"/>
                    </a:schemeClr>
                  </a:gs>
                  <a:gs pos="0">
                    <a:srgbClr val="673AB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239" y="228"/>
              <a:ext cx="8771" cy="1016"/>
              <a:chOff x="239" y="228"/>
              <a:chExt cx="8771" cy="1016"/>
            </a:xfrm>
          </p:grpSpPr>
          <p:sp>
            <p:nvSpPr>
              <p:cNvPr id="14" name="文本框 17"/>
              <p:cNvSpPr txBox="1"/>
              <p:nvPr>
                <p:custDataLst>
                  <p:tags r:id="rId32"/>
                </p:custDataLst>
              </p:nvPr>
            </p:nvSpPr>
            <p:spPr>
              <a:xfrm rot="20700000">
                <a:off x="239" y="228"/>
                <a:ext cx="1590" cy="10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ctr" anchorCtr="0">
                <a:spAutoFit/>
              </a:bodyPr>
              <a:p>
                <a:pPr fontAlgn="ctr"/>
                <a:r>
                  <a:rPr lang="en-US" altLang="zh-CN" sz="36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思源黑体 CN Normal" panose="020B0400000000000000" charset="-122"/>
                  </a:rPr>
                  <a:t>02</a:t>
                </a:r>
                <a:endParaRPr lang="en-US" altLang="zh-CN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endParaRPr>
              </a:p>
            </p:txBody>
          </p:sp>
          <p:sp>
            <p:nvSpPr>
              <p:cNvPr id="19" name="文本框 18"/>
              <p:cNvSpPr txBox="1"/>
              <p:nvPr>
                <p:custDataLst>
                  <p:tags r:id="rId33"/>
                </p:custDataLst>
              </p:nvPr>
            </p:nvSpPr>
            <p:spPr>
              <a:xfrm>
                <a:off x="2410" y="500"/>
                <a:ext cx="6600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fontAlgn="ctr"/>
                <a:r>
                  <a:rPr lang="zh-CN" altLang="en-US" sz="24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思源黑体 CN Normal" panose="020B0400000000000000" charset="-122"/>
                    <a:sym typeface="+mn-ea"/>
                  </a:rPr>
                  <a:t>输入标题</a:t>
                </a:r>
                <a:endPara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</p:grpSp>
      <p:pic>
        <p:nvPicPr>
          <p:cNvPr id="33" name="图片 32" descr="b4bef48a6b44a0d9762269b396a6bd7a"/>
          <p:cNvPicPr/>
          <p:nvPr>
            <p:custDataLst>
              <p:tags r:id="rId34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9246870" y="317500"/>
            <a:ext cx="2706289" cy="529200"/>
          </a:xfrm>
          <a:prstGeom prst="rect">
            <a:avLst/>
          </a:prstGeom>
        </p:spPr>
      </p:pic>
    </p:spTree>
    <p:custDataLst>
      <p:tags r:id="rId3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C:\Users\duxin\Desktop\宣讲团PPT\图片1.jpg图片1"/>
          <p:cNvPicPr>
            <a:picLocks noChangeAspect="1"/>
          </p:cNvPicPr>
          <p:nvPr/>
        </p:nvPicPr>
        <p:blipFill>
          <a:blip r:embed="rId1">
            <a:alphaModFix amt="15000"/>
            <a:grayscl/>
            <a:lum contrast="18000"/>
          </a:blip>
          <a:srcRect/>
          <a:stretch>
            <a:fillRect/>
          </a:stretch>
        </p:blipFill>
        <p:spPr>
          <a:xfrm>
            <a:off x="635" y="0"/>
            <a:ext cx="12190730" cy="6858000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0" y="1270"/>
            <a:ext cx="12191365" cy="6857365"/>
          </a:xfrm>
          <a:prstGeom prst="rect">
            <a:avLst/>
          </a:prstGeom>
          <a:gradFill>
            <a:gsLst>
              <a:gs pos="0">
                <a:srgbClr val="FFFFFF">
                  <a:alpha val="62000"/>
                </a:srgbClr>
              </a:gs>
              <a:gs pos="100000">
                <a:srgbClr val="FFFFFF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8" name="矩形 47"/>
          <p:cNvSpPr/>
          <p:nvPr>
            <p:custDataLst>
              <p:tags r:id="rId3"/>
            </p:custDataLst>
          </p:nvPr>
        </p:nvSpPr>
        <p:spPr>
          <a:xfrm>
            <a:off x="1594485" y="635"/>
            <a:ext cx="3184525" cy="6858000"/>
          </a:xfrm>
          <a:prstGeom prst="rect">
            <a:avLst/>
          </a:prstGeom>
          <a:solidFill>
            <a:srgbClr val="673AB7"/>
          </a:solidFill>
          <a:ln>
            <a:solidFill>
              <a:srgbClr val="673A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 rot="0">
            <a:off x="6199505" y="2366645"/>
            <a:ext cx="5156200" cy="2773045"/>
            <a:chOff x="1199" y="4132"/>
            <a:chExt cx="8120" cy="4367"/>
          </a:xfrm>
        </p:grpSpPr>
        <p:sp>
          <p:nvSpPr>
            <p:cNvPr id="8" name="文本框 7"/>
            <p:cNvSpPr txBox="1"/>
            <p:nvPr/>
          </p:nvSpPr>
          <p:spPr>
            <a:xfrm>
              <a:off x="1199" y="6250"/>
              <a:ext cx="8120" cy="1113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lvl="0" algn="l">
                <a:buClrTx/>
                <a:buSzTx/>
                <a:buFontTx/>
              </a:pPr>
              <a:r>
                <a:rPr lang="zh-CN" altLang="en-US" sz="4000">
                  <a:solidFill>
                    <a:schemeClr val="dk1"/>
                  </a:solidFill>
                  <a:latin typeface="微软雅黑" panose="020B0503020204020204" charset="-122"/>
                  <a:ea typeface="微软雅黑" panose="020B0503020204020204" charset="-122"/>
                  <a:cs typeface="思源宋体 CN Medium" panose="02020500000000000000" charset="-122"/>
                  <a:sym typeface="+mn-ea"/>
                </a:rPr>
                <a:t>输入标题</a:t>
              </a:r>
              <a:endParaRPr lang="zh-CN" altLang="en-US" sz="4000" b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思源宋体 CN Medium" panose="02020500000000000000" charset="-122"/>
                <a:sym typeface="+mn-ea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4"/>
              </p:custDataLst>
            </p:nvPr>
          </p:nvSpPr>
          <p:spPr>
            <a:xfrm>
              <a:off x="1199" y="7483"/>
              <a:ext cx="6050" cy="1016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fontAlgn="ctr">
                <a:lnSpc>
                  <a:spcPct val="150000"/>
                </a:lnSpc>
              </a:pPr>
              <a:r>
                <a:rPr lang="zh-CN" altLang="en-US" sz="2400">
                  <a:solidFill>
                    <a:schemeClr val="dk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输入内容</a:t>
              </a:r>
              <a:endParaRPr lang="zh-CN" altLang="en-US" sz="2400">
                <a:solidFill>
                  <a:schemeClr val="dk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199" y="4132"/>
              <a:ext cx="5475" cy="1888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fontAlgn="ctr">
                <a:lnSpc>
                  <a:spcPct val="100000"/>
                </a:lnSpc>
              </a:pPr>
              <a:r>
                <a:rPr lang="en-US" altLang="zh-CN" sz="7200" b="1">
                  <a:solidFill>
                    <a:srgbClr val="673AB7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  <a:r>
                <a:rPr lang="en-US" altLang="zh-CN" sz="5600" b="1">
                  <a:solidFill>
                    <a:srgbClr val="673AB7"/>
                  </a:solidFill>
                  <a:latin typeface="微软雅黑" panose="020B0503020204020204" charset="-122"/>
                  <a:ea typeface="微软雅黑" panose="020B0503020204020204" charset="-122"/>
                </a:rPr>
                <a:t>.</a:t>
              </a:r>
              <a:endParaRPr lang="en-US" altLang="zh-CN" sz="5600" b="1">
                <a:solidFill>
                  <a:srgbClr val="673AB7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 rot="5400000">
            <a:off x="7305040" y="2077085"/>
            <a:ext cx="718185" cy="745490"/>
            <a:chOff x="10124" y="2381"/>
            <a:chExt cx="1420" cy="1473"/>
          </a:xfrm>
          <a:solidFill>
            <a:srgbClr val="673AB7"/>
          </a:solidFill>
        </p:grpSpPr>
        <p:sp>
          <p:nvSpPr>
            <p:cNvPr id="58" name="矩形 57"/>
            <p:cNvSpPr/>
            <p:nvPr>
              <p:custDataLst>
                <p:tags r:id="rId5"/>
              </p:custDataLst>
            </p:nvPr>
          </p:nvSpPr>
          <p:spPr>
            <a:xfrm>
              <a:off x="10124" y="2733"/>
              <a:ext cx="393" cy="1121"/>
            </a:xfrm>
            <a:prstGeom prst="rect">
              <a:avLst/>
            </a:prstGeom>
            <a:grpFill/>
            <a:ln>
              <a:solidFill>
                <a:srgbClr val="673A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59" name="矩形 58"/>
            <p:cNvSpPr/>
            <p:nvPr>
              <p:custDataLst>
                <p:tags r:id="rId6"/>
              </p:custDataLst>
            </p:nvPr>
          </p:nvSpPr>
          <p:spPr>
            <a:xfrm rot="5400000">
              <a:off x="10637" y="1867"/>
              <a:ext cx="393" cy="1420"/>
            </a:xfrm>
            <a:prstGeom prst="rect">
              <a:avLst/>
            </a:prstGeom>
            <a:grpFill/>
            <a:ln>
              <a:solidFill>
                <a:srgbClr val="673A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93420" y="1556385"/>
            <a:ext cx="4987223" cy="3798570"/>
            <a:chOff x="1219" y="2168"/>
            <a:chExt cx="8773" cy="6682"/>
          </a:xfrm>
        </p:grpSpPr>
        <p:sp>
          <p:nvSpPr>
            <p:cNvPr id="5" name="矩形 4"/>
            <p:cNvSpPr/>
            <p:nvPr>
              <p:custDataLst>
                <p:tags r:id="rId7"/>
              </p:custDataLst>
            </p:nvPr>
          </p:nvSpPr>
          <p:spPr>
            <a:xfrm>
              <a:off x="1219" y="2168"/>
              <a:ext cx="8773" cy="668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17500" dist="76200" algn="l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pic>
          <p:nvPicPr>
            <p:cNvPr id="7" name="图片 6" descr="C:\Users\duxin\Desktop\宣讲团PPT\微信图片_20251217233449.jpg微信图片_20251217233449"/>
            <p:cNvPicPr>
              <a:picLocks noChangeAspect="1"/>
            </p:cNvPicPr>
            <p:nvPr/>
          </p:nvPicPr>
          <p:blipFill>
            <a:blip r:embed="rId8">
              <a:lum bright="12000" contrast="18000"/>
            </a:blip>
            <a:srcRect/>
            <a:stretch>
              <a:fillRect/>
            </a:stretch>
          </p:blipFill>
          <p:spPr>
            <a:xfrm>
              <a:off x="1500" y="2430"/>
              <a:ext cx="8210" cy="6157"/>
            </a:xfrm>
            <a:prstGeom prst="rect">
              <a:avLst/>
            </a:prstGeom>
          </p:spPr>
        </p:pic>
      </p:grpSp>
      <p:pic>
        <p:nvPicPr>
          <p:cNvPr id="10" name="图片 9" descr="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21800" y="323850"/>
            <a:ext cx="2706370" cy="53086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 descr="背景图紫色"/>
          <p:cNvPicPr>
            <a:picLocks noChangeAspect="1"/>
          </p:cNvPicPr>
          <p:nvPr userDrawn="1"/>
        </p:nvPicPr>
        <p:blipFill>
          <a:blip r:embed="rId2"/>
          <a:srcRect b="7539"/>
          <a:stretch>
            <a:fillRect/>
          </a:stretch>
        </p:blipFill>
        <p:spPr>
          <a:xfrm>
            <a:off x="635" y="-91440"/>
            <a:ext cx="12192000" cy="7177405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423545" y="650240"/>
            <a:ext cx="4201795" cy="5366385"/>
          </a:xfrm>
          <a:prstGeom prst="roundRect">
            <a:avLst/>
          </a:prstGeom>
          <a:solidFill>
            <a:srgbClr val="00BCDF"/>
          </a:solidFill>
          <a:ln>
            <a:solidFill>
              <a:srgbClr val="00BC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9" name="圆角矩形 78"/>
          <p:cNvSpPr/>
          <p:nvPr>
            <p:custDataLst>
              <p:tags r:id="rId3"/>
            </p:custDataLst>
          </p:nvPr>
        </p:nvSpPr>
        <p:spPr>
          <a:xfrm>
            <a:off x="6746240" y="1159510"/>
            <a:ext cx="5400040" cy="864235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673AB7"/>
              </a:gs>
              <a:gs pos="80000">
                <a:srgbClr val="BEBEBE">
                  <a:alpha val="0"/>
                </a:srgbClr>
              </a:gs>
            </a:gsLst>
            <a:lin ang="0" scaled="0"/>
          </a:gradFill>
          <a:ln w="6350">
            <a:gradFill>
              <a:gsLst>
                <a:gs pos="0">
                  <a:srgbClr val="93B3D8"/>
                </a:gs>
                <a:gs pos="65000">
                  <a:srgbClr val="93B3D8">
                    <a:alpha val="0"/>
                  </a:srgb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10" name="圆角矩形 9"/>
          <p:cNvSpPr/>
          <p:nvPr>
            <p:custDataLst>
              <p:tags r:id="rId4"/>
            </p:custDataLst>
          </p:nvPr>
        </p:nvSpPr>
        <p:spPr>
          <a:xfrm>
            <a:off x="6746240" y="2590165"/>
            <a:ext cx="5400040" cy="864235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673AB7"/>
              </a:gs>
              <a:gs pos="80000">
                <a:srgbClr val="BEBEBE">
                  <a:alpha val="0"/>
                </a:srgbClr>
              </a:gs>
            </a:gsLst>
            <a:lin ang="0" scaled="0"/>
          </a:gradFill>
          <a:ln w="6350">
            <a:gradFill>
              <a:gsLst>
                <a:gs pos="0">
                  <a:srgbClr val="93B3D8"/>
                </a:gs>
                <a:gs pos="65000">
                  <a:srgbClr val="93B3D8">
                    <a:alpha val="0"/>
                  </a:srgb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19" name="圆角矩形 18"/>
          <p:cNvSpPr/>
          <p:nvPr>
            <p:custDataLst>
              <p:tags r:id="rId5"/>
            </p:custDataLst>
          </p:nvPr>
        </p:nvSpPr>
        <p:spPr>
          <a:xfrm>
            <a:off x="6746240" y="4020820"/>
            <a:ext cx="5400040" cy="864235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673AB7"/>
              </a:gs>
              <a:gs pos="80000">
                <a:srgbClr val="BEBEBE">
                  <a:alpha val="0"/>
                </a:srgbClr>
              </a:gs>
            </a:gsLst>
            <a:lin ang="0" scaled="0"/>
          </a:gradFill>
          <a:ln w="6350">
            <a:gradFill>
              <a:gsLst>
                <a:gs pos="0">
                  <a:srgbClr val="93B3D8"/>
                </a:gs>
                <a:gs pos="65000">
                  <a:srgbClr val="93B3D8">
                    <a:alpha val="0"/>
                  </a:srgb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23" name="圆角矩形 22"/>
          <p:cNvSpPr/>
          <p:nvPr>
            <p:custDataLst>
              <p:tags r:id="rId6"/>
            </p:custDataLst>
          </p:nvPr>
        </p:nvSpPr>
        <p:spPr>
          <a:xfrm>
            <a:off x="6746240" y="5451475"/>
            <a:ext cx="5400040" cy="864235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673AB7"/>
              </a:gs>
              <a:gs pos="80000">
                <a:srgbClr val="BEBEBE">
                  <a:alpha val="0"/>
                </a:srgbClr>
              </a:gs>
            </a:gsLst>
            <a:lin ang="0" scaled="0"/>
          </a:gradFill>
          <a:ln w="6350">
            <a:gradFill>
              <a:gsLst>
                <a:gs pos="0">
                  <a:srgbClr val="93B3D8"/>
                </a:gs>
                <a:gs pos="65000">
                  <a:srgbClr val="93B3D8">
                    <a:alpha val="0"/>
                  </a:srgb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pic>
        <p:nvPicPr>
          <p:cNvPr id="7" name="图片 6" descr="b4bef48a6b44a0d9762269b396a6bd7a"/>
          <p:cNvPicPr/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259570" y="133985"/>
            <a:ext cx="2706289" cy="529200"/>
          </a:xfrm>
          <a:prstGeom prst="rect">
            <a:avLst/>
          </a:prstGeom>
        </p:spPr>
      </p:pic>
      <p:sp>
        <p:nvSpPr>
          <p:cNvPr id="11" name="序号"/>
          <p:cNvSpPr txBox="1"/>
          <p:nvPr>
            <p:custDataLst>
              <p:tags r:id="rId9"/>
            </p:custDataLst>
          </p:nvPr>
        </p:nvSpPr>
        <p:spPr>
          <a:xfrm>
            <a:off x="6952615" y="2673985"/>
            <a:ext cx="804545" cy="697230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rmAutofit/>
          </a:bodyPr>
          <a:p>
            <a:pPr lvl="0" algn="r">
              <a:buClrTx/>
              <a:buSzTx/>
              <a:buFontTx/>
            </a:pPr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02.</a:t>
            </a:r>
            <a:endParaRPr lang="en-US" altLang="zh-CN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7" name="标题"/>
          <p:cNvSpPr txBox="1"/>
          <p:nvPr>
            <p:custDataLst>
              <p:tags r:id="rId10"/>
            </p:custDataLst>
          </p:nvPr>
        </p:nvSpPr>
        <p:spPr>
          <a:xfrm>
            <a:off x="7774305" y="2674620"/>
            <a:ext cx="4208780" cy="695960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rmAutofit/>
          </a:bodyPr>
          <a:p>
            <a:pPr lvl="0" algn="l">
              <a:buClrTx/>
              <a:buSzTx/>
              <a:buFontTx/>
            </a:pPr>
            <a:r>
              <a:rPr lang="en-US" altLang="zh-CN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单击添加目录标题</a:t>
            </a:r>
            <a:endParaRPr lang="en-US" altLang="zh-CN" sz="2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0" name="序号"/>
          <p:cNvSpPr txBox="1"/>
          <p:nvPr>
            <p:custDataLst>
              <p:tags r:id="rId11"/>
            </p:custDataLst>
          </p:nvPr>
        </p:nvSpPr>
        <p:spPr>
          <a:xfrm>
            <a:off x="6952615" y="4104640"/>
            <a:ext cx="804545" cy="697230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rmAutofit/>
          </a:bodyPr>
          <a:p>
            <a:pPr lvl="0" algn="r">
              <a:buClrTx/>
              <a:buSzTx/>
              <a:buFontTx/>
            </a:pPr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03.</a:t>
            </a:r>
            <a:endParaRPr lang="en-US" altLang="zh-CN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1" name="标题"/>
          <p:cNvSpPr txBox="1"/>
          <p:nvPr>
            <p:custDataLst>
              <p:tags r:id="rId12"/>
            </p:custDataLst>
          </p:nvPr>
        </p:nvSpPr>
        <p:spPr>
          <a:xfrm>
            <a:off x="7774305" y="4105275"/>
            <a:ext cx="4208780" cy="695960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rmAutofit/>
          </a:bodyPr>
          <a:p>
            <a:pPr lvl="0" algn="l">
              <a:buClrTx/>
              <a:buSzTx/>
              <a:buFontTx/>
            </a:pPr>
            <a:r>
              <a:rPr lang="en-US" altLang="zh-CN" sz="2000" b="1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单击添加目录标题</a:t>
            </a:r>
            <a:endParaRPr lang="en-US" altLang="zh-CN" sz="2000" b="1" dirty="0" err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4" name="序号"/>
          <p:cNvSpPr txBox="1"/>
          <p:nvPr>
            <p:custDataLst>
              <p:tags r:id="rId13"/>
            </p:custDataLst>
          </p:nvPr>
        </p:nvSpPr>
        <p:spPr>
          <a:xfrm>
            <a:off x="6952615" y="5535295"/>
            <a:ext cx="804545" cy="697230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rmAutofit/>
          </a:bodyPr>
          <a:p>
            <a:pPr lvl="0" algn="r">
              <a:buClrTx/>
              <a:buSzTx/>
              <a:buFontTx/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04.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5" name="标题"/>
          <p:cNvSpPr txBox="1"/>
          <p:nvPr>
            <p:custDataLst>
              <p:tags r:id="rId14"/>
            </p:custDataLst>
          </p:nvPr>
        </p:nvSpPr>
        <p:spPr>
          <a:xfrm>
            <a:off x="7774305" y="5535930"/>
            <a:ext cx="4208780" cy="695960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rmAutofit/>
          </a:bodyPr>
          <a:p>
            <a:pPr lvl="0" algn="l">
              <a:buClrTx/>
              <a:buSzTx/>
              <a:buFontTx/>
            </a:pPr>
            <a:r>
              <a:rPr lang="en-US" altLang="zh-CN" sz="2000" b="1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单击添加目录标题</a:t>
            </a:r>
            <a:endParaRPr lang="en-US" altLang="zh-CN" sz="2000" b="1" dirty="0" err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title" idx="4294967295"/>
            <p:custDataLst>
              <p:tags r:id="rId15"/>
            </p:custDataLst>
          </p:nvPr>
        </p:nvSpPr>
        <p:spPr>
          <a:xfrm>
            <a:off x="5154930" y="767080"/>
            <a:ext cx="1428750" cy="2603500"/>
          </a:xfrm>
          <a:prstGeom prst="rect">
            <a:avLst/>
          </a:prstGeom>
        </p:spPr>
        <p:txBody>
          <a:bodyPr/>
          <a:p>
            <a:r>
              <a:rPr lang="zh-CN" alt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目</a:t>
            </a:r>
            <a:br>
              <a:rPr lang="zh-CN" alt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CN" alt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录</a:t>
            </a:r>
            <a:endParaRPr lang="zh-CN" altLang="en-US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序号"/>
          <p:cNvSpPr txBox="1"/>
          <p:nvPr>
            <p:custDataLst>
              <p:tags r:id="rId16"/>
            </p:custDataLst>
          </p:nvPr>
        </p:nvSpPr>
        <p:spPr>
          <a:xfrm>
            <a:off x="6952615" y="1243330"/>
            <a:ext cx="804545" cy="697230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rmAutofit/>
          </a:bodyPr>
          <a:p>
            <a:pPr lvl="0" algn="r">
              <a:buClrTx/>
              <a:buSzTx/>
              <a:buFontTx/>
            </a:pPr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01.</a:t>
            </a:r>
            <a:endParaRPr lang="en-US" altLang="zh-CN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6" name="标题"/>
          <p:cNvSpPr txBox="1"/>
          <p:nvPr>
            <p:custDataLst>
              <p:tags r:id="rId17"/>
            </p:custDataLst>
          </p:nvPr>
        </p:nvSpPr>
        <p:spPr>
          <a:xfrm>
            <a:off x="7774305" y="1243965"/>
            <a:ext cx="4208780" cy="695960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rmAutofit/>
          </a:bodyPr>
          <a:p>
            <a:pPr lvl="0" algn="l">
              <a:buClrTx/>
              <a:buSzTx/>
              <a:buFontTx/>
            </a:pPr>
            <a:r>
              <a:rPr lang="en-US" altLang="zh-CN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单击添加目录标题</a:t>
            </a:r>
            <a:endParaRPr lang="en-US" altLang="zh-CN" sz="2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8"/>
          <a:srcRect l="3814" t="3662" b="1495"/>
          <a:stretch>
            <a:fillRect/>
          </a:stretch>
        </p:blipFill>
        <p:spPr>
          <a:xfrm>
            <a:off x="1036955" y="967740"/>
            <a:ext cx="3955415" cy="5196840"/>
          </a:xfrm>
          <a:prstGeom prst="roundRect">
            <a:avLst/>
          </a:prstGeom>
        </p:spPr>
      </p:pic>
    </p:spTree>
    <p:custDataLst>
      <p:tags r:id="rId19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rcRect t="19158" b="39635"/>
          <a:stretch>
            <a:fillRect/>
          </a:stretch>
        </p:blipFill>
        <p:spPr>
          <a:xfrm>
            <a:off x="635" y="-45720"/>
            <a:ext cx="12192000" cy="6903085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-33020" y="-24130"/>
            <a:ext cx="12235815" cy="6881495"/>
          </a:xfrm>
          <a:prstGeom prst="rect">
            <a:avLst/>
          </a:prstGeom>
          <a:solidFill>
            <a:srgbClr val="673AB7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sp>
        <p:nvSpPr>
          <p:cNvPr id="9" name="单圆角矩形 8"/>
          <p:cNvSpPr/>
          <p:nvPr>
            <p:custDataLst>
              <p:tags r:id="rId3"/>
            </p:custDataLst>
          </p:nvPr>
        </p:nvSpPr>
        <p:spPr>
          <a:xfrm>
            <a:off x="0" y="2476500"/>
            <a:ext cx="12192000" cy="1908810"/>
          </a:xfrm>
          <a:prstGeom prst="round1Rect">
            <a:avLst>
              <a:gd name="adj" fmla="val 0"/>
            </a:avLst>
          </a:prstGeom>
          <a:solidFill>
            <a:srgbClr val="673AB7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sp>
        <p:nvSpPr>
          <p:cNvPr id="5" name="单圆角矩形 4"/>
          <p:cNvSpPr/>
          <p:nvPr>
            <p:custDataLst>
              <p:tags r:id="rId4"/>
            </p:custDataLst>
          </p:nvPr>
        </p:nvSpPr>
        <p:spPr>
          <a:xfrm>
            <a:off x="226060" y="2476500"/>
            <a:ext cx="7074535" cy="1908810"/>
          </a:xfrm>
          <a:prstGeom prst="round1Rect">
            <a:avLst>
              <a:gd name="adj" fmla="val 0"/>
            </a:avLst>
          </a:prstGeom>
          <a:solidFill>
            <a:srgbClr val="673A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1880870" y="3473450"/>
            <a:ext cx="4950460" cy="457200"/>
          </a:xfrm>
          <a:prstGeom prst="rect">
            <a:avLst/>
          </a:prstGeom>
        </p:spPr>
        <p:txBody>
          <a:bodyPr wrap="square">
            <a:spAutoFit/>
          </a:bodyPr>
          <a:p>
            <a:pPr algn="l" fontAlgn="auto">
              <a:lnSpc>
                <a:spcPct val="170000"/>
              </a:lnSpc>
            </a:pPr>
            <a:r>
              <a:rPr lang="zh-CN" sz="1400" b="1" strike="noStrike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输入</a:t>
            </a:r>
            <a:r>
              <a:rPr lang="zh-CN" sz="1400" b="1" strike="noStrike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文字</a:t>
            </a:r>
            <a:endParaRPr lang="zh-CN" sz="1400" b="1" strike="noStrike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>
            <p:custDataLst>
              <p:tags r:id="rId6"/>
            </p:custDataLst>
          </p:nvPr>
        </p:nvCxnSpPr>
        <p:spPr>
          <a:xfrm>
            <a:off x="1975803" y="3497580"/>
            <a:ext cx="1598295" cy="0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17"/>
          <p:cNvSpPr txBox="1"/>
          <p:nvPr/>
        </p:nvSpPr>
        <p:spPr>
          <a:xfrm>
            <a:off x="1880870" y="2903856"/>
            <a:ext cx="32146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p>
            <a:pPr font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输入标题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文字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13" name="文本框 17"/>
          <p:cNvSpPr txBox="1"/>
          <p:nvPr>
            <p:custDataLst>
              <p:tags r:id="rId7"/>
            </p:custDataLst>
          </p:nvPr>
        </p:nvSpPr>
        <p:spPr>
          <a:xfrm>
            <a:off x="226060" y="2774633"/>
            <a:ext cx="182372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p>
            <a:pPr fontAlgn="ctr"/>
            <a:r>
              <a:rPr lang="en-US" altLang="zh-CN" sz="8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03</a:t>
            </a:r>
            <a:endParaRPr lang="en-US" altLang="zh-CN" sz="8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pic>
        <p:nvPicPr>
          <p:cNvPr id="11" name="图片 10" descr="D:/1.jpg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l="141" t="-640" r="-141" b="25675"/>
          <a:stretch>
            <a:fillRect/>
          </a:stretch>
        </p:blipFill>
        <p:spPr>
          <a:xfrm>
            <a:off x="7300595" y="1583690"/>
            <a:ext cx="3599815" cy="3599815"/>
          </a:xfrm>
          <a:prstGeom prst="rect">
            <a:avLst/>
          </a:prstGeom>
        </p:spPr>
      </p:pic>
      <p:pic>
        <p:nvPicPr>
          <p:cNvPr id="4" name="图片 3" descr="b4bef48a6b44a0d9762269b396a6bd7a"/>
          <p:cNvPicPr/>
          <p:nvPr/>
        </p:nvPicPr>
        <p:blipFill>
          <a:blip r:embed="rId10"/>
          <a:stretch>
            <a:fillRect/>
          </a:stretch>
        </p:blipFill>
        <p:spPr>
          <a:xfrm>
            <a:off x="143510" y="118110"/>
            <a:ext cx="2706289" cy="52920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\Users\duxin\Desktop\图片1.jpg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20000"/>
            <a:grayscl/>
          </a:blip>
          <a:srcRect/>
          <a:stretch>
            <a:fillRect/>
          </a:stretch>
        </p:blipFill>
        <p:spPr>
          <a:xfrm>
            <a:off x="3506470" y="635"/>
            <a:ext cx="8692515" cy="5942965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9667875" y="1234440"/>
            <a:ext cx="944880" cy="855980"/>
          </a:xfrm>
          <a:prstGeom prst="rect">
            <a:avLst/>
          </a:prstGeom>
          <a:solidFill>
            <a:srgbClr val="5847A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0" y="1270"/>
            <a:ext cx="12191365" cy="6857365"/>
          </a:xfrm>
          <a:prstGeom prst="rect">
            <a:avLst/>
          </a:prstGeom>
          <a:gradFill>
            <a:gsLst>
              <a:gs pos="47000">
                <a:srgbClr val="FFFFFF"/>
              </a:gs>
              <a:gs pos="100000">
                <a:srgbClr val="FFFFFF">
                  <a:alpha val="5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979670" y="319405"/>
            <a:ext cx="2228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rgbClr val="5847AD"/>
                </a:solidFill>
                <a:latin typeface="微软雅黑" panose="020B0503020204020204" charset="-122"/>
                <a:ea typeface="微软雅黑" panose="020B0503020204020204" charset="-122"/>
              </a:rPr>
              <a:t>输入标题</a:t>
            </a:r>
            <a:endParaRPr lang="zh-CN" altLang="en-US" sz="3200">
              <a:solidFill>
                <a:srgbClr val="5847A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329245" y="526516"/>
            <a:ext cx="650022" cy="169343"/>
            <a:chOff x="6534" y="1567"/>
            <a:chExt cx="1500" cy="391"/>
          </a:xfrm>
        </p:grpSpPr>
        <p:sp>
          <p:nvSpPr>
            <p:cNvPr id="2" name="椭圆 1"/>
            <p:cNvSpPr/>
            <p:nvPr/>
          </p:nvSpPr>
          <p:spPr>
            <a:xfrm>
              <a:off x="7644" y="1567"/>
              <a:ext cx="390" cy="391"/>
            </a:xfrm>
            <a:prstGeom prst="ellipse">
              <a:avLst/>
            </a:prstGeom>
            <a:gradFill>
              <a:gsLst>
                <a:gs pos="0">
                  <a:srgbClr val="5847AD"/>
                </a:gs>
                <a:gs pos="89000">
                  <a:srgbClr val="5847AD">
                    <a:alpha val="5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椭圆 2"/>
            <p:cNvSpPr/>
            <p:nvPr/>
          </p:nvSpPr>
          <p:spPr>
            <a:xfrm>
              <a:off x="7035" y="1598"/>
              <a:ext cx="330" cy="330"/>
            </a:xfrm>
            <a:prstGeom prst="ellipse">
              <a:avLst/>
            </a:prstGeom>
            <a:gradFill>
              <a:gsLst>
                <a:gs pos="0">
                  <a:srgbClr val="5847AD"/>
                </a:gs>
                <a:gs pos="89000">
                  <a:srgbClr val="5847AD">
                    <a:alpha val="5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/>
            <p:cNvSpPr/>
            <p:nvPr/>
          </p:nvSpPr>
          <p:spPr>
            <a:xfrm>
              <a:off x="6534" y="1652"/>
              <a:ext cx="221" cy="221"/>
            </a:xfrm>
            <a:prstGeom prst="ellipse">
              <a:avLst/>
            </a:prstGeom>
            <a:gradFill>
              <a:gsLst>
                <a:gs pos="0">
                  <a:srgbClr val="5847AD"/>
                </a:gs>
                <a:gs pos="89000">
                  <a:srgbClr val="5847AD">
                    <a:alpha val="5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 flipH="1">
            <a:off x="7208335" y="526516"/>
            <a:ext cx="650022" cy="169343"/>
            <a:chOff x="6534" y="1567"/>
            <a:chExt cx="1500" cy="391"/>
          </a:xfrm>
        </p:grpSpPr>
        <p:sp>
          <p:nvSpPr>
            <p:cNvPr id="8" name="椭圆 7"/>
            <p:cNvSpPr/>
            <p:nvPr/>
          </p:nvSpPr>
          <p:spPr>
            <a:xfrm>
              <a:off x="7644" y="1567"/>
              <a:ext cx="390" cy="391"/>
            </a:xfrm>
            <a:prstGeom prst="ellipse">
              <a:avLst/>
            </a:prstGeom>
            <a:gradFill>
              <a:gsLst>
                <a:gs pos="0">
                  <a:srgbClr val="5847AD"/>
                </a:gs>
                <a:gs pos="89000">
                  <a:srgbClr val="5847AD">
                    <a:alpha val="5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7035" y="1598"/>
              <a:ext cx="330" cy="330"/>
            </a:xfrm>
            <a:prstGeom prst="ellipse">
              <a:avLst/>
            </a:prstGeom>
            <a:gradFill>
              <a:gsLst>
                <a:gs pos="0">
                  <a:srgbClr val="5847AD"/>
                </a:gs>
                <a:gs pos="89000">
                  <a:srgbClr val="5847AD">
                    <a:alpha val="5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6534" y="1652"/>
              <a:ext cx="221" cy="221"/>
            </a:xfrm>
            <a:prstGeom prst="ellipse">
              <a:avLst/>
            </a:prstGeom>
            <a:gradFill>
              <a:gsLst>
                <a:gs pos="0">
                  <a:srgbClr val="5847AD"/>
                </a:gs>
                <a:gs pos="89000">
                  <a:srgbClr val="5847AD">
                    <a:alpha val="5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矩形 12"/>
          <p:cNvSpPr/>
          <p:nvPr/>
        </p:nvSpPr>
        <p:spPr>
          <a:xfrm>
            <a:off x="4887595" y="2929255"/>
            <a:ext cx="1393825" cy="1263015"/>
          </a:xfrm>
          <a:prstGeom prst="rect">
            <a:avLst/>
          </a:prstGeom>
          <a:noFill/>
          <a:ln>
            <a:solidFill>
              <a:srgbClr val="5847AD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5286375" y="1508125"/>
            <a:ext cx="4885055" cy="2028190"/>
          </a:xfrm>
          <a:prstGeom prst="rect">
            <a:avLst/>
          </a:prstGeom>
          <a:solidFill>
            <a:srgbClr val="00B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0920730" y="3422650"/>
            <a:ext cx="304800" cy="276225"/>
          </a:xfrm>
          <a:prstGeom prst="rect">
            <a:avLst/>
          </a:prstGeom>
          <a:solidFill>
            <a:srgbClr val="584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 rot="0">
            <a:off x="5528593" y="1613535"/>
            <a:ext cx="4356735" cy="1809115"/>
            <a:chOff x="9566" y="3967"/>
            <a:chExt cx="6071" cy="2849"/>
          </a:xfrm>
        </p:grpSpPr>
        <p:sp>
          <p:nvSpPr>
            <p:cNvPr id="21" name="文本框 20"/>
            <p:cNvSpPr txBox="1"/>
            <p:nvPr/>
          </p:nvSpPr>
          <p:spPr>
            <a:xfrm>
              <a:off x="11203" y="3967"/>
              <a:ext cx="279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请输入标题</a:t>
              </a:r>
              <a:endPara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9566" y="4657"/>
              <a:ext cx="6071" cy="2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30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请输入您的内容文本，或复制您的内容粘贴到此。</a:t>
              </a:r>
              <a:r>
                <a:rPr lang="zh-CN" altLang="en-US" sz="16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请输入您的内容文本，或复制您的内容粘贴到此。请输入您的内容文本，或复制您的内容粘贴到此</a:t>
              </a:r>
              <a:endPara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31" name="矩形 30"/>
          <p:cNvSpPr/>
          <p:nvPr>
            <p:custDataLst>
              <p:tags r:id="rId4"/>
            </p:custDataLst>
          </p:nvPr>
        </p:nvSpPr>
        <p:spPr>
          <a:xfrm>
            <a:off x="6505575" y="3663315"/>
            <a:ext cx="4358005" cy="2028190"/>
          </a:xfrm>
          <a:prstGeom prst="rect">
            <a:avLst/>
          </a:prstGeom>
          <a:solidFill>
            <a:srgbClr val="673A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>
            <p:custDataLst>
              <p:tags r:id="rId5"/>
            </p:custDataLst>
          </p:nvPr>
        </p:nvSpPr>
        <p:spPr>
          <a:xfrm>
            <a:off x="6703060" y="3912235"/>
            <a:ext cx="3909695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30000"/>
              </a:lnSpc>
            </a:pPr>
            <a:r>
              <a: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请输入您的内容文本，或复制您的内容粘贴到此。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请输入您的内容文本，或复制您的内容粘贴到此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lang="zh-CN" altLang="en-US" sz="1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8" name="矩形 47"/>
          <p:cNvSpPr/>
          <p:nvPr>
            <p:custDataLst>
              <p:tags r:id="rId6"/>
            </p:custDataLst>
          </p:nvPr>
        </p:nvSpPr>
        <p:spPr>
          <a:xfrm>
            <a:off x="635" y="635"/>
            <a:ext cx="144000" cy="6858000"/>
          </a:xfrm>
          <a:prstGeom prst="rect">
            <a:avLst/>
          </a:prstGeom>
          <a:solidFill>
            <a:srgbClr val="673AB7"/>
          </a:solidFill>
          <a:ln>
            <a:solidFill>
              <a:srgbClr val="673A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5" name="矩形 14"/>
          <p:cNvSpPr/>
          <p:nvPr>
            <p:custDataLst>
              <p:tags r:id="rId7"/>
            </p:custDataLst>
          </p:nvPr>
        </p:nvSpPr>
        <p:spPr>
          <a:xfrm>
            <a:off x="5440680" y="3806190"/>
            <a:ext cx="1393825" cy="1263015"/>
          </a:xfrm>
          <a:prstGeom prst="rect">
            <a:avLst/>
          </a:prstGeom>
          <a:noFill/>
          <a:ln>
            <a:solidFill>
              <a:srgbClr val="5847AD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570" y="1965325"/>
            <a:ext cx="4440555" cy="332994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1148080" y="1823720"/>
            <a:ext cx="2836545" cy="39878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添加小标题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-713105" y="3797300"/>
            <a:ext cx="35138360" cy="2544445"/>
            <a:chOff x="-1123" y="5980"/>
            <a:chExt cx="55336" cy="4007"/>
          </a:xfrm>
        </p:grpSpPr>
        <p:pic>
          <p:nvPicPr>
            <p:cNvPr id="29" name="图片 28" descr="C:/Users/lenovo/Desktop/18.jpg18"/>
            <p:cNvPicPr>
              <a:picLocks noChangeAspect="1"/>
            </p:cNvPicPr>
            <p:nvPr/>
          </p:nvPicPr>
          <p:blipFill>
            <a:blip r:embed="rId2"/>
            <a:srcRect l="38" r="38"/>
            <a:stretch>
              <a:fillRect/>
            </a:stretch>
          </p:blipFill>
          <p:spPr>
            <a:xfrm>
              <a:off x="4418" y="6027"/>
              <a:ext cx="5236" cy="3933"/>
            </a:xfrm>
            <a:prstGeom prst="rect">
              <a:avLst/>
            </a:prstGeom>
            <a:gradFill>
              <a:gsLst>
                <a:gs pos="0">
                  <a:srgbClr val="5D73AB">
                    <a:alpha val="72000"/>
                  </a:srgbClr>
                </a:gs>
                <a:gs pos="92000">
                  <a:srgbClr val="6257B1">
                    <a:alpha val="100000"/>
                  </a:srgbClr>
                </a:gs>
                <a:gs pos="54000">
                  <a:srgbClr val="673AB7"/>
                </a:gs>
              </a:gsLst>
              <a:lin ang="5400000" scaled="0"/>
            </a:gradFill>
          </p:spPr>
        </p:pic>
        <p:pic>
          <p:nvPicPr>
            <p:cNvPr id="30" name="图片 29" descr="C:/Users/lenovo/Desktop/555.jpg555"/>
            <p:cNvPicPr>
              <a:picLocks noChangeAspect="1"/>
            </p:cNvPicPr>
            <p:nvPr/>
          </p:nvPicPr>
          <p:blipFill>
            <a:blip r:embed="rId3"/>
            <a:srcRect l="5645" r="5645"/>
            <a:stretch>
              <a:fillRect/>
            </a:stretch>
          </p:blipFill>
          <p:spPr>
            <a:xfrm>
              <a:off x="15711" y="5980"/>
              <a:ext cx="5237" cy="3933"/>
            </a:xfrm>
            <a:prstGeom prst="rect">
              <a:avLst/>
            </a:prstGeom>
            <a:gradFill>
              <a:gsLst>
                <a:gs pos="0">
                  <a:srgbClr val="5D73AB">
                    <a:alpha val="72000"/>
                  </a:srgbClr>
                </a:gs>
                <a:gs pos="92000">
                  <a:srgbClr val="6257B1">
                    <a:alpha val="100000"/>
                  </a:srgbClr>
                </a:gs>
                <a:gs pos="54000">
                  <a:srgbClr val="673AB7"/>
                </a:gs>
              </a:gsLst>
              <a:lin ang="5400000" scaled="0"/>
            </a:gradFill>
          </p:spPr>
        </p:pic>
        <p:pic>
          <p:nvPicPr>
            <p:cNvPr id="31" name="图片 30" descr="C:/Users/lenovo/Desktop/888.jpg888"/>
            <p:cNvPicPr>
              <a:picLocks noChangeAspect="1"/>
            </p:cNvPicPr>
            <p:nvPr/>
          </p:nvPicPr>
          <p:blipFill>
            <a:blip r:embed="rId4"/>
            <a:srcRect l="51"/>
            <a:stretch>
              <a:fillRect/>
            </a:stretch>
          </p:blipFill>
          <p:spPr>
            <a:xfrm>
              <a:off x="27004" y="6024"/>
              <a:ext cx="5236" cy="3933"/>
            </a:xfrm>
            <a:prstGeom prst="rect">
              <a:avLst/>
            </a:prstGeom>
            <a:gradFill>
              <a:gsLst>
                <a:gs pos="0">
                  <a:srgbClr val="5D73AB">
                    <a:alpha val="72000"/>
                  </a:srgbClr>
                </a:gs>
                <a:gs pos="92000">
                  <a:srgbClr val="6257B1">
                    <a:alpha val="100000"/>
                  </a:srgbClr>
                </a:gs>
                <a:gs pos="54000">
                  <a:srgbClr val="673AB7"/>
                </a:gs>
              </a:gsLst>
              <a:lin ang="5400000" scaled="0"/>
            </a:gradFill>
          </p:spPr>
        </p:pic>
        <p:pic>
          <p:nvPicPr>
            <p:cNvPr id="33" name="图片 32" descr="C:/Users/lenovo/Desktop/16.jpg16"/>
            <p:cNvPicPr>
              <a:picLocks noChangeAspect="1"/>
            </p:cNvPicPr>
            <p:nvPr/>
          </p:nvPicPr>
          <p:blipFill>
            <a:blip r:embed="rId5"/>
            <a:srcRect l="127"/>
            <a:stretch>
              <a:fillRect/>
            </a:stretch>
          </p:blipFill>
          <p:spPr>
            <a:xfrm>
              <a:off x="10064" y="6054"/>
              <a:ext cx="5236" cy="3933"/>
            </a:xfrm>
            <a:prstGeom prst="rect">
              <a:avLst/>
            </a:prstGeom>
            <a:gradFill>
              <a:gsLst>
                <a:gs pos="0">
                  <a:srgbClr val="5D73AB">
                    <a:alpha val="72000"/>
                  </a:srgbClr>
                </a:gs>
                <a:gs pos="92000">
                  <a:srgbClr val="6257B1">
                    <a:alpha val="100000"/>
                  </a:srgbClr>
                </a:gs>
                <a:gs pos="54000">
                  <a:srgbClr val="673AB7"/>
                </a:gs>
              </a:gsLst>
              <a:lin ang="5400000" scaled="0"/>
            </a:gradFill>
          </p:spPr>
        </p:pic>
        <p:pic>
          <p:nvPicPr>
            <p:cNvPr id="35" name="图片 34" descr="C:/Users/lenovo/Desktop/666.jpg666"/>
            <p:cNvPicPr>
              <a:picLocks noChangeAspect="1"/>
            </p:cNvPicPr>
            <p:nvPr/>
          </p:nvPicPr>
          <p:blipFill>
            <a:blip r:embed="rId6"/>
            <a:srcRect l="76" r="76"/>
            <a:stretch>
              <a:fillRect/>
            </a:stretch>
          </p:blipFill>
          <p:spPr>
            <a:xfrm>
              <a:off x="21358" y="6027"/>
              <a:ext cx="5236" cy="3933"/>
            </a:xfrm>
            <a:prstGeom prst="rect">
              <a:avLst/>
            </a:prstGeom>
            <a:gradFill>
              <a:gsLst>
                <a:gs pos="0">
                  <a:srgbClr val="5D73AB">
                    <a:alpha val="72000"/>
                  </a:srgbClr>
                </a:gs>
                <a:gs pos="92000">
                  <a:srgbClr val="6257B1">
                    <a:alpha val="100000"/>
                  </a:srgbClr>
                </a:gs>
                <a:gs pos="54000">
                  <a:srgbClr val="673AB7"/>
                </a:gs>
              </a:gsLst>
              <a:lin ang="5400000" scaled="0"/>
            </a:gradFill>
          </p:spPr>
        </p:pic>
        <p:pic>
          <p:nvPicPr>
            <p:cNvPr id="36" name="图片 35" descr="C:/Users/lenovo/Desktop/111.jpg111"/>
            <p:cNvPicPr>
              <a:picLocks noChangeAspect="1"/>
            </p:cNvPicPr>
            <p:nvPr/>
          </p:nvPicPr>
          <p:blipFill>
            <a:blip r:embed="rId7"/>
            <a:srcRect l="6255" r="6255"/>
            <a:stretch>
              <a:fillRect/>
            </a:stretch>
          </p:blipFill>
          <p:spPr>
            <a:xfrm>
              <a:off x="-1123" y="6024"/>
              <a:ext cx="5236" cy="3933"/>
            </a:xfrm>
            <a:prstGeom prst="rect">
              <a:avLst/>
            </a:prstGeom>
            <a:gradFill>
              <a:gsLst>
                <a:gs pos="0">
                  <a:srgbClr val="5D73AB">
                    <a:alpha val="72000"/>
                  </a:srgbClr>
                </a:gs>
                <a:gs pos="92000">
                  <a:srgbClr val="6257B1">
                    <a:alpha val="100000"/>
                  </a:srgbClr>
                </a:gs>
                <a:gs pos="54000">
                  <a:srgbClr val="673AB7"/>
                </a:gs>
              </a:gsLst>
              <a:lin ang="5400000" scaled="0"/>
            </a:gradFill>
          </p:spPr>
        </p:pic>
        <p:pic>
          <p:nvPicPr>
            <p:cNvPr id="38" name="图片 37" descr="C:/Users/lenovo/Desktop/777.jpg777"/>
            <p:cNvPicPr>
              <a:picLocks noChangeAspect="1"/>
            </p:cNvPicPr>
            <p:nvPr/>
          </p:nvPicPr>
          <p:blipFill>
            <a:blip r:embed="rId8"/>
            <a:srcRect l="5695" r="5695"/>
            <a:stretch>
              <a:fillRect/>
            </a:stretch>
          </p:blipFill>
          <p:spPr>
            <a:xfrm>
              <a:off x="38092" y="6054"/>
              <a:ext cx="5236" cy="3933"/>
            </a:xfrm>
            <a:prstGeom prst="rect">
              <a:avLst/>
            </a:prstGeom>
            <a:gradFill>
              <a:gsLst>
                <a:gs pos="0">
                  <a:srgbClr val="5D73AB">
                    <a:alpha val="72000"/>
                  </a:srgbClr>
                </a:gs>
                <a:gs pos="92000">
                  <a:srgbClr val="6257B1">
                    <a:alpha val="100000"/>
                  </a:srgbClr>
                </a:gs>
                <a:gs pos="54000">
                  <a:srgbClr val="673AB7"/>
                </a:gs>
              </a:gsLst>
              <a:lin ang="5400000" scaled="0"/>
            </a:gradFill>
          </p:spPr>
        </p:pic>
        <p:pic>
          <p:nvPicPr>
            <p:cNvPr id="39" name="图片 38" descr="C:/Users/lenovo/Desktop/23.jpg23"/>
            <p:cNvPicPr>
              <a:picLocks noChangeAspect="1"/>
            </p:cNvPicPr>
            <p:nvPr/>
          </p:nvPicPr>
          <p:blipFill>
            <a:blip r:embed="rId9"/>
            <a:srcRect l="51" r="51"/>
            <a:stretch>
              <a:fillRect/>
            </a:stretch>
          </p:blipFill>
          <p:spPr>
            <a:xfrm>
              <a:off x="43534" y="6054"/>
              <a:ext cx="5237" cy="3933"/>
            </a:xfrm>
            <a:prstGeom prst="rect">
              <a:avLst/>
            </a:prstGeom>
            <a:gradFill>
              <a:gsLst>
                <a:gs pos="0">
                  <a:srgbClr val="5D73AB">
                    <a:alpha val="72000"/>
                  </a:srgbClr>
                </a:gs>
                <a:gs pos="92000">
                  <a:srgbClr val="6257B1">
                    <a:alpha val="100000"/>
                  </a:srgbClr>
                </a:gs>
                <a:gs pos="54000">
                  <a:srgbClr val="673AB7"/>
                </a:gs>
              </a:gsLst>
              <a:lin ang="5400000" scaled="0"/>
            </a:gradFill>
          </p:spPr>
        </p:pic>
        <p:pic>
          <p:nvPicPr>
            <p:cNvPr id="40" name="图片 39" descr="C:/Users/lenovo/Desktop/18.jpg18"/>
            <p:cNvPicPr>
              <a:picLocks noChangeAspect="1"/>
            </p:cNvPicPr>
            <p:nvPr/>
          </p:nvPicPr>
          <p:blipFill>
            <a:blip r:embed="rId2"/>
            <a:srcRect l="38" r="38"/>
            <a:stretch>
              <a:fillRect/>
            </a:stretch>
          </p:blipFill>
          <p:spPr>
            <a:xfrm>
              <a:off x="48977" y="6051"/>
              <a:ext cx="5236" cy="3933"/>
            </a:xfrm>
            <a:prstGeom prst="rect">
              <a:avLst/>
            </a:prstGeom>
            <a:gradFill>
              <a:gsLst>
                <a:gs pos="0">
                  <a:srgbClr val="5D73AB">
                    <a:alpha val="72000"/>
                  </a:srgbClr>
                </a:gs>
                <a:gs pos="92000">
                  <a:srgbClr val="6257B1">
                    <a:alpha val="100000"/>
                  </a:srgbClr>
                </a:gs>
                <a:gs pos="54000">
                  <a:srgbClr val="673AB7"/>
                </a:gs>
              </a:gsLst>
              <a:lin ang="5400000" scaled="0"/>
            </a:gradFill>
          </p:spPr>
        </p:pic>
        <p:pic>
          <p:nvPicPr>
            <p:cNvPr id="43" name="图片 42" descr="C:/Users/lenovo/Desktop/10.jpg10"/>
            <p:cNvPicPr>
              <a:picLocks noChangeAspect="1"/>
            </p:cNvPicPr>
            <p:nvPr/>
          </p:nvPicPr>
          <p:blipFill>
            <a:blip r:embed="rId10"/>
            <a:srcRect r="127"/>
            <a:stretch>
              <a:fillRect/>
            </a:stretch>
          </p:blipFill>
          <p:spPr>
            <a:xfrm>
              <a:off x="32551" y="6051"/>
              <a:ext cx="5236" cy="3933"/>
            </a:xfrm>
            <a:prstGeom prst="rect">
              <a:avLst/>
            </a:prstGeom>
            <a:gradFill>
              <a:gsLst>
                <a:gs pos="0">
                  <a:srgbClr val="5D73AB">
                    <a:alpha val="72000"/>
                  </a:srgbClr>
                </a:gs>
                <a:gs pos="92000">
                  <a:srgbClr val="6257B1">
                    <a:alpha val="100000"/>
                  </a:srgbClr>
                </a:gs>
                <a:gs pos="54000">
                  <a:srgbClr val="673AB7"/>
                </a:gs>
              </a:gsLst>
              <a:lin ang="5400000" scaled="0"/>
            </a:gradFill>
          </p:spPr>
        </p:pic>
      </p:grpSp>
      <p:sp>
        <p:nvSpPr>
          <p:cNvPr id="45" name="椭圆 44"/>
          <p:cNvSpPr/>
          <p:nvPr/>
        </p:nvSpPr>
        <p:spPr>
          <a:xfrm>
            <a:off x="-3605530" y="2308860"/>
            <a:ext cx="19380835" cy="1849120"/>
          </a:xfrm>
          <a:prstGeom prst="ellipse">
            <a:avLst/>
          </a:prstGeom>
          <a:gradFill>
            <a:gsLst>
              <a:gs pos="0">
                <a:srgbClr val="5D73AB">
                  <a:alpha val="72000"/>
                </a:srgbClr>
              </a:gs>
              <a:gs pos="92000">
                <a:srgbClr val="6257B1"/>
              </a:gs>
              <a:gs pos="21000">
                <a:srgbClr val="673AB7"/>
              </a:gs>
            </a:gsLst>
            <a:lin ang="5400000" scaled="0"/>
          </a:gradFill>
          <a:ln w="12700" cmpd="sng">
            <a:noFill/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>
            <a:off x="-3266440" y="6048375"/>
            <a:ext cx="19190335" cy="1849120"/>
          </a:xfrm>
          <a:prstGeom prst="ellipse">
            <a:avLst/>
          </a:prstGeom>
          <a:gradFill>
            <a:gsLst>
              <a:gs pos="0">
                <a:srgbClr val="5D73AB">
                  <a:alpha val="72000"/>
                </a:srgbClr>
              </a:gs>
              <a:gs pos="92000">
                <a:srgbClr val="6257B1">
                  <a:alpha val="100000"/>
                </a:srgbClr>
              </a:gs>
              <a:gs pos="54000">
                <a:srgbClr val="673AB7"/>
              </a:gs>
            </a:gsLst>
            <a:lin ang="5400000" scaled="0"/>
          </a:gradFill>
          <a:ln w="12700" cmpd="sng">
            <a:noFill/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11"/>
            </p:custDataLst>
          </p:nvPr>
        </p:nvSpPr>
        <p:spPr>
          <a:xfrm>
            <a:off x="6772275" y="1846580"/>
            <a:ext cx="2836545" cy="39878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添加小标题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1064260" y="1717883"/>
            <a:ext cx="10194290" cy="1782237"/>
            <a:chOff x="1879" y="2856"/>
            <a:chExt cx="16054" cy="2807"/>
          </a:xfrm>
        </p:grpSpPr>
        <p:sp>
          <p:nvSpPr>
            <p:cNvPr id="14" name="平行四边形 13"/>
            <p:cNvSpPr/>
            <p:nvPr>
              <p:custDataLst>
                <p:tags r:id="rId12"/>
              </p:custDataLst>
            </p:nvPr>
          </p:nvSpPr>
          <p:spPr>
            <a:xfrm>
              <a:off x="16868" y="2856"/>
              <a:ext cx="575" cy="595"/>
            </a:xfrm>
            <a:prstGeom prst="parallelogram">
              <a:avLst>
                <a:gd name="adj" fmla="val 24138"/>
              </a:avLst>
            </a:prstGeom>
            <a:solidFill>
              <a:srgbClr val="00BCDF">
                <a:alpha val="57000"/>
              </a:srgbClr>
            </a:solidFill>
            <a:ln>
              <a:noFill/>
              <a:prstDash val="solid"/>
            </a:ln>
          </p:spPr>
          <p:style>
            <a:lnRef idx="2">
              <a:srgbClr val="376FFF">
                <a:shade val="50000"/>
              </a:srgbClr>
            </a:lnRef>
            <a:fillRef idx="1">
              <a:srgbClr val="376FFF"/>
            </a:fillRef>
            <a:effectRef idx="0">
              <a:srgbClr val="376FFF"/>
            </a:effectRef>
            <a:fontRef idx="minor">
              <a:srgbClr val="FFFFFF"/>
            </a:fontRef>
          </p:style>
          <p:txBody>
            <a:bodyPr rtlCol="0" anchor="ctr"/>
            <a:p>
              <a:pPr algn="ctr"/>
              <a:endParaRPr lang="zh-CN" altLang="en-US">
                <a:cs typeface="黑体" panose="02010609060101010101" charset="-122"/>
              </a:endParaRPr>
            </a:p>
          </p:txBody>
        </p:sp>
        <p:cxnSp>
          <p:nvCxnSpPr>
            <p:cNvPr id="15" name="直接连接符 14"/>
            <p:cNvCxnSpPr/>
            <p:nvPr>
              <p:custDataLst>
                <p:tags r:id="rId13"/>
              </p:custDataLst>
            </p:nvPr>
          </p:nvCxnSpPr>
          <p:spPr>
            <a:xfrm>
              <a:off x="10736" y="3728"/>
              <a:ext cx="6858" cy="0"/>
            </a:xfrm>
            <a:prstGeom prst="line">
              <a:avLst/>
            </a:prstGeom>
            <a:ln w="11430">
              <a:solidFill>
                <a:srgbClr val="5F85C3"/>
              </a:solidFill>
            </a:ln>
          </p:spPr>
          <p:style>
            <a:lnRef idx="1">
              <a:srgbClr val="376FFF"/>
            </a:lnRef>
            <a:fillRef idx="0">
              <a:srgbClr val="376FFF"/>
            </a:fillRef>
            <a:effectRef idx="0">
              <a:srgbClr val="376FFF"/>
            </a:effectRef>
            <a:fontRef idx="minor">
              <a:srgbClr val="000000"/>
            </a:fontRef>
          </p:style>
        </p:cxnSp>
        <p:sp>
          <p:nvSpPr>
            <p:cNvPr id="17" name="平行四边形 16"/>
            <p:cNvSpPr/>
            <p:nvPr>
              <p:custDataLst>
                <p:tags r:id="rId14"/>
              </p:custDataLst>
            </p:nvPr>
          </p:nvSpPr>
          <p:spPr>
            <a:xfrm>
              <a:off x="8011" y="2856"/>
              <a:ext cx="575" cy="595"/>
            </a:xfrm>
            <a:prstGeom prst="parallelogram">
              <a:avLst>
                <a:gd name="adj" fmla="val 24138"/>
              </a:avLst>
            </a:prstGeom>
            <a:solidFill>
              <a:srgbClr val="00BCDF">
                <a:alpha val="57000"/>
              </a:srgbClr>
            </a:solidFill>
            <a:ln>
              <a:noFill/>
              <a:prstDash val="solid"/>
            </a:ln>
          </p:spPr>
          <p:style>
            <a:lnRef idx="2">
              <a:srgbClr val="376FFF">
                <a:shade val="50000"/>
              </a:srgbClr>
            </a:lnRef>
            <a:fillRef idx="1">
              <a:srgbClr val="376FFF"/>
            </a:fillRef>
            <a:effectRef idx="0">
              <a:srgbClr val="376FFF"/>
            </a:effectRef>
            <a:fontRef idx="minor">
              <a:srgbClr val="FFFFFF"/>
            </a:fontRef>
          </p:style>
          <p:txBody>
            <a:bodyPr rtlCol="0" anchor="ctr"/>
            <a:p>
              <a:pPr algn="ctr"/>
              <a:endParaRPr lang="zh-CN" altLang="en-US">
                <a:cs typeface="黑体" panose="02010609060101010101" charset="-122"/>
              </a:endParaRPr>
            </a:p>
          </p:txBody>
        </p:sp>
        <p:cxnSp>
          <p:nvCxnSpPr>
            <p:cNvPr id="22" name="直接连接符 21"/>
            <p:cNvCxnSpPr/>
            <p:nvPr>
              <p:custDataLst>
                <p:tags r:id="rId15"/>
              </p:custDataLst>
            </p:nvPr>
          </p:nvCxnSpPr>
          <p:spPr>
            <a:xfrm>
              <a:off x="1879" y="3728"/>
              <a:ext cx="6858" cy="0"/>
            </a:xfrm>
            <a:prstGeom prst="line">
              <a:avLst/>
            </a:prstGeom>
            <a:ln w="11430">
              <a:solidFill>
                <a:srgbClr val="515983"/>
              </a:solidFill>
            </a:ln>
          </p:spPr>
          <p:style>
            <a:lnRef idx="1">
              <a:srgbClr val="376FFF"/>
            </a:lnRef>
            <a:fillRef idx="0">
              <a:srgbClr val="376FFF"/>
            </a:fillRef>
            <a:effectRef idx="0">
              <a:srgbClr val="376FFF"/>
            </a:effectRef>
            <a:fontRef idx="minor">
              <a:srgbClr val="000000"/>
            </a:fontRef>
          </p:style>
        </p:cxnSp>
        <p:sp>
          <p:nvSpPr>
            <p:cNvPr id="52" name="文本框 51"/>
            <p:cNvSpPr txBox="1"/>
            <p:nvPr>
              <p:custDataLst>
                <p:tags r:id="rId16"/>
              </p:custDataLst>
            </p:nvPr>
          </p:nvSpPr>
          <p:spPr>
            <a:xfrm>
              <a:off x="10665" y="4028"/>
              <a:ext cx="7268" cy="1460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</a:bodyPr>
            <a:p>
              <a:pPr>
                <a:lnSpc>
                  <a:spcPct val="130000"/>
                </a:lnSpc>
              </a:pPr>
              <a:r>
                <a:rPr lang="zh-CN" altLang="en-US" sz="1600" spc="100" dirty="0"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黑体" panose="02010609060101010101" charset="-122"/>
                </a:rPr>
                <a:t>单击此处输入正文，为了最终演示发布的良好效果，请尽量言简意赅的阐述观点</a:t>
              </a:r>
              <a:endParaRPr lang="zh-CN" altLang="en-US" sz="1600" spc="1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endParaRPr>
            </a:p>
          </p:txBody>
        </p:sp>
        <p:sp>
          <p:nvSpPr>
            <p:cNvPr id="53" name="文本框 52"/>
            <p:cNvSpPr txBox="1"/>
            <p:nvPr>
              <p:custDataLst>
                <p:tags r:id="rId17"/>
              </p:custDataLst>
            </p:nvPr>
          </p:nvSpPr>
          <p:spPr>
            <a:xfrm>
              <a:off x="1881" y="4088"/>
              <a:ext cx="7348" cy="1575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</a:bodyPr>
            <a:p>
              <a:pPr>
                <a:lnSpc>
                  <a:spcPct val="130000"/>
                </a:lnSpc>
              </a:pPr>
              <a:r>
                <a:rPr lang="zh-CN" altLang="en-US" sz="1600" spc="100" dirty="0"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黑体" panose="02010609060101010101" charset="-122"/>
                </a:rPr>
                <a:t>单击此处输入正文，为了最终演示发布的良好效果，请尽量言简意赅的阐述观点</a:t>
              </a:r>
              <a:endParaRPr lang="zh-CN" altLang="en-US" sz="1600" spc="1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endParaRPr>
            </a:p>
          </p:txBody>
        </p:sp>
      </p:grpSp>
      <p:pic>
        <p:nvPicPr>
          <p:cNvPr id="4" name="图片 3" descr="b4bef48a6b44a0d9762269b396a6bd7a"/>
          <p:cNvPicPr/>
          <p:nvPr/>
        </p:nvPicPr>
        <p:blipFill>
          <a:blip r:embed="rId18"/>
          <a:stretch>
            <a:fillRect/>
          </a:stretch>
        </p:blipFill>
        <p:spPr>
          <a:xfrm>
            <a:off x="9292590" y="391160"/>
            <a:ext cx="2757170" cy="528955"/>
          </a:xfrm>
          <a:prstGeom prst="rect">
            <a:avLst/>
          </a:prstGeom>
        </p:spPr>
      </p:pic>
      <p:pic>
        <p:nvPicPr>
          <p:cNvPr id="48" name="图片 47" descr="b4bef48a6b44a0d9762269b396a6bd7a"/>
          <p:cNvPicPr/>
          <p:nvPr/>
        </p:nvPicPr>
        <p:blipFill>
          <a:blip r:embed="rId18"/>
          <a:stretch>
            <a:fillRect/>
          </a:stretch>
        </p:blipFill>
        <p:spPr>
          <a:xfrm>
            <a:off x="8992235" y="317500"/>
            <a:ext cx="3057525" cy="52895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-97790" y="0"/>
            <a:ext cx="12299950" cy="933450"/>
            <a:chOff x="-154" y="0"/>
            <a:chExt cx="19370" cy="1470"/>
          </a:xfrm>
        </p:grpSpPr>
        <p:grpSp>
          <p:nvGrpSpPr>
            <p:cNvPr id="7" name="组合 6"/>
            <p:cNvGrpSpPr/>
            <p:nvPr/>
          </p:nvGrpSpPr>
          <p:grpSpPr>
            <a:xfrm>
              <a:off x="-154" y="0"/>
              <a:ext cx="19370" cy="1470"/>
              <a:chOff x="6121" y="1678"/>
              <a:chExt cx="19370" cy="1470"/>
            </a:xfrm>
          </p:grpSpPr>
          <p:sp>
            <p:nvSpPr>
              <p:cNvPr id="8" name="平行四边形 7"/>
              <p:cNvSpPr/>
              <p:nvPr>
                <p:custDataLst>
                  <p:tags r:id="rId19"/>
                </p:custDataLst>
              </p:nvPr>
            </p:nvSpPr>
            <p:spPr>
              <a:xfrm rot="16200000">
                <a:off x="7584" y="2177"/>
                <a:ext cx="1470" cy="472"/>
              </a:xfrm>
              <a:prstGeom prst="parallelogram">
                <a:avLst>
                  <a:gd name="adj" fmla="val 76588"/>
                </a:avLst>
              </a:prstGeom>
              <a:solidFill>
                <a:srgbClr val="673AB7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5" name="平行四边形 24"/>
              <p:cNvSpPr/>
              <p:nvPr>
                <p:custDataLst>
                  <p:tags r:id="rId20"/>
                </p:custDataLst>
              </p:nvPr>
            </p:nvSpPr>
            <p:spPr>
              <a:xfrm rot="20760000">
                <a:off x="6121" y="1913"/>
                <a:ext cx="2130" cy="1064"/>
              </a:xfrm>
              <a:prstGeom prst="parallelogram">
                <a:avLst/>
              </a:prstGeom>
              <a:gradFill>
                <a:gsLst>
                  <a:gs pos="100000">
                    <a:srgbClr val="673AB7"/>
                  </a:gs>
                  <a:gs pos="0">
                    <a:srgbClr val="515983">
                      <a:alpha val="51000"/>
                    </a:srgb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>
                <p:custDataLst>
                  <p:tags r:id="rId21"/>
                </p:custDataLst>
              </p:nvPr>
            </p:nvSpPr>
            <p:spPr>
              <a:xfrm>
                <a:off x="8540" y="2032"/>
                <a:ext cx="16951" cy="1106"/>
              </a:xfrm>
              <a:prstGeom prst="rect">
                <a:avLst/>
              </a:prstGeom>
              <a:gradFill>
                <a:gsLst>
                  <a:gs pos="84000">
                    <a:srgbClr val="9C84C3">
                      <a:alpha val="100000"/>
                    </a:srgbClr>
                  </a:gs>
                  <a:gs pos="100000">
                    <a:schemeClr val="bg2">
                      <a:lumMod val="90000"/>
                    </a:schemeClr>
                  </a:gs>
                  <a:gs pos="0">
                    <a:srgbClr val="673AB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>
              <a:off x="239" y="228"/>
              <a:ext cx="8771" cy="1016"/>
              <a:chOff x="239" y="228"/>
              <a:chExt cx="8771" cy="1016"/>
            </a:xfrm>
          </p:grpSpPr>
          <p:sp>
            <p:nvSpPr>
              <p:cNvPr id="3" name="文本框 17"/>
              <p:cNvSpPr txBox="1"/>
              <p:nvPr>
                <p:custDataLst>
                  <p:tags r:id="rId22"/>
                </p:custDataLst>
              </p:nvPr>
            </p:nvSpPr>
            <p:spPr>
              <a:xfrm rot="20700000">
                <a:off x="239" y="228"/>
                <a:ext cx="1590" cy="10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ctr" anchorCtr="0">
                <a:spAutoFit/>
              </a:bodyPr>
              <a:p>
                <a:pPr fontAlgn="ctr"/>
                <a:r>
                  <a:rPr lang="en-US" altLang="zh-CN" sz="36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思源黑体 CN Normal" panose="020B0400000000000000" charset="-122"/>
                  </a:rPr>
                  <a:t>03</a:t>
                </a:r>
                <a:endParaRPr lang="en-US" altLang="zh-CN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endParaRPr>
              </a:p>
            </p:txBody>
          </p:sp>
          <p:sp>
            <p:nvSpPr>
              <p:cNvPr id="6" name="文本框 5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2410" y="500"/>
                <a:ext cx="6600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fontAlgn="ctr"/>
                <a:r>
                  <a:rPr lang="zh-CN" altLang="en-US" sz="24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思源黑体 CN Normal" panose="020B0400000000000000" charset="-122"/>
                    <a:sym typeface="+mn-ea"/>
                  </a:rPr>
                  <a:t>输入标题</a:t>
                </a:r>
                <a:endPara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</p:grpSp>
      <p:pic>
        <p:nvPicPr>
          <p:cNvPr id="18" name="图片 17" descr="b4bef48a6b44a0d9762269b396a6bd7a"/>
          <p:cNvPicPr/>
          <p:nvPr>
            <p:custDataLst>
              <p:tags r:id="rId24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9246870" y="317500"/>
            <a:ext cx="2706289" cy="529200"/>
          </a:xfrm>
          <a:prstGeom prst="rect">
            <a:avLst/>
          </a:prstGeom>
        </p:spPr>
      </p:pic>
    </p:spTree>
    <p:custDataLst>
      <p:tags r:id="rId25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0469 0.000462963 L -1.47297 -0.0185185 " pathEditMode="relative" rAng="0" ptsTypes="">
                                      <p:cBhvr>
                                        <p:cTn id="6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" y="-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17"/>
          <p:cNvSpPr txBox="1"/>
          <p:nvPr>
            <p:custDataLst>
              <p:tags r:id="rId1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03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2" name="对象1"/>
          <p:cNvSpPr/>
          <p:nvPr>
            <p:custDataLst>
              <p:tags r:id="rId2"/>
            </p:custDataLst>
          </p:nvPr>
        </p:nvSpPr>
        <p:spPr>
          <a:xfrm>
            <a:off x="4843352" y="3131402"/>
            <a:ext cx="7365337" cy="1330928"/>
          </a:xfrm>
          <a:custGeom>
            <a:avLst/>
            <a:gdLst/>
            <a:ahLst/>
            <a:cxnLst/>
            <a:rect l="l" t="t" r="r" b="b"/>
            <a:pathLst>
              <a:path w="6409944" h="1143000">
                <a:moveTo>
                  <a:pt x="9144" y="1143000"/>
                </a:moveTo>
                <a:lnTo>
                  <a:pt x="6391656" y="1143000"/>
                </a:lnTo>
                <a:cubicBezTo>
                  <a:pt x="6400800" y="1143000"/>
                  <a:pt x="6409944" y="1133856"/>
                  <a:pt x="6409944" y="1133856"/>
                </a:cubicBezTo>
                <a:lnTo>
                  <a:pt x="6409944" y="9144"/>
                </a:lnTo>
                <a:cubicBezTo>
                  <a:pt x="6409944" y="9144"/>
                  <a:pt x="6400800" y="0"/>
                  <a:pt x="6391656" y="0"/>
                </a:cubicBezTo>
                <a:lnTo>
                  <a:pt x="9144" y="0"/>
                </a:lnTo>
                <a:cubicBezTo>
                  <a:pt x="0" y="0"/>
                  <a:pt x="0" y="9144"/>
                  <a:pt x="0" y="18288"/>
                </a:cubicBezTo>
                <a:lnTo>
                  <a:pt x="548640" y="566928"/>
                </a:lnTo>
                <a:cubicBezTo>
                  <a:pt x="548640" y="566928"/>
                  <a:pt x="548640" y="576072"/>
                  <a:pt x="548640" y="576072"/>
                </a:cubicBezTo>
                <a:lnTo>
                  <a:pt x="0" y="1124712"/>
                </a:lnTo>
                <a:cubicBezTo>
                  <a:pt x="0" y="1133856"/>
                  <a:pt x="0" y="1143000"/>
                  <a:pt x="9144" y="1143000"/>
                </a:cubicBezTo>
              </a:path>
            </a:pathLst>
          </a:custGeom>
          <a:gradFill>
            <a:gsLst>
              <a:gs pos="0">
                <a:schemeClr val="lt1">
                  <a:alpha val="0"/>
                </a:schemeClr>
              </a:gs>
              <a:gs pos="100000">
                <a:srgbClr val="673AB7"/>
              </a:gs>
            </a:gsLst>
            <a:lin ang="10800000" scaled="0"/>
          </a:gradFill>
          <a:ln w="127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127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1007745" numCol="1" spcCol="0" rtlCol="0" fromWordArt="0" anchor="ctr" anchorCtr="0" forceAA="0" compatLnSpc="1">
            <a:normAutofit/>
          </a:bodyPr>
          <a:p>
            <a:pPr lvl="0" algn="l">
              <a:lnSpc>
                <a:spcPct val="130000"/>
              </a:lnSpc>
              <a:buClrTx/>
              <a:buSzTx/>
              <a:buFontTx/>
            </a:pPr>
            <a:endParaRPr lang="zh-CN" altLang="en-US" sz="1600" spc="15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对象2"/>
          <p:cNvSpPr/>
          <p:nvPr>
            <p:custDataLst>
              <p:tags r:id="rId3"/>
            </p:custDataLst>
          </p:nvPr>
        </p:nvSpPr>
        <p:spPr>
          <a:xfrm>
            <a:off x="3489779" y="1638515"/>
            <a:ext cx="8718909" cy="1318358"/>
          </a:xfrm>
          <a:custGeom>
            <a:avLst/>
            <a:gdLst>
              <a:gd name="connsiteX0" fmla="*/ 1722 w 11918"/>
              <a:gd name="connsiteY0" fmla="*/ 1783 h 1783"/>
              <a:gd name="connsiteX1" fmla="*/ 1665 w 11918"/>
              <a:gd name="connsiteY1" fmla="*/ 1754 h 1783"/>
              <a:gd name="connsiteX2" fmla="*/ 1636 w 11918"/>
              <a:gd name="connsiteY2" fmla="*/ 1740 h 1783"/>
              <a:gd name="connsiteX3" fmla="*/ 9 w 11918"/>
              <a:gd name="connsiteY3" fmla="*/ 127 h 1783"/>
              <a:gd name="connsiteX4" fmla="*/ 253 w 11918"/>
              <a:gd name="connsiteY4" fmla="*/ 8 h 1783"/>
              <a:gd name="connsiteX5" fmla="*/ 11810 w 11918"/>
              <a:gd name="connsiteY5" fmla="*/ 0 h 1783"/>
              <a:gd name="connsiteX6" fmla="*/ 11918 w 11918"/>
              <a:gd name="connsiteY6" fmla="*/ 69 h 1783"/>
              <a:gd name="connsiteX7" fmla="*/ 11918 w 11918"/>
              <a:gd name="connsiteY7" fmla="*/ 1697 h 1783"/>
              <a:gd name="connsiteX8" fmla="*/ 11831 w 11918"/>
              <a:gd name="connsiteY8" fmla="*/ 1783 h 1783"/>
              <a:gd name="connsiteX9" fmla="*/ 1722 w 11918"/>
              <a:gd name="connsiteY9" fmla="*/ 1783 h 1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918" h="1783">
                <a:moveTo>
                  <a:pt x="1722" y="1783"/>
                </a:moveTo>
                <a:cubicBezTo>
                  <a:pt x="1694" y="1783"/>
                  <a:pt x="1679" y="1769"/>
                  <a:pt x="1665" y="1754"/>
                </a:cubicBezTo>
                <a:cubicBezTo>
                  <a:pt x="1650" y="1754"/>
                  <a:pt x="1650" y="1740"/>
                  <a:pt x="1636" y="1740"/>
                </a:cubicBezTo>
                <a:lnTo>
                  <a:pt x="9" y="127"/>
                </a:lnTo>
                <a:cubicBezTo>
                  <a:pt x="-49" y="69"/>
                  <a:pt x="181" y="8"/>
                  <a:pt x="253" y="8"/>
                </a:cubicBezTo>
                <a:lnTo>
                  <a:pt x="11810" y="0"/>
                </a:lnTo>
                <a:cubicBezTo>
                  <a:pt x="11897" y="28"/>
                  <a:pt x="11918" y="12"/>
                  <a:pt x="11918" y="69"/>
                </a:cubicBezTo>
                <a:lnTo>
                  <a:pt x="11918" y="1697"/>
                </a:lnTo>
                <a:cubicBezTo>
                  <a:pt x="11918" y="1754"/>
                  <a:pt x="11874" y="1783"/>
                  <a:pt x="11831" y="1783"/>
                </a:cubicBezTo>
                <a:lnTo>
                  <a:pt x="1722" y="1783"/>
                </a:lnTo>
              </a:path>
            </a:pathLst>
          </a:custGeom>
          <a:gradFill>
            <a:gsLst>
              <a:gs pos="0">
                <a:schemeClr val="lt1">
                  <a:alpha val="0"/>
                </a:schemeClr>
              </a:gs>
              <a:gs pos="100000">
                <a:srgbClr val="673AB7"/>
              </a:gs>
            </a:gsLst>
            <a:lin ang="10800000" scaled="0"/>
          </a:gradFill>
          <a:ln w="127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127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1440180" numCol="1" spcCol="0" rtlCol="0" fromWordArt="0" anchor="ctr" anchorCtr="0" forceAA="0" compatLnSpc="1">
            <a:normAutofit/>
          </a:bodyPr>
          <a:p>
            <a:pPr lvl="0" algn="l">
              <a:lnSpc>
                <a:spcPct val="130000"/>
              </a:lnSpc>
              <a:buClrTx/>
              <a:buSzTx/>
              <a:buFontTx/>
            </a:pPr>
            <a:endParaRPr lang="zh-CN" altLang="en-US" sz="1600" spc="15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对象3"/>
          <p:cNvSpPr/>
          <p:nvPr>
            <p:custDataLst>
              <p:tags r:id="rId4"/>
            </p:custDataLst>
          </p:nvPr>
        </p:nvSpPr>
        <p:spPr>
          <a:xfrm>
            <a:off x="3474740" y="4636387"/>
            <a:ext cx="8718909" cy="1330928"/>
          </a:xfrm>
          <a:custGeom>
            <a:avLst/>
            <a:gdLst/>
            <a:ahLst/>
            <a:cxnLst/>
            <a:rect l="l" t="t" r="r" b="b"/>
            <a:pathLst>
              <a:path w="7580376" h="1143000">
                <a:moveTo>
                  <a:pt x="1106424" y="0"/>
                </a:moveTo>
                <a:cubicBezTo>
                  <a:pt x="1088136" y="0"/>
                  <a:pt x="1078992" y="9144"/>
                  <a:pt x="1069848" y="18288"/>
                </a:cubicBezTo>
                <a:cubicBezTo>
                  <a:pt x="1060704" y="18288"/>
                  <a:pt x="1060704" y="27432"/>
                  <a:pt x="1051560" y="27432"/>
                </a:cubicBezTo>
                <a:lnTo>
                  <a:pt x="18288" y="1051560"/>
                </a:lnTo>
                <a:cubicBezTo>
                  <a:pt x="-18288" y="1088136"/>
                  <a:pt x="9144" y="1143000"/>
                  <a:pt x="54864" y="1143000"/>
                </a:cubicBezTo>
                <a:lnTo>
                  <a:pt x="7525512" y="1143000"/>
                </a:lnTo>
                <a:cubicBezTo>
                  <a:pt x="7552944" y="1143000"/>
                  <a:pt x="7580376" y="1124712"/>
                  <a:pt x="7580376" y="1088136"/>
                </a:cubicBezTo>
                <a:lnTo>
                  <a:pt x="7580376" y="54864"/>
                </a:lnTo>
                <a:cubicBezTo>
                  <a:pt x="7580376" y="18288"/>
                  <a:pt x="7552944" y="0"/>
                  <a:pt x="7525512" y="0"/>
                </a:cubicBezTo>
                <a:lnTo>
                  <a:pt x="1106424" y="0"/>
                </a:lnTo>
              </a:path>
            </a:pathLst>
          </a:custGeom>
          <a:gradFill>
            <a:gsLst>
              <a:gs pos="0">
                <a:schemeClr val="lt1">
                  <a:alpha val="0"/>
                </a:schemeClr>
              </a:gs>
              <a:gs pos="100000">
                <a:srgbClr val="673AB7"/>
              </a:gs>
            </a:gsLst>
            <a:lin ang="10800000" scaled="0"/>
          </a:gradFill>
          <a:ln w="127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127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1440180" numCol="1" spcCol="0" rtlCol="0" fromWordArt="0" anchor="ctr" anchorCtr="0" forceAA="0" compatLnSpc="1">
            <a:normAutofit/>
          </a:bodyPr>
          <a:p>
            <a:pPr lvl="0" algn="l">
              <a:lnSpc>
                <a:spcPct val="130000"/>
              </a:lnSpc>
              <a:buClrTx/>
              <a:buSzTx/>
              <a:buFontTx/>
            </a:pPr>
            <a:endParaRPr lang="zh-CN" altLang="en-US" sz="1600" spc="15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6" name="对象6"/>
          <p:cNvSpPr/>
          <p:nvPr>
            <p:custDataLst>
              <p:tags r:id="rId5"/>
            </p:custDataLst>
          </p:nvPr>
        </p:nvSpPr>
        <p:spPr>
          <a:xfrm>
            <a:off x="4646696" y="3382948"/>
            <a:ext cx="851794" cy="851794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27432" y="292608"/>
                </a:moveTo>
                <a:cubicBezTo>
                  <a:pt x="-9144" y="329184"/>
                  <a:pt x="-9144" y="393192"/>
                  <a:pt x="27432" y="438912"/>
                </a:cubicBezTo>
                <a:lnTo>
                  <a:pt x="292608" y="694944"/>
                </a:lnTo>
                <a:cubicBezTo>
                  <a:pt x="329184" y="740664"/>
                  <a:pt x="393192" y="740664"/>
                  <a:pt x="438912" y="694944"/>
                </a:cubicBezTo>
                <a:lnTo>
                  <a:pt x="694944" y="438912"/>
                </a:lnTo>
                <a:cubicBezTo>
                  <a:pt x="740664" y="393192"/>
                  <a:pt x="740664" y="329184"/>
                  <a:pt x="694944" y="292608"/>
                </a:cubicBezTo>
                <a:lnTo>
                  <a:pt x="438912" y="27432"/>
                </a:lnTo>
                <a:cubicBezTo>
                  <a:pt x="393192" y="-9144"/>
                  <a:pt x="329184" y="-9144"/>
                  <a:pt x="292608" y="27432"/>
                </a:cubicBezTo>
                <a:lnTo>
                  <a:pt x="27432" y="292608"/>
                </a:lnTo>
              </a:path>
            </a:pathLst>
          </a:custGeom>
          <a:solidFill>
            <a:srgbClr val="673AB7"/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+mj-lt"/>
                <a:sym typeface="+mn-ea"/>
              </a:rPr>
              <a:t>02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  <a:cs typeface="+mj-lt"/>
              <a:sym typeface="+mn-ea"/>
            </a:endParaRPr>
          </a:p>
        </p:txBody>
      </p:sp>
      <p:sp>
        <p:nvSpPr>
          <p:cNvPr id="27" name="对象7"/>
          <p:cNvSpPr/>
          <p:nvPr>
            <p:custDataLst>
              <p:tags r:id="rId6"/>
            </p:custDataLst>
          </p:nvPr>
        </p:nvSpPr>
        <p:spPr>
          <a:xfrm>
            <a:off x="3463161" y="5517757"/>
            <a:ext cx="851794" cy="851794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27432" y="292608"/>
                </a:moveTo>
                <a:cubicBezTo>
                  <a:pt x="-9144" y="329184"/>
                  <a:pt x="-9144" y="393192"/>
                  <a:pt x="27432" y="438912"/>
                </a:cubicBezTo>
                <a:lnTo>
                  <a:pt x="292608" y="694944"/>
                </a:lnTo>
                <a:cubicBezTo>
                  <a:pt x="329184" y="740664"/>
                  <a:pt x="393192" y="740664"/>
                  <a:pt x="438912" y="694944"/>
                </a:cubicBezTo>
                <a:lnTo>
                  <a:pt x="694944" y="438912"/>
                </a:lnTo>
                <a:cubicBezTo>
                  <a:pt x="740664" y="393192"/>
                  <a:pt x="740664" y="329184"/>
                  <a:pt x="694944" y="292608"/>
                </a:cubicBezTo>
                <a:lnTo>
                  <a:pt x="438912" y="27432"/>
                </a:lnTo>
                <a:cubicBezTo>
                  <a:pt x="393192" y="-9144"/>
                  <a:pt x="329184" y="-9144"/>
                  <a:pt x="292608" y="27432"/>
                </a:cubicBezTo>
                <a:lnTo>
                  <a:pt x="27432" y="292608"/>
                </a:lnTo>
              </a:path>
            </a:pathLst>
          </a:custGeom>
          <a:solidFill>
            <a:srgbClr val="673AB7"/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+mj-lt"/>
                <a:sym typeface="+mn-ea"/>
              </a:rPr>
              <a:t>03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  <a:cs typeface="+mj-lt"/>
              <a:sym typeface="+mn-ea"/>
            </a:endParaRPr>
          </a:p>
        </p:txBody>
      </p:sp>
      <p:sp>
        <p:nvSpPr>
          <p:cNvPr id="29" name="对象9"/>
          <p:cNvSpPr/>
          <p:nvPr>
            <p:custDataLst>
              <p:tags r:id="rId7"/>
            </p:custDataLst>
          </p:nvPr>
        </p:nvSpPr>
        <p:spPr>
          <a:xfrm>
            <a:off x="537466" y="1792217"/>
            <a:ext cx="4059936" cy="4059936"/>
          </a:xfrm>
          <a:custGeom>
            <a:avLst/>
            <a:gdLst/>
            <a:ahLst/>
            <a:cxnLst/>
            <a:rect l="l" t="t" r="r" b="b"/>
            <a:pathLst>
              <a:path w="4059936" h="4059936">
                <a:moveTo>
                  <a:pt x="137160" y="2359152"/>
                </a:moveTo>
                <a:cubicBezTo>
                  <a:pt x="-45720" y="2176272"/>
                  <a:pt x="-45720" y="1883664"/>
                  <a:pt x="137160" y="1700784"/>
                </a:cubicBezTo>
                <a:lnTo>
                  <a:pt x="1700784" y="137160"/>
                </a:lnTo>
                <a:cubicBezTo>
                  <a:pt x="1883664" y="-45720"/>
                  <a:pt x="2176272" y="-45720"/>
                  <a:pt x="2359152" y="137160"/>
                </a:cubicBezTo>
                <a:lnTo>
                  <a:pt x="3931920" y="1700784"/>
                </a:lnTo>
                <a:cubicBezTo>
                  <a:pt x="4105656" y="1883664"/>
                  <a:pt x="4105656" y="2176272"/>
                  <a:pt x="3931920" y="2359152"/>
                </a:cubicBezTo>
                <a:lnTo>
                  <a:pt x="2359152" y="3931920"/>
                </a:lnTo>
                <a:cubicBezTo>
                  <a:pt x="2176272" y="4105656"/>
                  <a:pt x="1883664" y="4105656"/>
                  <a:pt x="1700784" y="3931920"/>
                </a:cubicBezTo>
                <a:lnTo>
                  <a:pt x="137160" y="2359152"/>
                </a:lnTo>
              </a:path>
            </a:pathLst>
          </a:custGeom>
          <a:solidFill>
            <a:srgbClr val="93B3D8">
              <a:alpha val="19000"/>
            </a:srgbClr>
          </a:solidFill>
        </p:spPr>
        <p:txBody>
          <a:bodyPr/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对象10"/>
          <p:cNvSpPr/>
          <p:nvPr>
            <p:custDataLst>
              <p:tags r:id="rId8"/>
            </p:custDataLst>
          </p:nvPr>
        </p:nvSpPr>
        <p:spPr>
          <a:xfrm>
            <a:off x="930255" y="2185409"/>
            <a:ext cx="3273552" cy="3273552"/>
          </a:xfrm>
          <a:custGeom>
            <a:avLst/>
            <a:gdLst/>
            <a:ahLst/>
            <a:cxnLst/>
            <a:rect l="l" t="t" r="r" b="b"/>
            <a:pathLst>
              <a:path w="3273552" h="3273552">
                <a:moveTo>
                  <a:pt x="1801368" y="630936"/>
                </a:moveTo>
                <a:cubicBezTo>
                  <a:pt x="1709928" y="539496"/>
                  <a:pt x="1563624" y="539496"/>
                  <a:pt x="1472184" y="630936"/>
                </a:cubicBezTo>
                <a:lnTo>
                  <a:pt x="630936" y="1472184"/>
                </a:lnTo>
                <a:cubicBezTo>
                  <a:pt x="539496" y="1563624"/>
                  <a:pt x="539496" y="1709928"/>
                  <a:pt x="630936" y="1801368"/>
                </a:cubicBezTo>
                <a:lnTo>
                  <a:pt x="1472184" y="2642616"/>
                </a:lnTo>
                <a:cubicBezTo>
                  <a:pt x="1563624" y="2734056"/>
                  <a:pt x="1709928" y="2734056"/>
                  <a:pt x="1801368" y="2642616"/>
                </a:cubicBezTo>
                <a:lnTo>
                  <a:pt x="2642616" y="1801368"/>
                </a:lnTo>
                <a:cubicBezTo>
                  <a:pt x="2734056" y="1709928"/>
                  <a:pt x="2734056" y="1563624"/>
                  <a:pt x="2642616" y="1472184"/>
                </a:cubicBezTo>
                <a:lnTo>
                  <a:pt x="1801368" y="630936"/>
                </a:lnTo>
                <a:moveTo>
                  <a:pt x="137160" y="1307592"/>
                </a:moveTo>
                <a:cubicBezTo>
                  <a:pt x="-45720" y="1490472"/>
                  <a:pt x="-45720" y="1783080"/>
                  <a:pt x="137160" y="1965960"/>
                </a:cubicBezTo>
                <a:lnTo>
                  <a:pt x="1307592" y="3136392"/>
                </a:lnTo>
                <a:cubicBezTo>
                  <a:pt x="1490472" y="3319272"/>
                  <a:pt x="1783080" y="3319272"/>
                  <a:pt x="1965960" y="3136392"/>
                </a:cubicBezTo>
                <a:lnTo>
                  <a:pt x="3136392" y="1965960"/>
                </a:lnTo>
                <a:cubicBezTo>
                  <a:pt x="3319272" y="1783080"/>
                  <a:pt x="3319272" y="1490472"/>
                  <a:pt x="3136392" y="1307592"/>
                </a:cubicBezTo>
                <a:lnTo>
                  <a:pt x="1965960" y="137160"/>
                </a:lnTo>
                <a:cubicBezTo>
                  <a:pt x="1783080" y="-45720"/>
                  <a:pt x="1490472" y="-45720"/>
                  <a:pt x="1307592" y="137160"/>
                </a:cubicBezTo>
                <a:lnTo>
                  <a:pt x="137160" y="1307592"/>
                </a:lnTo>
              </a:path>
            </a:pathLst>
          </a:custGeom>
          <a:gradFill>
            <a:gsLst>
              <a:gs pos="0">
                <a:srgbClr val="673AB7"/>
              </a:gs>
              <a:gs pos="91000">
                <a:srgbClr val="5D73AB"/>
              </a:gs>
              <a:gs pos="100000">
                <a:srgbClr val="93B3D8"/>
              </a:gs>
            </a:gsLst>
            <a:lin ang="5400000" scaled="0"/>
          </a:gra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对象11"/>
          <p:cNvSpPr/>
          <p:nvPr>
            <p:custDataLst>
              <p:tags r:id="rId9"/>
            </p:custDataLst>
          </p:nvPr>
        </p:nvSpPr>
        <p:spPr>
          <a:xfrm>
            <a:off x="742803" y="1997957"/>
            <a:ext cx="3648456" cy="3648456"/>
          </a:xfrm>
          <a:custGeom>
            <a:avLst/>
            <a:gdLst/>
            <a:ahLst/>
            <a:cxnLst/>
            <a:rect l="l" t="t" r="r" b="b"/>
            <a:pathLst>
              <a:path w="3648456" h="3648456">
                <a:moveTo>
                  <a:pt x="2139696" y="3520440"/>
                </a:moveTo>
                <a:lnTo>
                  <a:pt x="2130552" y="3511296"/>
                </a:lnTo>
                <a:cubicBezTo>
                  <a:pt x="2139696" y="3511296"/>
                  <a:pt x="2139696" y="3502152"/>
                  <a:pt x="2139696" y="3502152"/>
                </a:cubicBezTo>
                <a:lnTo>
                  <a:pt x="2157984" y="3483864"/>
                </a:lnTo>
                <a:lnTo>
                  <a:pt x="2167128" y="3493008"/>
                </a:lnTo>
                <a:lnTo>
                  <a:pt x="2148840" y="3511296"/>
                </a:lnTo>
                <a:cubicBezTo>
                  <a:pt x="2148840" y="3511296"/>
                  <a:pt x="2139696" y="3520440"/>
                  <a:pt x="2139696" y="3520440"/>
                </a:cubicBezTo>
                <a:moveTo>
                  <a:pt x="2112264" y="3547872"/>
                </a:moveTo>
                <a:lnTo>
                  <a:pt x="2103120" y="3538728"/>
                </a:lnTo>
                <a:cubicBezTo>
                  <a:pt x="2093976" y="3538728"/>
                  <a:pt x="2084832" y="3547872"/>
                  <a:pt x="2075688" y="3557016"/>
                </a:cubicBezTo>
                <a:lnTo>
                  <a:pt x="2084832" y="3566160"/>
                </a:lnTo>
                <a:cubicBezTo>
                  <a:pt x="2093976" y="3557016"/>
                  <a:pt x="2103120" y="3547872"/>
                  <a:pt x="2112264" y="3547872"/>
                </a:cubicBezTo>
                <a:moveTo>
                  <a:pt x="2048256" y="3584448"/>
                </a:moveTo>
                <a:lnTo>
                  <a:pt x="2048256" y="3575304"/>
                </a:lnTo>
                <a:cubicBezTo>
                  <a:pt x="2029968" y="3584448"/>
                  <a:pt x="2020824" y="3584448"/>
                  <a:pt x="2011680" y="3593592"/>
                </a:cubicBezTo>
                <a:lnTo>
                  <a:pt x="2020824" y="3602736"/>
                </a:lnTo>
                <a:cubicBezTo>
                  <a:pt x="2029968" y="3593592"/>
                  <a:pt x="2039112" y="3593592"/>
                  <a:pt x="2048256" y="3584448"/>
                </a:cubicBezTo>
                <a:moveTo>
                  <a:pt x="1984248" y="3611880"/>
                </a:moveTo>
                <a:lnTo>
                  <a:pt x="1984248" y="3602736"/>
                </a:lnTo>
                <a:cubicBezTo>
                  <a:pt x="1965960" y="3611880"/>
                  <a:pt x="1956816" y="3611880"/>
                  <a:pt x="1947672" y="3611880"/>
                </a:cubicBezTo>
                <a:lnTo>
                  <a:pt x="1947672" y="3630168"/>
                </a:lnTo>
                <a:cubicBezTo>
                  <a:pt x="1956816" y="3621024"/>
                  <a:pt x="1975104" y="3621024"/>
                  <a:pt x="1984248" y="3611880"/>
                </a:cubicBezTo>
                <a:moveTo>
                  <a:pt x="1911096" y="3639312"/>
                </a:moveTo>
                <a:lnTo>
                  <a:pt x="1911096" y="3621024"/>
                </a:lnTo>
                <a:cubicBezTo>
                  <a:pt x="1901952" y="3630168"/>
                  <a:pt x="1883664" y="3630168"/>
                  <a:pt x="1874520" y="3630168"/>
                </a:cubicBezTo>
                <a:lnTo>
                  <a:pt x="1874520" y="3639312"/>
                </a:lnTo>
                <a:cubicBezTo>
                  <a:pt x="1892808" y="3639312"/>
                  <a:pt x="1901952" y="3639312"/>
                  <a:pt x="1911096" y="3639312"/>
                </a:cubicBezTo>
                <a:moveTo>
                  <a:pt x="1837944" y="3648456"/>
                </a:moveTo>
                <a:lnTo>
                  <a:pt x="1837944" y="3630168"/>
                </a:lnTo>
                <a:cubicBezTo>
                  <a:pt x="1828800" y="3630168"/>
                  <a:pt x="1819656" y="3630168"/>
                  <a:pt x="1801368" y="3630168"/>
                </a:cubicBezTo>
                <a:lnTo>
                  <a:pt x="1801368" y="3648456"/>
                </a:lnTo>
                <a:cubicBezTo>
                  <a:pt x="1819656" y="3648456"/>
                  <a:pt x="1828800" y="3648456"/>
                  <a:pt x="1837944" y="3648456"/>
                </a:cubicBezTo>
                <a:moveTo>
                  <a:pt x="1764792" y="3639312"/>
                </a:moveTo>
                <a:lnTo>
                  <a:pt x="1764792" y="3630168"/>
                </a:lnTo>
                <a:cubicBezTo>
                  <a:pt x="1755648" y="3630168"/>
                  <a:pt x="1746504" y="3630168"/>
                  <a:pt x="1737360" y="3621024"/>
                </a:cubicBezTo>
                <a:lnTo>
                  <a:pt x="1728216" y="3639312"/>
                </a:lnTo>
                <a:cubicBezTo>
                  <a:pt x="1746504" y="3639312"/>
                  <a:pt x="1755648" y="3639312"/>
                  <a:pt x="1764792" y="3639312"/>
                </a:cubicBezTo>
                <a:moveTo>
                  <a:pt x="1691640" y="3630168"/>
                </a:moveTo>
                <a:lnTo>
                  <a:pt x="1700784" y="3611880"/>
                </a:lnTo>
                <a:cubicBezTo>
                  <a:pt x="1691640" y="3611880"/>
                  <a:pt x="1673352" y="3611880"/>
                  <a:pt x="1664208" y="3602736"/>
                </a:cubicBezTo>
                <a:lnTo>
                  <a:pt x="1664208" y="3611880"/>
                </a:lnTo>
                <a:cubicBezTo>
                  <a:pt x="1673352" y="3621024"/>
                  <a:pt x="1682496" y="3621024"/>
                  <a:pt x="1691640" y="3630168"/>
                </a:cubicBezTo>
                <a:moveTo>
                  <a:pt x="1627632" y="3602736"/>
                </a:moveTo>
                <a:lnTo>
                  <a:pt x="1627632" y="3593592"/>
                </a:lnTo>
                <a:cubicBezTo>
                  <a:pt x="1618488" y="3584448"/>
                  <a:pt x="1609344" y="3584448"/>
                  <a:pt x="1600200" y="3575304"/>
                </a:cubicBezTo>
                <a:lnTo>
                  <a:pt x="1591056" y="3584448"/>
                </a:lnTo>
                <a:cubicBezTo>
                  <a:pt x="1609344" y="3593592"/>
                  <a:pt x="1618488" y="3593592"/>
                  <a:pt x="1627632" y="3602736"/>
                </a:cubicBezTo>
                <a:moveTo>
                  <a:pt x="1563624" y="3566160"/>
                </a:moveTo>
                <a:lnTo>
                  <a:pt x="1572768" y="3557016"/>
                </a:lnTo>
                <a:cubicBezTo>
                  <a:pt x="1563624" y="3547872"/>
                  <a:pt x="1554480" y="3538728"/>
                  <a:pt x="1545336" y="3538728"/>
                </a:cubicBezTo>
                <a:lnTo>
                  <a:pt x="1536192" y="3547872"/>
                </a:lnTo>
                <a:cubicBezTo>
                  <a:pt x="1545336" y="3547872"/>
                  <a:pt x="1554480" y="3557016"/>
                  <a:pt x="1563624" y="3566160"/>
                </a:cubicBezTo>
                <a:moveTo>
                  <a:pt x="1508760" y="3520440"/>
                </a:moveTo>
                <a:lnTo>
                  <a:pt x="1517904" y="3511296"/>
                </a:lnTo>
                <a:cubicBezTo>
                  <a:pt x="1508760" y="3511296"/>
                  <a:pt x="1508760" y="3502152"/>
                  <a:pt x="1499616" y="3502152"/>
                </a:cubicBezTo>
                <a:lnTo>
                  <a:pt x="1490472" y="3483864"/>
                </a:lnTo>
                <a:lnTo>
                  <a:pt x="1481328" y="3493008"/>
                </a:lnTo>
                <a:lnTo>
                  <a:pt x="1490472" y="3511296"/>
                </a:lnTo>
                <a:cubicBezTo>
                  <a:pt x="1499616" y="3511296"/>
                  <a:pt x="1499616" y="3520440"/>
                  <a:pt x="1508760" y="3520440"/>
                </a:cubicBezTo>
                <a:moveTo>
                  <a:pt x="1453896" y="3474720"/>
                </a:moveTo>
                <a:lnTo>
                  <a:pt x="1463040" y="3465576"/>
                </a:lnTo>
                <a:lnTo>
                  <a:pt x="1435608" y="3438144"/>
                </a:lnTo>
                <a:lnTo>
                  <a:pt x="1426464" y="3447288"/>
                </a:lnTo>
                <a:lnTo>
                  <a:pt x="1453896" y="3474720"/>
                </a:lnTo>
                <a:moveTo>
                  <a:pt x="1408176" y="3419856"/>
                </a:moveTo>
                <a:lnTo>
                  <a:pt x="1417320" y="3410712"/>
                </a:lnTo>
                <a:lnTo>
                  <a:pt x="1389888" y="3383280"/>
                </a:lnTo>
                <a:lnTo>
                  <a:pt x="1380744" y="3392424"/>
                </a:lnTo>
                <a:lnTo>
                  <a:pt x="1408176" y="3419856"/>
                </a:lnTo>
                <a:moveTo>
                  <a:pt x="1353312" y="3374136"/>
                </a:moveTo>
                <a:lnTo>
                  <a:pt x="1362456" y="3364992"/>
                </a:lnTo>
                <a:lnTo>
                  <a:pt x="1335024" y="3337560"/>
                </a:lnTo>
                <a:lnTo>
                  <a:pt x="1325880" y="3346704"/>
                </a:lnTo>
                <a:lnTo>
                  <a:pt x="1353312" y="3374136"/>
                </a:lnTo>
                <a:moveTo>
                  <a:pt x="1307592" y="3319272"/>
                </a:moveTo>
                <a:lnTo>
                  <a:pt x="1316736" y="3310128"/>
                </a:lnTo>
                <a:lnTo>
                  <a:pt x="1289304" y="3282696"/>
                </a:lnTo>
                <a:lnTo>
                  <a:pt x="1280160" y="3291840"/>
                </a:lnTo>
                <a:lnTo>
                  <a:pt x="1307592" y="3319272"/>
                </a:lnTo>
                <a:moveTo>
                  <a:pt x="1252728" y="3273552"/>
                </a:moveTo>
                <a:lnTo>
                  <a:pt x="1261872" y="3264408"/>
                </a:lnTo>
                <a:lnTo>
                  <a:pt x="1234440" y="3236976"/>
                </a:lnTo>
                <a:lnTo>
                  <a:pt x="1225296" y="3246120"/>
                </a:lnTo>
                <a:lnTo>
                  <a:pt x="1252728" y="3273552"/>
                </a:lnTo>
                <a:moveTo>
                  <a:pt x="1207008" y="3218688"/>
                </a:moveTo>
                <a:lnTo>
                  <a:pt x="1216152" y="3209544"/>
                </a:lnTo>
                <a:lnTo>
                  <a:pt x="1188720" y="3182112"/>
                </a:lnTo>
                <a:lnTo>
                  <a:pt x="1179576" y="3191256"/>
                </a:lnTo>
                <a:lnTo>
                  <a:pt x="1207008" y="3218688"/>
                </a:lnTo>
                <a:moveTo>
                  <a:pt x="1152144" y="3172968"/>
                </a:moveTo>
                <a:lnTo>
                  <a:pt x="1161288" y="3163824"/>
                </a:lnTo>
                <a:lnTo>
                  <a:pt x="1133856" y="3136392"/>
                </a:lnTo>
                <a:lnTo>
                  <a:pt x="1124712" y="3145536"/>
                </a:lnTo>
                <a:lnTo>
                  <a:pt x="1152144" y="3172968"/>
                </a:lnTo>
                <a:moveTo>
                  <a:pt x="1106424" y="3118104"/>
                </a:moveTo>
                <a:lnTo>
                  <a:pt x="1115568" y="3108960"/>
                </a:lnTo>
                <a:lnTo>
                  <a:pt x="1088136" y="3081528"/>
                </a:lnTo>
                <a:lnTo>
                  <a:pt x="1078992" y="3090672"/>
                </a:lnTo>
                <a:lnTo>
                  <a:pt x="1106424" y="3118104"/>
                </a:lnTo>
                <a:moveTo>
                  <a:pt x="1051560" y="3072384"/>
                </a:moveTo>
                <a:lnTo>
                  <a:pt x="1060704" y="3063240"/>
                </a:lnTo>
                <a:lnTo>
                  <a:pt x="1033272" y="3035808"/>
                </a:lnTo>
                <a:lnTo>
                  <a:pt x="1024128" y="3044952"/>
                </a:lnTo>
                <a:lnTo>
                  <a:pt x="1051560" y="3072384"/>
                </a:lnTo>
                <a:moveTo>
                  <a:pt x="1005840" y="3017520"/>
                </a:moveTo>
                <a:lnTo>
                  <a:pt x="1014984" y="3008376"/>
                </a:lnTo>
                <a:lnTo>
                  <a:pt x="987552" y="2980944"/>
                </a:lnTo>
                <a:lnTo>
                  <a:pt x="978408" y="2990088"/>
                </a:lnTo>
                <a:lnTo>
                  <a:pt x="1005840" y="3017520"/>
                </a:lnTo>
                <a:moveTo>
                  <a:pt x="950976" y="2971800"/>
                </a:moveTo>
                <a:lnTo>
                  <a:pt x="960120" y="2962656"/>
                </a:lnTo>
                <a:lnTo>
                  <a:pt x="932688" y="2935224"/>
                </a:lnTo>
                <a:lnTo>
                  <a:pt x="923544" y="2944368"/>
                </a:lnTo>
                <a:lnTo>
                  <a:pt x="950976" y="2971800"/>
                </a:lnTo>
                <a:moveTo>
                  <a:pt x="905256" y="2916936"/>
                </a:moveTo>
                <a:lnTo>
                  <a:pt x="914400" y="2907792"/>
                </a:lnTo>
                <a:lnTo>
                  <a:pt x="886968" y="2880360"/>
                </a:lnTo>
                <a:lnTo>
                  <a:pt x="877824" y="2889504"/>
                </a:lnTo>
                <a:lnTo>
                  <a:pt x="905256" y="2916936"/>
                </a:lnTo>
                <a:moveTo>
                  <a:pt x="850392" y="2871216"/>
                </a:moveTo>
                <a:lnTo>
                  <a:pt x="859536" y="2862072"/>
                </a:lnTo>
                <a:lnTo>
                  <a:pt x="832104" y="2834640"/>
                </a:lnTo>
                <a:lnTo>
                  <a:pt x="822960" y="2843784"/>
                </a:lnTo>
                <a:lnTo>
                  <a:pt x="850392" y="2871216"/>
                </a:lnTo>
                <a:moveTo>
                  <a:pt x="804672" y="2816352"/>
                </a:moveTo>
                <a:lnTo>
                  <a:pt x="813816" y="2807208"/>
                </a:lnTo>
                <a:lnTo>
                  <a:pt x="786384" y="2779776"/>
                </a:lnTo>
                <a:lnTo>
                  <a:pt x="777240" y="2788920"/>
                </a:lnTo>
                <a:lnTo>
                  <a:pt x="804672" y="2816352"/>
                </a:lnTo>
                <a:moveTo>
                  <a:pt x="749808" y="2770632"/>
                </a:moveTo>
                <a:lnTo>
                  <a:pt x="758952" y="2761488"/>
                </a:lnTo>
                <a:lnTo>
                  <a:pt x="731520" y="2734056"/>
                </a:lnTo>
                <a:lnTo>
                  <a:pt x="722376" y="2743200"/>
                </a:lnTo>
                <a:lnTo>
                  <a:pt x="749808" y="2770632"/>
                </a:lnTo>
                <a:moveTo>
                  <a:pt x="704088" y="2715768"/>
                </a:moveTo>
                <a:lnTo>
                  <a:pt x="713232" y="2706624"/>
                </a:lnTo>
                <a:lnTo>
                  <a:pt x="685800" y="2679192"/>
                </a:lnTo>
                <a:lnTo>
                  <a:pt x="676656" y="2688336"/>
                </a:lnTo>
                <a:lnTo>
                  <a:pt x="704088" y="2715768"/>
                </a:lnTo>
                <a:moveTo>
                  <a:pt x="649224" y="2670048"/>
                </a:moveTo>
                <a:lnTo>
                  <a:pt x="658368" y="2660904"/>
                </a:lnTo>
                <a:lnTo>
                  <a:pt x="630936" y="2633472"/>
                </a:lnTo>
                <a:lnTo>
                  <a:pt x="621792" y="2642616"/>
                </a:lnTo>
                <a:lnTo>
                  <a:pt x="649224" y="2670048"/>
                </a:lnTo>
                <a:moveTo>
                  <a:pt x="603504" y="2615184"/>
                </a:moveTo>
                <a:lnTo>
                  <a:pt x="612648" y="2606040"/>
                </a:lnTo>
                <a:lnTo>
                  <a:pt x="585216" y="2587752"/>
                </a:lnTo>
                <a:lnTo>
                  <a:pt x="576072" y="2587752"/>
                </a:lnTo>
                <a:lnTo>
                  <a:pt x="603504" y="2615184"/>
                </a:lnTo>
                <a:moveTo>
                  <a:pt x="548640" y="2569464"/>
                </a:moveTo>
                <a:lnTo>
                  <a:pt x="557784" y="2560320"/>
                </a:lnTo>
                <a:lnTo>
                  <a:pt x="530352" y="2532888"/>
                </a:lnTo>
                <a:lnTo>
                  <a:pt x="530352" y="2542032"/>
                </a:lnTo>
                <a:lnTo>
                  <a:pt x="548640" y="2569464"/>
                </a:lnTo>
                <a:moveTo>
                  <a:pt x="502920" y="2514600"/>
                </a:moveTo>
                <a:lnTo>
                  <a:pt x="512064" y="2505456"/>
                </a:lnTo>
                <a:lnTo>
                  <a:pt x="484632" y="2487168"/>
                </a:lnTo>
                <a:lnTo>
                  <a:pt x="475488" y="2487168"/>
                </a:lnTo>
                <a:lnTo>
                  <a:pt x="502920" y="2514600"/>
                </a:lnTo>
                <a:moveTo>
                  <a:pt x="448056" y="2468880"/>
                </a:moveTo>
                <a:lnTo>
                  <a:pt x="457200" y="2459736"/>
                </a:lnTo>
                <a:lnTo>
                  <a:pt x="429768" y="2432304"/>
                </a:lnTo>
                <a:lnTo>
                  <a:pt x="429768" y="2441448"/>
                </a:lnTo>
                <a:lnTo>
                  <a:pt x="448056" y="2468880"/>
                </a:lnTo>
                <a:moveTo>
                  <a:pt x="402336" y="2414016"/>
                </a:moveTo>
                <a:lnTo>
                  <a:pt x="411480" y="2404872"/>
                </a:lnTo>
                <a:lnTo>
                  <a:pt x="384048" y="2386584"/>
                </a:lnTo>
                <a:lnTo>
                  <a:pt x="374904" y="2386584"/>
                </a:lnTo>
                <a:lnTo>
                  <a:pt x="402336" y="2414016"/>
                </a:lnTo>
                <a:moveTo>
                  <a:pt x="347472" y="2368296"/>
                </a:moveTo>
                <a:lnTo>
                  <a:pt x="356616" y="2359152"/>
                </a:lnTo>
                <a:lnTo>
                  <a:pt x="329184" y="2331720"/>
                </a:lnTo>
                <a:lnTo>
                  <a:pt x="329184" y="2340864"/>
                </a:lnTo>
                <a:lnTo>
                  <a:pt x="347472" y="2368296"/>
                </a:lnTo>
                <a:moveTo>
                  <a:pt x="301752" y="2313432"/>
                </a:moveTo>
                <a:lnTo>
                  <a:pt x="310896" y="2304288"/>
                </a:lnTo>
                <a:lnTo>
                  <a:pt x="283464" y="2286000"/>
                </a:lnTo>
                <a:lnTo>
                  <a:pt x="274320" y="2286000"/>
                </a:lnTo>
                <a:lnTo>
                  <a:pt x="301752" y="2313432"/>
                </a:lnTo>
                <a:moveTo>
                  <a:pt x="246888" y="2267712"/>
                </a:moveTo>
                <a:lnTo>
                  <a:pt x="256032" y="2258568"/>
                </a:lnTo>
                <a:lnTo>
                  <a:pt x="228600" y="2231136"/>
                </a:lnTo>
                <a:lnTo>
                  <a:pt x="228600" y="2240280"/>
                </a:lnTo>
                <a:lnTo>
                  <a:pt x="246888" y="2267712"/>
                </a:lnTo>
                <a:moveTo>
                  <a:pt x="201168" y="2212848"/>
                </a:moveTo>
                <a:lnTo>
                  <a:pt x="210312" y="2203704"/>
                </a:lnTo>
                <a:lnTo>
                  <a:pt x="182880" y="2185416"/>
                </a:lnTo>
                <a:lnTo>
                  <a:pt x="173736" y="2185416"/>
                </a:lnTo>
                <a:lnTo>
                  <a:pt x="201168" y="2212848"/>
                </a:lnTo>
                <a:moveTo>
                  <a:pt x="146304" y="2167128"/>
                </a:moveTo>
                <a:lnTo>
                  <a:pt x="155448" y="2157984"/>
                </a:lnTo>
                <a:lnTo>
                  <a:pt x="146304" y="2139696"/>
                </a:lnTo>
                <a:cubicBezTo>
                  <a:pt x="137160" y="2139696"/>
                  <a:pt x="137160" y="2139696"/>
                  <a:pt x="128016" y="2130552"/>
                </a:cubicBezTo>
                <a:lnTo>
                  <a:pt x="128016" y="2139696"/>
                </a:lnTo>
                <a:cubicBezTo>
                  <a:pt x="128016" y="2139696"/>
                  <a:pt x="128016" y="2148840"/>
                  <a:pt x="137160" y="2148840"/>
                </a:cubicBezTo>
                <a:lnTo>
                  <a:pt x="146304" y="2167128"/>
                </a:lnTo>
                <a:moveTo>
                  <a:pt x="100584" y="2112264"/>
                </a:moveTo>
                <a:lnTo>
                  <a:pt x="109728" y="2103120"/>
                </a:lnTo>
                <a:cubicBezTo>
                  <a:pt x="100584" y="2093976"/>
                  <a:pt x="91440" y="2084832"/>
                  <a:pt x="91440" y="2075688"/>
                </a:cubicBezTo>
                <a:lnTo>
                  <a:pt x="82296" y="2084832"/>
                </a:lnTo>
                <a:cubicBezTo>
                  <a:pt x="82296" y="2093976"/>
                  <a:pt x="91440" y="2103120"/>
                  <a:pt x="100584" y="2112264"/>
                </a:cubicBezTo>
                <a:moveTo>
                  <a:pt x="54864" y="2048256"/>
                </a:moveTo>
                <a:lnTo>
                  <a:pt x="73152" y="2048256"/>
                </a:lnTo>
                <a:cubicBezTo>
                  <a:pt x="64008" y="2029968"/>
                  <a:pt x="54864" y="2020824"/>
                  <a:pt x="54864" y="2011680"/>
                </a:cubicBezTo>
                <a:lnTo>
                  <a:pt x="45720" y="2020824"/>
                </a:lnTo>
                <a:cubicBezTo>
                  <a:pt x="45720" y="2029968"/>
                  <a:pt x="54864" y="2039112"/>
                  <a:pt x="54864" y="2048256"/>
                </a:cubicBezTo>
                <a:moveTo>
                  <a:pt x="27432" y="1984248"/>
                </a:moveTo>
                <a:lnTo>
                  <a:pt x="36576" y="1984248"/>
                </a:lnTo>
                <a:cubicBezTo>
                  <a:pt x="36576" y="1965960"/>
                  <a:pt x="27432" y="1956816"/>
                  <a:pt x="27432" y="1947672"/>
                </a:cubicBezTo>
                <a:lnTo>
                  <a:pt x="18288" y="1947672"/>
                </a:lnTo>
                <a:cubicBezTo>
                  <a:pt x="18288" y="1956816"/>
                  <a:pt x="27432" y="1975104"/>
                  <a:pt x="27432" y="1984248"/>
                </a:cubicBezTo>
                <a:moveTo>
                  <a:pt x="9144" y="1911096"/>
                </a:moveTo>
                <a:lnTo>
                  <a:pt x="18288" y="1911096"/>
                </a:lnTo>
                <a:cubicBezTo>
                  <a:pt x="18288" y="1901952"/>
                  <a:pt x="18288" y="1883664"/>
                  <a:pt x="18288" y="1874520"/>
                </a:cubicBezTo>
                <a:lnTo>
                  <a:pt x="0" y="1874520"/>
                </a:lnTo>
                <a:cubicBezTo>
                  <a:pt x="9144" y="1892808"/>
                  <a:pt x="9144" y="1901952"/>
                  <a:pt x="9144" y="1911096"/>
                </a:cubicBezTo>
                <a:moveTo>
                  <a:pt x="0" y="1837944"/>
                </a:moveTo>
                <a:lnTo>
                  <a:pt x="9144" y="1837944"/>
                </a:lnTo>
                <a:cubicBezTo>
                  <a:pt x="9144" y="1828800"/>
                  <a:pt x="9144" y="1819656"/>
                  <a:pt x="9144" y="1801368"/>
                </a:cubicBezTo>
                <a:lnTo>
                  <a:pt x="0" y="1801368"/>
                </a:lnTo>
                <a:cubicBezTo>
                  <a:pt x="0" y="1819656"/>
                  <a:pt x="0" y="1828800"/>
                  <a:pt x="0" y="1837944"/>
                </a:cubicBezTo>
                <a:moveTo>
                  <a:pt x="0" y="1764792"/>
                </a:moveTo>
                <a:lnTo>
                  <a:pt x="18288" y="1764792"/>
                </a:lnTo>
                <a:cubicBezTo>
                  <a:pt x="18288" y="1755648"/>
                  <a:pt x="18288" y="1746504"/>
                  <a:pt x="18288" y="1737360"/>
                </a:cubicBezTo>
                <a:lnTo>
                  <a:pt x="9144" y="1728216"/>
                </a:lnTo>
                <a:cubicBezTo>
                  <a:pt x="9144" y="1746504"/>
                  <a:pt x="9144" y="1755648"/>
                  <a:pt x="0" y="1764792"/>
                </a:cubicBezTo>
                <a:moveTo>
                  <a:pt x="18288" y="1691640"/>
                </a:moveTo>
                <a:lnTo>
                  <a:pt x="27432" y="1700784"/>
                </a:lnTo>
                <a:cubicBezTo>
                  <a:pt x="27432" y="1691640"/>
                  <a:pt x="36576" y="1673352"/>
                  <a:pt x="36576" y="1664208"/>
                </a:cubicBezTo>
                <a:lnTo>
                  <a:pt x="27432" y="1664208"/>
                </a:lnTo>
                <a:cubicBezTo>
                  <a:pt x="27432" y="1673352"/>
                  <a:pt x="18288" y="1682496"/>
                  <a:pt x="18288" y="1691640"/>
                </a:cubicBezTo>
                <a:moveTo>
                  <a:pt x="45720" y="1627632"/>
                </a:moveTo>
                <a:lnTo>
                  <a:pt x="54864" y="1627632"/>
                </a:lnTo>
                <a:cubicBezTo>
                  <a:pt x="54864" y="1618488"/>
                  <a:pt x="64008" y="1609344"/>
                  <a:pt x="73152" y="1600200"/>
                </a:cubicBezTo>
                <a:lnTo>
                  <a:pt x="54864" y="1591056"/>
                </a:lnTo>
                <a:cubicBezTo>
                  <a:pt x="54864" y="1609344"/>
                  <a:pt x="45720" y="1618488"/>
                  <a:pt x="45720" y="1627632"/>
                </a:cubicBezTo>
                <a:moveTo>
                  <a:pt x="82296" y="1563624"/>
                </a:moveTo>
                <a:lnTo>
                  <a:pt x="91440" y="1572768"/>
                </a:lnTo>
                <a:cubicBezTo>
                  <a:pt x="91440" y="1563624"/>
                  <a:pt x="100584" y="1554480"/>
                  <a:pt x="109728" y="1545336"/>
                </a:cubicBezTo>
                <a:lnTo>
                  <a:pt x="100584" y="1536192"/>
                </a:lnTo>
                <a:cubicBezTo>
                  <a:pt x="91440" y="1545336"/>
                  <a:pt x="82296" y="1554480"/>
                  <a:pt x="82296" y="1563624"/>
                </a:cubicBezTo>
                <a:moveTo>
                  <a:pt x="128016" y="1508760"/>
                </a:moveTo>
                <a:cubicBezTo>
                  <a:pt x="128016" y="1499616"/>
                  <a:pt x="128016" y="1499616"/>
                  <a:pt x="137160" y="1490472"/>
                </a:cubicBezTo>
                <a:lnTo>
                  <a:pt x="146304" y="1481328"/>
                </a:lnTo>
                <a:lnTo>
                  <a:pt x="155448" y="1490472"/>
                </a:lnTo>
                <a:lnTo>
                  <a:pt x="146304" y="1499616"/>
                </a:lnTo>
                <a:cubicBezTo>
                  <a:pt x="137160" y="1508760"/>
                  <a:pt x="137160" y="1508760"/>
                  <a:pt x="128016" y="1517904"/>
                </a:cubicBezTo>
                <a:lnTo>
                  <a:pt x="128016" y="1508760"/>
                </a:lnTo>
                <a:moveTo>
                  <a:pt x="173736" y="1453896"/>
                </a:moveTo>
                <a:lnTo>
                  <a:pt x="182880" y="1463040"/>
                </a:lnTo>
                <a:lnTo>
                  <a:pt x="210312" y="1435608"/>
                </a:lnTo>
                <a:lnTo>
                  <a:pt x="201168" y="1426464"/>
                </a:lnTo>
                <a:lnTo>
                  <a:pt x="173736" y="1453896"/>
                </a:lnTo>
                <a:moveTo>
                  <a:pt x="228600" y="1408176"/>
                </a:moveTo>
                <a:lnTo>
                  <a:pt x="228600" y="1417320"/>
                </a:lnTo>
                <a:lnTo>
                  <a:pt x="256032" y="1389888"/>
                </a:lnTo>
                <a:lnTo>
                  <a:pt x="246888" y="1380744"/>
                </a:lnTo>
                <a:lnTo>
                  <a:pt x="228600" y="1408176"/>
                </a:lnTo>
                <a:moveTo>
                  <a:pt x="274320" y="1353312"/>
                </a:moveTo>
                <a:lnTo>
                  <a:pt x="283464" y="1362456"/>
                </a:lnTo>
                <a:lnTo>
                  <a:pt x="310896" y="1335024"/>
                </a:lnTo>
                <a:lnTo>
                  <a:pt x="301752" y="1325880"/>
                </a:lnTo>
                <a:lnTo>
                  <a:pt x="274320" y="1353312"/>
                </a:lnTo>
                <a:moveTo>
                  <a:pt x="329184" y="1307592"/>
                </a:moveTo>
                <a:lnTo>
                  <a:pt x="329184" y="1316736"/>
                </a:lnTo>
                <a:lnTo>
                  <a:pt x="356616" y="1289304"/>
                </a:lnTo>
                <a:lnTo>
                  <a:pt x="347472" y="1280160"/>
                </a:lnTo>
                <a:lnTo>
                  <a:pt x="329184" y="1307592"/>
                </a:lnTo>
                <a:moveTo>
                  <a:pt x="374904" y="1252728"/>
                </a:moveTo>
                <a:lnTo>
                  <a:pt x="384048" y="1261872"/>
                </a:lnTo>
                <a:lnTo>
                  <a:pt x="411480" y="1234440"/>
                </a:lnTo>
                <a:lnTo>
                  <a:pt x="402336" y="1225296"/>
                </a:lnTo>
                <a:lnTo>
                  <a:pt x="374904" y="1252728"/>
                </a:lnTo>
                <a:moveTo>
                  <a:pt x="429768" y="1207008"/>
                </a:moveTo>
                <a:lnTo>
                  <a:pt x="429768" y="1216152"/>
                </a:lnTo>
                <a:lnTo>
                  <a:pt x="457200" y="1188720"/>
                </a:lnTo>
                <a:lnTo>
                  <a:pt x="448056" y="1179576"/>
                </a:lnTo>
                <a:lnTo>
                  <a:pt x="429768" y="1207008"/>
                </a:lnTo>
                <a:moveTo>
                  <a:pt x="475488" y="1152144"/>
                </a:moveTo>
                <a:lnTo>
                  <a:pt x="484632" y="1161288"/>
                </a:lnTo>
                <a:lnTo>
                  <a:pt x="512064" y="1133856"/>
                </a:lnTo>
                <a:lnTo>
                  <a:pt x="502920" y="1124712"/>
                </a:lnTo>
                <a:lnTo>
                  <a:pt x="475488" y="1152144"/>
                </a:lnTo>
                <a:moveTo>
                  <a:pt x="530352" y="1106424"/>
                </a:moveTo>
                <a:lnTo>
                  <a:pt x="530352" y="1115568"/>
                </a:lnTo>
                <a:lnTo>
                  <a:pt x="557784" y="1088136"/>
                </a:lnTo>
                <a:lnTo>
                  <a:pt x="548640" y="1078992"/>
                </a:lnTo>
                <a:lnTo>
                  <a:pt x="530352" y="1106424"/>
                </a:lnTo>
                <a:moveTo>
                  <a:pt x="576072" y="1051560"/>
                </a:moveTo>
                <a:lnTo>
                  <a:pt x="585216" y="1060704"/>
                </a:lnTo>
                <a:lnTo>
                  <a:pt x="612648" y="1033272"/>
                </a:lnTo>
                <a:lnTo>
                  <a:pt x="603504" y="1024128"/>
                </a:lnTo>
                <a:lnTo>
                  <a:pt x="576072" y="1051560"/>
                </a:lnTo>
                <a:moveTo>
                  <a:pt x="621792" y="1005840"/>
                </a:moveTo>
                <a:lnTo>
                  <a:pt x="630936" y="1014984"/>
                </a:lnTo>
                <a:lnTo>
                  <a:pt x="658368" y="987552"/>
                </a:lnTo>
                <a:lnTo>
                  <a:pt x="649224" y="978408"/>
                </a:lnTo>
                <a:lnTo>
                  <a:pt x="621792" y="1005840"/>
                </a:lnTo>
                <a:moveTo>
                  <a:pt x="676656" y="950976"/>
                </a:moveTo>
                <a:lnTo>
                  <a:pt x="685800" y="960120"/>
                </a:lnTo>
                <a:lnTo>
                  <a:pt x="713232" y="932688"/>
                </a:lnTo>
                <a:lnTo>
                  <a:pt x="704088" y="923544"/>
                </a:lnTo>
                <a:lnTo>
                  <a:pt x="676656" y="950976"/>
                </a:lnTo>
                <a:moveTo>
                  <a:pt x="722376" y="905256"/>
                </a:moveTo>
                <a:lnTo>
                  <a:pt x="731520" y="914400"/>
                </a:lnTo>
                <a:lnTo>
                  <a:pt x="758952" y="886968"/>
                </a:lnTo>
                <a:lnTo>
                  <a:pt x="749808" y="877824"/>
                </a:lnTo>
                <a:lnTo>
                  <a:pt x="722376" y="905256"/>
                </a:lnTo>
                <a:moveTo>
                  <a:pt x="777240" y="850392"/>
                </a:moveTo>
                <a:lnTo>
                  <a:pt x="786384" y="859536"/>
                </a:lnTo>
                <a:lnTo>
                  <a:pt x="813816" y="832104"/>
                </a:lnTo>
                <a:lnTo>
                  <a:pt x="804672" y="822960"/>
                </a:lnTo>
                <a:lnTo>
                  <a:pt x="777240" y="850392"/>
                </a:lnTo>
                <a:moveTo>
                  <a:pt x="822960" y="804672"/>
                </a:moveTo>
                <a:lnTo>
                  <a:pt x="832104" y="813816"/>
                </a:lnTo>
                <a:lnTo>
                  <a:pt x="859536" y="786384"/>
                </a:lnTo>
                <a:lnTo>
                  <a:pt x="850392" y="777240"/>
                </a:lnTo>
                <a:lnTo>
                  <a:pt x="822960" y="804672"/>
                </a:lnTo>
                <a:moveTo>
                  <a:pt x="877824" y="749808"/>
                </a:moveTo>
                <a:lnTo>
                  <a:pt x="886968" y="758952"/>
                </a:lnTo>
                <a:lnTo>
                  <a:pt x="914400" y="731520"/>
                </a:lnTo>
                <a:lnTo>
                  <a:pt x="905256" y="722376"/>
                </a:lnTo>
                <a:lnTo>
                  <a:pt x="877824" y="749808"/>
                </a:lnTo>
                <a:moveTo>
                  <a:pt x="923544" y="704088"/>
                </a:moveTo>
                <a:lnTo>
                  <a:pt x="932688" y="713232"/>
                </a:lnTo>
                <a:lnTo>
                  <a:pt x="960120" y="685800"/>
                </a:lnTo>
                <a:lnTo>
                  <a:pt x="950976" y="676656"/>
                </a:lnTo>
                <a:lnTo>
                  <a:pt x="923544" y="704088"/>
                </a:lnTo>
                <a:moveTo>
                  <a:pt x="978408" y="649224"/>
                </a:moveTo>
                <a:lnTo>
                  <a:pt x="987552" y="658368"/>
                </a:lnTo>
                <a:lnTo>
                  <a:pt x="1014984" y="630936"/>
                </a:lnTo>
                <a:lnTo>
                  <a:pt x="1005840" y="621792"/>
                </a:lnTo>
                <a:lnTo>
                  <a:pt x="978408" y="649224"/>
                </a:lnTo>
                <a:moveTo>
                  <a:pt x="1024128" y="603504"/>
                </a:moveTo>
                <a:lnTo>
                  <a:pt x="1033272" y="612648"/>
                </a:lnTo>
                <a:lnTo>
                  <a:pt x="1060704" y="585216"/>
                </a:lnTo>
                <a:lnTo>
                  <a:pt x="1051560" y="576072"/>
                </a:lnTo>
                <a:lnTo>
                  <a:pt x="1024128" y="603504"/>
                </a:lnTo>
                <a:moveTo>
                  <a:pt x="1078992" y="548640"/>
                </a:moveTo>
                <a:lnTo>
                  <a:pt x="1088136" y="557784"/>
                </a:lnTo>
                <a:lnTo>
                  <a:pt x="1115568" y="530352"/>
                </a:lnTo>
                <a:lnTo>
                  <a:pt x="1106424" y="530352"/>
                </a:lnTo>
                <a:lnTo>
                  <a:pt x="1078992" y="548640"/>
                </a:lnTo>
                <a:moveTo>
                  <a:pt x="1124712" y="502920"/>
                </a:moveTo>
                <a:lnTo>
                  <a:pt x="1133856" y="512064"/>
                </a:lnTo>
                <a:lnTo>
                  <a:pt x="1161288" y="484632"/>
                </a:lnTo>
                <a:lnTo>
                  <a:pt x="1152144" y="475488"/>
                </a:lnTo>
                <a:lnTo>
                  <a:pt x="1124712" y="502920"/>
                </a:lnTo>
                <a:moveTo>
                  <a:pt x="1179576" y="448056"/>
                </a:moveTo>
                <a:lnTo>
                  <a:pt x="1188720" y="457200"/>
                </a:lnTo>
                <a:lnTo>
                  <a:pt x="1216152" y="429768"/>
                </a:lnTo>
                <a:lnTo>
                  <a:pt x="1207008" y="429768"/>
                </a:lnTo>
                <a:lnTo>
                  <a:pt x="1179576" y="448056"/>
                </a:lnTo>
                <a:moveTo>
                  <a:pt x="1225296" y="402336"/>
                </a:moveTo>
                <a:lnTo>
                  <a:pt x="1234440" y="411480"/>
                </a:lnTo>
                <a:lnTo>
                  <a:pt x="1261872" y="384048"/>
                </a:lnTo>
                <a:lnTo>
                  <a:pt x="1252728" y="374904"/>
                </a:lnTo>
                <a:lnTo>
                  <a:pt x="1225296" y="402336"/>
                </a:lnTo>
                <a:moveTo>
                  <a:pt x="1280160" y="347472"/>
                </a:moveTo>
                <a:lnTo>
                  <a:pt x="1289304" y="356616"/>
                </a:lnTo>
                <a:lnTo>
                  <a:pt x="1316736" y="329184"/>
                </a:lnTo>
                <a:lnTo>
                  <a:pt x="1307592" y="329184"/>
                </a:lnTo>
                <a:lnTo>
                  <a:pt x="1280160" y="347472"/>
                </a:lnTo>
                <a:moveTo>
                  <a:pt x="1325880" y="301752"/>
                </a:moveTo>
                <a:lnTo>
                  <a:pt x="1335024" y="310896"/>
                </a:lnTo>
                <a:lnTo>
                  <a:pt x="1362456" y="283464"/>
                </a:lnTo>
                <a:lnTo>
                  <a:pt x="1353312" y="274320"/>
                </a:lnTo>
                <a:lnTo>
                  <a:pt x="1325880" y="301752"/>
                </a:lnTo>
                <a:moveTo>
                  <a:pt x="1380744" y="246888"/>
                </a:moveTo>
                <a:lnTo>
                  <a:pt x="1389888" y="256032"/>
                </a:lnTo>
                <a:lnTo>
                  <a:pt x="1417320" y="228600"/>
                </a:lnTo>
                <a:lnTo>
                  <a:pt x="1408176" y="228600"/>
                </a:lnTo>
                <a:lnTo>
                  <a:pt x="1380744" y="246888"/>
                </a:lnTo>
                <a:moveTo>
                  <a:pt x="1426464" y="201168"/>
                </a:moveTo>
                <a:lnTo>
                  <a:pt x="1435608" y="210312"/>
                </a:lnTo>
                <a:lnTo>
                  <a:pt x="1463040" y="182880"/>
                </a:lnTo>
                <a:lnTo>
                  <a:pt x="1453896" y="173736"/>
                </a:lnTo>
                <a:lnTo>
                  <a:pt x="1426464" y="201168"/>
                </a:lnTo>
                <a:moveTo>
                  <a:pt x="1481328" y="146304"/>
                </a:moveTo>
                <a:lnTo>
                  <a:pt x="1490472" y="155448"/>
                </a:lnTo>
                <a:lnTo>
                  <a:pt x="1499616" y="146304"/>
                </a:lnTo>
                <a:cubicBezTo>
                  <a:pt x="1508760" y="137160"/>
                  <a:pt x="1508760" y="137160"/>
                  <a:pt x="1517904" y="128016"/>
                </a:cubicBezTo>
                <a:lnTo>
                  <a:pt x="1508760" y="128016"/>
                </a:lnTo>
                <a:cubicBezTo>
                  <a:pt x="1499616" y="128016"/>
                  <a:pt x="1499616" y="128016"/>
                  <a:pt x="1490472" y="137160"/>
                </a:cubicBezTo>
                <a:lnTo>
                  <a:pt x="1481328" y="146304"/>
                </a:lnTo>
                <a:moveTo>
                  <a:pt x="1536192" y="100584"/>
                </a:moveTo>
                <a:lnTo>
                  <a:pt x="1545336" y="109728"/>
                </a:lnTo>
                <a:cubicBezTo>
                  <a:pt x="1554480" y="100584"/>
                  <a:pt x="1563624" y="91440"/>
                  <a:pt x="1572768" y="91440"/>
                </a:cubicBezTo>
                <a:lnTo>
                  <a:pt x="1563624" y="82296"/>
                </a:lnTo>
                <a:cubicBezTo>
                  <a:pt x="1554480" y="82296"/>
                  <a:pt x="1545336" y="91440"/>
                  <a:pt x="1536192" y="100584"/>
                </a:cubicBezTo>
                <a:moveTo>
                  <a:pt x="1591056" y="54864"/>
                </a:moveTo>
                <a:lnTo>
                  <a:pt x="1600200" y="73152"/>
                </a:lnTo>
                <a:cubicBezTo>
                  <a:pt x="1609344" y="64008"/>
                  <a:pt x="1618488" y="54864"/>
                  <a:pt x="1627632" y="54864"/>
                </a:cubicBezTo>
                <a:lnTo>
                  <a:pt x="1627632" y="45720"/>
                </a:lnTo>
                <a:cubicBezTo>
                  <a:pt x="1618488" y="45720"/>
                  <a:pt x="1609344" y="54864"/>
                  <a:pt x="1591056" y="54864"/>
                </a:cubicBezTo>
                <a:moveTo>
                  <a:pt x="1664208" y="27432"/>
                </a:moveTo>
                <a:lnTo>
                  <a:pt x="1664208" y="36576"/>
                </a:lnTo>
                <a:cubicBezTo>
                  <a:pt x="1673352" y="36576"/>
                  <a:pt x="1691640" y="27432"/>
                  <a:pt x="1700784" y="27432"/>
                </a:cubicBezTo>
                <a:lnTo>
                  <a:pt x="1691640" y="18288"/>
                </a:lnTo>
                <a:cubicBezTo>
                  <a:pt x="1682496" y="18288"/>
                  <a:pt x="1673352" y="27432"/>
                  <a:pt x="1664208" y="27432"/>
                </a:cubicBezTo>
                <a:moveTo>
                  <a:pt x="1728216" y="9144"/>
                </a:moveTo>
                <a:lnTo>
                  <a:pt x="1737360" y="18288"/>
                </a:lnTo>
                <a:cubicBezTo>
                  <a:pt x="1746504" y="18288"/>
                  <a:pt x="1755648" y="18288"/>
                  <a:pt x="1764792" y="18288"/>
                </a:cubicBezTo>
                <a:lnTo>
                  <a:pt x="1764792" y="0"/>
                </a:lnTo>
                <a:cubicBezTo>
                  <a:pt x="1755648" y="9144"/>
                  <a:pt x="1746504" y="9144"/>
                  <a:pt x="1728216" y="9144"/>
                </a:cubicBezTo>
                <a:moveTo>
                  <a:pt x="1801368" y="0"/>
                </a:moveTo>
                <a:lnTo>
                  <a:pt x="1801368" y="9144"/>
                </a:lnTo>
                <a:cubicBezTo>
                  <a:pt x="1819656" y="9144"/>
                  <a:pt x="1828800" y="9144"/>
                  <a:pt x="1837944" y="9144"/>
                </a:cubicBezTo>
                <a:lnTo>
                  <a:pt x="1837944" y="0"/>
                </a:lnTo>
                <a:cubicBezTo>
                  <a:pt x="1828800" y="0"/>
                  <a:pt x="1819656" y="0"/>
                  <a:pt x="1801368" y="0"/>
                </a:cubicBezTo>
                <a:moveTo>
                  <a:pt x="1874520" y="0"/>
                </a:moveTo>
                <a:lnTo>
                  <a:pt x="1874520" y="18288"/>
                </a:lnTo>
                <a:cubicBezTo>
                  <a:pt x="1883664" y="18288"/>
                  <a:pt x="1901952" y="18288"/>
                  <a:pt x="1911096" y="18288"/>
                </a:cubicBezTo>
                <a:lnTo>
                  <a:pt x="1911096" y="9144"/>
                </a:lnTo>
                <a:cubicBezTo>
                  <a:pt x="1901952" y="9144"/>
                  <a:pt x="1892808" y="9144"/>
                  <a:pt x="1874520" y="0"/>
                </a:cubicBezTo>
                <a:moveTo>
                  <a:pt x="1947672" y="18288"/>
                </a:moveTo>
                <a:lnTo>
                  <a:pt x="1947672" y="27432"/>
                </a:lnTo>
                <a:cubicBezTo>
                  <a:pt x="1956816" y="27432"/>
                  <a:pt x="1965960" y="36576"/>
                  <a:pt x="1984248" y="36576"/>
                </a:cubicBezTo>
                <a:lnTo>
                  <a:pt x="1984248" y="27432"/>
                </a:lnTo>
                <a:cubicBezTo>
                  <a:pt x="1975104" y="27432"/>
                  <a:pt x="1956816" y="18288"/>
                  <a:pt x="1947672" y="18288"/>
                </a:cubicBezTo>
                <a:moveTo>
                  <a:pt x="2020824" y="45720"/>
                </a:moveTo>
                <a:lnTo>
                  <a:pt x="2011680" y="54864"/>
                </a:lnTo>
                <a:cubicBezTo>
                  <a:pt x="2020824" y="54864"/>
                  <a:pt x="2029968" y="64008"/>
                  <a:pt x="2048256" y="73152"/>
                </a:cubicBezTo>
                <a:lnTo>
                  <a:pt x="2048256" y="54864"/>
                </a:lnTo>
                <a:cubicBezTo>
                  <a:pt x="2039112" y="54864"/>
                  <a:pt x="2029968" y="45720"/>
                  <a:pt x="2020824" y="45720"/>
                </a:cubicBezTo>
                <a:moveTo>
                  <a:pt x="2084832" y="82296"/>
                </a:moveTo>
                <a:lnTo>
                  <a:pt x="2075688" y="91440"/>
                </a:lnTo>
                <a:cubicBezTo>
                  <a:pt x="2084832" y="91440"/>
                  <a:pt x="2093976" y="100584"/>
                  <a:pt x="2103120" y="109728"/>
                </a:cubicBezTo>
                <a:lnTo>
                  <a:pt x="2112264" y="100584"/>
                </a:lnTo>
                <a:cubicBezTo>
                  <a:pt x="2103120" y="91440"/>
                  <a:pt x="2093976" y="82296"/>
                  <a:pt x="2084832" y="82296"/>
                </a:cubicBezTo>
                <a:moveTo>
                  <a:pt x="2139696" y="128016"/>
                </a:moveTo>
                <a:lnTo>
                  <a:pt x="2130552" y="128016"/>
                </a:lnTo>
                <a:cubicBezTo>
                  <a:pt x="2139696" y="137160"/>
                  <a:pt x="2139696" y="137160"/>
                  <a:pt x="2139696" y="146304"/>
                </a:cubicBezTo>
                <a:lnTo>
                  <a:pt x="2157984" y="155448"/>
                </a:lnTo>
                <a:lnTo>
                  <a:pt x="2167128" y="146304"/>
                </a:lnTo>
                <a:lnTo>
                  <a:pt x="2148840" y="137160"/>
                </a:lnTo>
                <a:cubicBezTo>
                  <a:pt x="2148840" y="128016"/>
                  <a:pt x="2139696" y="128016"/>
                  <a:pt x="2139696" y="128016"/>
                </a:cubicBezTo>
                <a:moveTo>
                  <a:pt x="2185416" y="173736"/>
                </a:moveTo>
                <a:lnTo>
                  <a:pt x="2185416" y="182880"/>
                </a:lnTo>
                <a:lnTo>
                  <a:pt x="2203704" y="210312"/>
                </a:lnTo>
                <a:lnTo>
                  <a:pt x="2212848" y="201168"/>
                </a:lnTo>
                <a:lnTo>
                  <a:pt x="2185416" y="173736"/>
                </a:lnTo>
                <a:moveTo>
                  <a:pt x="2240280" y="228600"/>
                </a:moveTo>
                <a:lnTo>
                  <a:pt x="2231136" y="228600"/>
                </a:lnTo>
                <a:lnTo>
                  <a:pt x="2258568" y="256032"/>
                </a:lnTo>
                <a:lnTo>
                  <a:pt x="2267712" y="246888"/>
                </a:lnTo>
                <a:lnTo>
                  <a:pt x="2240280" y="228600"/>
                </a:lnTo>
                <a:moveTo>
                  <a:pt x="2286000" y="274320"/>
                </a:moveTo>
                <a:lnTo>
                  <a:pt x="2286000" y="283464"/>
                </a:lnTo>
                <a:lnTo>
                  <a:pt x="2304288" y="310896"/>
                </a:lnTo>
                <a:lnTo>
                  <a:pt x="2313432" y="301752"/>
                </a:lnTo>
                <a:lnTo>
                  <a:pt x="2286000" y="274320"/>
                </a:lnTo>
                <a:moveTo>
                  <a:pt x="2340864" y="329184"/>
                </a:moveTo>
                <a:lnTo>
                  <a:pt x="2331720" y="329184"/>
                </a:lnTo>
                <a:lnTo>
                  <a:pt x="2359152" y="356616"/>
                </a:lnTo>
                <a:lnTo>
                  <a:pt x="2368296" y="347472"/>
                </a:lnTo>
                <a:lnTo>
                  <a:pt x="2340864" y="329184"/>
                </a:lnTo>
                <a:moveTo>
                  <a:pt x="2386584" y="374904"/>
                </a:moveTo>
                <a:lnTo>
                  <a:pt x="2386584" y="384048"/>
                </a:lnTo>
                <a:lnTo>
                  <a:pt x="2404872" y="411480"/>
                </a:lnTo>
                <a:lnTo>
                  <a:pt x="2414016" y="402336"/>
                </a:lnTo>
                <a:lnTo>
                  <a:pt x="2386584" y="374904"/>
                </a:lnTo>
                <a:moveTo>
                  <a:pt x="2441448" y="429768"/>
                </a:moveTo>
                <a:lnTo>
                  <a:pt x="2432304" y="429768"/>
                </a:lnTo>
                <a:lnTo>
                  <a:pt x="2459736" y="457200"/>
                </a:lnTo>
                <a:lnTo>
                  <a:pt x="2468880" y="448056"/>
                </a:lnTo>
                <a:lnTo>
                  <a:pt x="2441448" y="429768"/>
                </a:lnTo>
                <a:moveTo>
                  <a:pt x="2487168" y="475488"/>
                </a:moveTo>
                <a:lnTo>
                  <a:pt x="2487168" y="484632"/>
                </a:lnTo>
                <a:lnTo>
                  <a:pt x="2505456" y="512064"/>
                </a:lnTo>
                <a:lnTo>
                  <a:pt x="2514600" y="502920"/>
                </a:lnTo>
                <a:lnTo>
                  <a:pt x="2487168" y="475488"/>
                </a:lnTo>
                <a:moveTo>
                  <a:pt x="2542032" y="530352"/>
                </a:moveTo>
                <a:lnTo>
                  <a:pt x="2532888" y="530352"/>
                </a:lnTo>
                <a:lnTo>
                  <a:pt x="2560320" y="557784"/>
                </a:lnTo>
                <a:lnTo>
                  <a:pt x="2569464" y="548640"/>
                </a:lnTo>
                <a:lnTo>
                  <a:pt x="2542032" y="530352"/>
                </a:lnTo>
                <a:moveTo>
                  <a:pt x="2587752" y="576072"/>
                </a:moveTo>
                <a:lnTo>
                  <a:pt x="2587752" y="585216"/>
                </a:lnTo>
                <a:lnTo>
                  <a:pt x="2606040" y="612648"/>
                </a:lnTo>
                <a:lnTo>
                  <a:pt x="2615184" y="603504"/>
                </a:lnTo>
                <a:lnTo>
                  <a:pt x="2587752" y="576072"/>
                </a:lnTo>
                <a:moveTo>
                  <a:pt x="2642616" y="621792"/>
                </a:moveTo>
                <a:lnTo>
                  <a:pt x="2633472" y="630936"/>
                </a:lnTo>
                <a:lnTo>
                  <a:pt x="2660904" y="658368"/>
                </a:lnTo>
                <a:lnTo>
                  <a:pt x="2670048" y="649224"/>
                </a:lnTo>
                <a:lnTo>
                  <a:pt x="2642616" y="621792"/>
                </a:lnTo>
                <a:moveTo>
                  <a:pt x="2688336" y="676656"/>
                </a:moveTo>
                <a:lnTo>
                  <a:pt x="2679192" y="685800"/>
                </a:lnTo>
                <a:lnTo>
                  <a:pt x="2706624" y="713232"/>
                </a:lnTo>
                <a:lnTo>
                  <a:pt x="2715768" y="704088"/>
                </a:lnTo>
                <a:lnTo>
                  <a:pt x="2688336" y="676656"/>
                </a:lnTo>
                <a:moveTo>
                  <a:pt x="2743200" y="722376"/>
                </a:moveTo>
                <a:lnTo>
                  <a:pt x="2734056" y="731520"/>
                </a:lnTo>
                <a:lnTo>
                  <a:pt x="2761488" y="758952"/>
                </a:lnTo>
                <a:lnTo>
                  <a:pt x="2770632" y="749808"/>
                </a:lnTo>
                <a:lnTo>
                  <a:pt x="2743200" y="722376"/>
                </a:lnTo>
                <a:moveTo>
                  <a:pt x="2788920" y="777240"/>
                </a:moveTo>
                <a:lnTo>
                  <a:pt x="2779776" y="786384"/>
                </a:lnTo>
                <a:lnTo>
                  <a:pt x="2807208" y="813816"/>
                </a:lnTo>
                <a:lnTo>
                  <a:pt x="2816352" y="804672"/>
                </a:lnTo>
                <a:lnTo>
                  <a:pt x="2788920" y="777240"/>
                </a:lnTo>
                <a:moveTo>
                  <a:pt x="2843784" y="822960"/>
                </a:moveTo>
                <a:lnTo>
                  <a:pt x="2834640" y="832104"/>
                </a:lnTo>
                <a:lnTo>
                  <a:pt x="2862072" y="859536"/>
                </a:lnTo>
                <a:lnTo>
                  <a:pt x="2871216" y="850392"/>
                </a:lnTo>
                <a:lnTo>
                  <a:pt x="2843784" y="822960"/>
                </a:lnTo>
                <a:moveTo>
                  <a:pt x="2889504" y="877824"/>
                </a:moveTo>
                <a:lnTo>
                  <a:pt x="2880360" y="886968"/>
                </a:lnTo>
                <a:lnTo>
                  <a:pt x="2907792" y="914400"/>
                </a:lnTo>
                <a:lnTo>
                  <a:pt x="2916936" y="905256"/>
                </a:lnTo>
                <a:lnTo>
                  <a:pt x="2889504" y="877824"/>
                </a:lnTo>
                <a:moveTo>
                  <a:pt x="2944368" y="923544"/>
                </a:moveTo>
                <a:lnTo>
                  <a:pt x="2935224" y="932688"/>
                </a:lnTo>
                <a:lnTo>
                  <a:pt x="2962656" y="960120"/>
                </a:lnTo>
                <a:lnTo>
                  <a:pt x="2971800" y="950976"/>
                </a:lnTo>
                <a:lnTo>
                  <a:pt x="2944368" y="923544"/>
                </a:lnTo>
                <a:moveTo>
                  <a:pt x="2990088" y="978408"/>
                </a:moveTo>
                <a:lnTo>
                  <a:pt x="2980944" y="987552"/>
                </a:lnTo>
                <a:lnTo>
                  <a:pt x="3008376" y="1014984"/>
                </a:lnTo>
                <a:lnTo>
                  <a:pt x="3017520" y="1005840"/>
                </a:lnTo>
                <a:lnTo>
                  <a:pt x="2990088" y="978408"/>
                </a:lnTo>
                <a:moveTo>
                  <a:pt x="3044952" y="1024128"/>
                </a:moveTo>
                <a:lnTo>
                  <a:pt x="3035808" y="1033272"/>
                </a:lnTo>
                <a:lnTo>
                  <a:pt x="3063240" y="1060704"/>
                </a:lnTo>
                <a:lnTo>
                  <a:pt x="3072384" y="1051560"/>
                </a:lnTo>
                <a:lnTo>
                  <a:pt x="3044952" y="1024128"/>
                </a:lnTo>
                <a:moveTo>
                  <a:pt x="3090672" y="1078992"/>
                </a:moveTo>
                <a:lnTo>
                  <a:pt x="3081528" y="1088136"/>
                </a:lnTo>
                <a:lnTo>
                  <a:pt x="3108960" y="1115568"/>
                </a:lnTo>
                <a:lnTo>
                  <a:pt x="3118104" y="1106424"/>
                </a:lnTo>
                <a:lnTo>
                  <a:pt x="3090672" y="1078992"/>
                </a:lnTo>
                <a:moveTo>
                  <a:pt x="3145536" y="1124712"/>
                </a:moveTo>
                <a:lnTo>
                  <a:pt x="3136392" y="1133856"/>
                </a:lnTo>
                <a:lnTo>
                  <a:pt x="3163824" y="1161288"/>
                </a:lnTo>
                <a:lnTo>
                  <a:pt x="3172968" y="1152144"/>
                </a:lnTo>
                <a:lnTo>
                  <a:pt x="3145536" y="1124712"/>
                </a:lnTo>
                <a:moveTo>
                  <a:pt x="3191256" y="1179576"/>
                </a:moveTo>
                <a:lnTo>
                  <a:pt x="3182112" y="1188720"/>
                </a:lnTo>
                <a:lnTo>
                  <a:pt x="3209544" y="1216152"/>
                </a:lnTo>
                <a:lnTo>
                  <a:pt x="3218688" y="1207008"/>
                </a:lnTo>
                <a:lnTo>
                  <a:pt x="3191256" y="1179576"/>
                </a:lnTo>
                <a:moveTo>
                  <a:pt x="3246120" y="1225296"/>
                </a:moveTo>
                <a:lnTo>
                  <a:pt x="3236976" y="1234440"/>
                </a:lnTo>
                <a:lnTo>
                  <a:pt x="3264408" y="1261872"/>
                </a:lnTo>
                <a:lnTo>
                  <a:pt x="3273552" y="1252728"/>
                </a:lnTo>
                <a:lnTo>
                  <a:pt x="3246120" y="1225296"/>
                </a:lnTo>
                <a:moveTo>
                  <a:pt x="3291840" y="1280160"/>
                </a:moveTo>
                <a:lnTo>
                  <a:pt x="3282696" y="1289304"/>
                </a:lnTo>
                <a:lnTo>
                  <a:pt x="3310128" y="1316736"/>
                </a:lnTo>
                <a:lnTo>
                  <a:pt x="3319272" y="1307592"/>
                </a:lnTo>
                <a:lnTo>
                  <a:pt x="3291840" y="1280160"/>
                </a:lnTo>
                <a:moveTo>
                  <a:pt x="3346704" y="1325880"/>
                </a:moveTo>
                <a:lnTo>
                  <a:pt x="3337560" y="1335024"/>
                </a:lnTo>
                <a:lnTo>
                  <a:pt x="3364992" y="1362456"/>
                </a:lnTo>
                <a:lnTo>
                  <a:pt x="3374136" y="1353312"/>
                </a:lnTo>
                <a:lnTo>
                  <a:pt x="3346704" y="1325880"/>
                </a:lnTo>
                <a:moveTo>
                  <a:pt x="3392424" y="1380744"/>
                </a:moveTo>
                <a:lnTo>
                  <a:pt x="3383280" y="1389888"/>
                </a:lnTo>
                <a:lnTo>
                  <a:pt x="3410712" y="1417320"/>
                </a:lnTo>
                <a:lnTo>
                  <a:pt x="3419856" y="1408176"/>
                </a:lnTo>
                <a:lnTo>
                  <a:pt x="3392424" y="1380744"/>
                </a:lnTo>
                <a:moveTo>
                  <a:pt x="3447288" y="1426464"/>
                </a:moveTo>
                <a:lnTo>
                  <a:pt x="3438144" y="1435608"/>
                </a:lnTo>
                <a:lnTo>
                  <a:pt x="3465576" y="1463040"/>
                </a:lnTo>
                <a:lnTo>
                  <a:pt x="3474720" y="1453896"/>
                </a:lnTo>
                <a:lnTo>
                  <a:pt x="3447288" y="1426464"/>
                </a:lnTo>
                <a:moveTo>
                  <a:pt x="3493008" y="1481328"/>
                </a:moveTo>
                <a:lnTo>
                  <a:pt x="3483864" y="1490472"/>
                </a:lnTo>
                <a:lnTo>
                  <a:pt x="3502152" y="1499616"/>
                </a:lnTo>
                <a:cubicBezTo>
                  <a:pt x="3502152" y="1508760"/>
                  <a:pt x="3511296" y="1508760"/>
                  <a:pt x="3511296" y="1517904"/>
                </a:cubicBezTo>
                <a:lnTo>
                  <a:pt x="3520440" y="1508760"/>
                </a:lnTo>
                <a:cubicBezTo>
                  <a:pt x="3520440" y="1499616"/>
                  <a:pt x="3511296" y="1499616"/>
                  <a:pt x="3511296" y="1490472"/>
                </a:cubicBezTo>
                <a:lnTo>
                  <a:pt x="3493008" y="1481328"/>
                </a:lnTo>
                <a:moveTo>
                  <a:pt x="3547872" y="1536192"/>
                </a:moveTo>
                <a:lnTo>
                  <a:pt x="3538728" y="1545336"/>
                </a:lnTo>
                <a:cubicBezTo>
                  <a:pt x="3538728" y="1554480"/>
                  <a:pt x="3547872" y="1563624"/>
                  <a:pt x="3557016" y="1572768"/>
                </a:cubicBezTo>
                <a:lnTo>
                  <a:pt x="3566160" y="1563624"/>
                </a:lnTo>
                <a:cubicBezTo>
                  <a:pt x="3557016" y="1554480"/>
                  <a:pt x="3547872" y="1545336"/>
                  <a:pt x="3547872" y="1536192"/>
                </a:cubicBezTo>
                <a:moveTo>
                  <a:pt x="3584448" y="1591056"/>
                </a:moveTo>
                <a:lnTo>
                  <a:pt x="3575304" y="1600200"/>
                </a:lnTo>
                <a:cubicBezTo>
                  <a:pt x="3584448" y="1609344"/>
                  <a:pt x="3584448" y="1618488"/>
                  <a:pt x="3593592" y="1627632"/>
                </a:cubicBezTo>
                <a:lnTo>
                  <a:pt x="3602736" y="1627632"/>
                </a:lnTo>
                <a:cubicBezTo>
                  <a:pt x="3593592" y="1618488"/>
                  <a:pt x="3593592" y="1609344"/>
                  <a:pt x="3584448" y="1591056"/>
                </a:cubicBezTo>
                <a:moveTo>
                  <a:pt x="3611880" y="1664208"/>
                </a:moveTo>
                <a:lnTo>
                  <a:pt x="3602736" y="1664208"/>
                </a:lnTo>
                <a:cubicBezTo>
                  <a:pt x="3611880" y="1673352"/>
                  <a:pt x="3611880" y="1691640"/>
                  <a:pt x="3611880" y="1700784"/>
                </a:cubicBezTo>
                <a:lnTo>
                  <a:pt x="3630168" y="1691640"/>
                </a:lnTo>
                <a:cubicBezTo>
                  <a:pt x="3621024" y="1682496"/>
                  <a:pt x="3621024" y="1673352"/>
                  <a:pt x="3611880" y="1664208"/>
                </a:cubicBezTo>
                <a:moveTo>
                  <a:pt x="3639312" y="1728216"/>
                </a:moveTo>
                <a:lnTo>
                  <a:pt x="3621024" y="1737360"/>
                </a:lnTo>
                <a:cubicBezTo>
                  <a:pt x="3630168" y="1746504"/>
                  <a:pt x="3630168" y="1755648"/>
                  <a:pt x="3630168" y="1764792"/>
                </a:cubicBezTo>
                <a:lnTo>
                  <a:pt x="3639312" y="1764792"/>
                </a:lnTo>
                <a:cubicBezTo>
                  <a:pt x="3639312" y="1755648"/>
                  <a:pt x="3639312" y="1746504"/>
                  <a:pt x="3639312" y="1728216"/>
                </a:cubicBezTo>
                <a:moveTo>
                  <a:pt x="3648456" y="1801368"/>
                </a:moveTo>
                <a:lnTo>
                  <a:pt x="3630168" y="1801368"/>
                </a:lnTo>
                <a:cubicBezTo>
                  <a:pt x="3630168" y="1819656"/>
                  <a:pt x="3630168" y="1828800"/>
                  <a:pt x="3630168" y="1837944"/>
                </a:cubicBezTo>
                <a:lnTo>
                  <a:pt x="3648456" y="1837944"/>
                </a:lnTo>
                <a:cubicBezTo>
                  <a:pt x="3648456" y="1828800"/>
                  <a:pt x="3648456" y="1819656"/>
                  <a:pt x="3648456" y="1801368"/>
                </a:cubicBezTo>
                <a:moveTo>
                  <a:pt x="3639312" y="1874520"/>
                </a:moveTo>
                <a:lnTo>
                  <a:pt x="3630168" y="1874520"/>
                </a:lnTo>
                <a:cubicBezTo>
                  <a:pt x="3630168" y="1883664"/>
                  <a:pt x="3630168" y="1901952"/>
                  <a:pt x="3621024" y="1911096"/>
                </a:cubicBezTo>
                <a:lnTo>
                  <a:pt x="3639312" y="1911096"/>
                </a:lnTo>
                <a:cubicBezTo>
                  <a:pt x="3639312" y="1901952"/>
                  <a:pt x="3639312" y="1892808"/>
                  <a:pt x="3639312" y="1874520"/>
                </a:cubicBezTo>
                <a:moveTo>
                  <a:pt x="3630168" y="1947672"/>
                </a:moveTo>
                <a:lnTo>
                  <a:pt x="3611880" y="1947672"/>
                </a:lnTo>
                <a:cubicBezTo>
                  <a:pt x="3611880" y="1956816"/>
                  <a:pt x="3611880" y="1965960"/>
                  <a:pt x="3602736" y="1984248"/>
                </a:cubicBezTo>
                <a:lnTo>
                  <a:pt x="3611880" y="1984248"/>
                </a:lnTo>
                <a:cubicBezTo>
                  <a:pt x="3621024" y="1975104"/>
                  <a:pt x="3621024" y="1956816"/>
                  <a:pt x="3630168" y="1947672"/>
                </a:cubicBezTo>
                <a:moveTo>
                  <a:pt x="3602736" y="2020824"/>
                </a:moveTo>
                <a:lnTo>
                  <a:pt x="3593592" y="2011680"/>
                </a:lnTo>
                <a:cubicBezTo>
                  <a:pt x="3584448" y="2020824"/>
                  <a:pt x="3584448" y="2029968"/>
                  <a:pt x="3575304" y="2048256"/>
                </a:cubicBezTo>
                <a:lnTo>
                  <a:pt x="3584448" y="2048256"/>
                </a:lnTo>
                <a:cubicBezTo>
                  <a:pt x="3593592" y="2039112"/>
                  <a:pt x="3593592" y="2029968"/>
                  <a:pt x="3602736" y="2020824"/>
                </a:cubicBezTo>
                <a:moveTo>
                  <a:pt x="3566160" y="2084832"/>
                </a:moveTo>
                <a:lnTo>
                  <a:pt x="3557016" y="2075688"/>
                </a:lnTo>
                <a:cubicBezTo>
                  <a:pt x="3547872" y="2084832"/>
                  <a:pt x="3538728" y="2093976"/>
                  <a:pt x="3538728" y="2103120"/>
                </a:cubicBezTo>
                <a:lnTo>
                  <a:pt x="3547872" y="2112264"/>
                </a:lnTo>
                <a:cubicBezTo>
                  <a:pt x="3547872" y="2103120"/>
                  <a:pt x="3557016" y="2093976"/>
                  <a:pt x="3566160" y="2084832"/>
                </a:cubicBezTo>
                <a:moveTo>
                  <a:pt x="3520440" y="2139696"/>
                </a:moveTo>
                <a:lnTo>
                  <a:pt x="3511296" y="2130552"/>
                </a:lnTo>
                <a:cubicBezTo>
                  <a:pt x="3511296" y="2139696"/>
                  <a:pt x="3502152" y="2139696"/>
                  <a:pt x="3502152" y="2139696"/>
                </a:cubicBezTo>
                <a:lnTo>
                  <a:pt x="3483864" y="2157984"/>
                </a:lnTo>
                <a:lnTo>
                  <a:pt x="3493008" y="2167128"/>
                </a:lnTo>
                <a:lnTo>
                  <a:pt x="3511296" y="2148840"/>
                </a:lnTo>
                <a:cubicBezTo>
                  <a:pt x="3511296" y="2148840"/>
                  <a:pt x="3520440" y="2139696"/>
                  <a:pt x="3520440" y="2139696"/>
                </a:cubicBezTo>
                <a:moveTo>
                  <a:pt x="3474720" y="2185416"/>
                </a:moveTo>
                <a:lnTo>
                  <a:pt x="3465576" y="2185416"/>
                </a:lnTo>
                <a:lnTo>
                  <a:pt x="3438144" y="2203704"/>
                </a:lnTo>
                <a:lnTo>
                  <a:pt x="3447288" y="2212848"/>
                </a:lnTo>
                <a:lnTo>
                  <a:pt x="3474720" y="2185416"/>
                </a:lnTo>
                <a:moveTo>
                  <a:pt x="3419856" y="2240280"/>
                </a:moveTo>
                <a:lnTo>
                  <a:pt x="3410712" y="2231136"/>
                </a:lnTo>
                <a:lnTo>
                  <a:pt x="3383280" y="2258568"/>
                </a:lnTo>
                <a:lnTo>
                  <a:pt x="3392424" y="2267712"/>
                </a:lnTo>
                <a:lnTo>
                  <a:pt x="3419856" y="2240280"/>
                </a:lnTo>
                <a:moveTo>
                  <a:pt x="3374136" y="2286000"/>
                </a:moveTo>
                <a:lnTo>
                  <a:pt x="3364992" y="2286000"/>
                </a:lnTo>
                <a:lnTo>
                  <a:pt x="3337560" y="2304288"/>
                </a:lnTo>
                <a:lnTo>
                  <a:pt x="3346704" y="2313432"/>
                </a:lnTo>
                <a:lnTo>
                  <a:pt x="3374136" y="2286000"/>
                </a:lnTo>
                <a:moveTo>
                  <a:pt x="3319272" y="2340864"/>
                </a:moveTo>
                <a:lnTo>
                  <a:pt x="3310128" y="2331720"/>
                </a:lnTo>
                <a:lnTo>
                  <a:pt x="3282696" y="2359152"/>
                </a:lnTo>
                <a:lnTo>
                  <a:pt x="3291840" y="2368296"/>
                </a:lnTo>
                <a:lnTo>
                  <a:pt x="3319272" y="2340864"/>
                </a:lnTo>
                <a:moveTo>
                  <a:pt x="3273552" y="2386584"/>
                </a:moveTo>
                <a:lnTo>
                  <a:pt x="3264408" y="2386584"/>
                </a:lnTo>
                <a:lnTo>
                  <a:pt x="3236976" y="2404872"/>
                </a:lnTo>
                <a:lnTo>
                  <a:pt x="3246120" y="2414016"/>
                </a:lnTo>
                <a:lnTo>
                  <a:pt x="3273552" y="2386584"/>
                </a:lnTo>
                <a:moveTo>
                  <a:pt x="3218688" y="2441448"/>
                </a:moveTo>
                <a:lnTo>
                  <a:pt x="3209544" y="2432304"/>
                </a:lnTo>
                <a:lnTo>
                  <a:pt x="3182112" y="2459736"/>
                </a:lnTo>
                <a:lnTo>
                  <a:pt x="3191256" y="2468880"/>
                </a:lnTo>
                <a:lnTo>
                  <a:pt x="3218688" y="2441448"/>
                </a:lnTo>
                <a:moveTo>
                  <a:pt x="3172968" y="2487168"/>
                </a:moveTo>
                <a:lnTo>
                  <a:pt x="3163824" y="2487168"/>
                </a:lnTo>
                <a:lnTo>
                  <a:pt x="3136392" y="2505456"/>
                </a:lnTo>
                <a:lnTo>
                  <a:pt x="3145536" y="2514600"/>
                </a:lnTo>
                <a:lnTo>
                  <a:pt x="3172968" y="2487168"/>
                </a:lnTo>
                <a:moveTo>
                  <a:pt x="3118104" y="2542032"/>
                </a:moveTo>
                <a:lnTo>
                  <a:pt x="3108960" y="2532888"/>
                </a:lnTo>
                <a:lnTo>
                  <a:pt x="3081528" y="2560320"/>
                </a:lnTo>
                <a:lnTo>
                  <a:pt x="3090672" y="2569464"/>
                </a:lnTo>
                <a:lnTo>
                  <a:pt x="3118104" y="2542032"/>
                </a:lnTo>
                <a:moveTo>
                  <a:pt x="3072384" y="2587752"/>
                </a:moveTo>
                <a:lnTo>
                  <a:pt x="3063240" y="2587752"/>
                </a:lnTo>
                <a:lnTo>
                  <a:pt x="3035808" y="2606040"/>
                </a:lnTo>
                <a:lnTo>
                  <a:pt x="3044952" y="2615184"/>
                </a:lnTo>
                <a:lnTo>
                  <a:pt x="3072384" y="2587752"/>
                </a:lnTo>
                <a:moveTo>
                  <a:pt x="3017520" y="2642616"/>
                </a:moveTo>
                <a:lnTo>
                  <a:pt x="3008376" y="2633472"/>
                </a:lnTo>
                <a:lnTo>
                  <a:pt x="2980944" y="2660904"/>
                </a:lnTo>
                <a:lnTo>
                  <a:pt x="2990088" y="2670048"/>
                </a:lnTo>
                <a:lnTo>
                  <a:pt x="3017520" y="2642616"/>
                </a:lnTo>
                <a:moveTo>
                  <a:pt x="2971800" y="2688336"/>
                </a:moveTo>
                <a:lnTo>
                  <a:pt x="2962656" y="2679192"/>
                </a:lnTo>
                <a:lnTo>
                  <a:pt x="2935224" y="2706624"/>
                </a:lnTo>
                <a:lnTo>
                  <a:pt x="2944368" y="2715768"/>
                </a:lnTo>
                <a:lnTo>
                  <a:pt x="2971800" y="2688336"/>
                </a:lnTo>
                <a:moveTo>
                  <a:pt x="2916936" y="2743200"/>
                </a:moveTo>
                <a:lnTo>
                  <a:pt x="2907792" y="2734056"/>
                </a:lnTo>
                <a:lnTo>
                  <a:pt x="2880360" y="2761488"/>
                </a:lnTo>
                <a:lnTo>
                  <a:pt x="2889504" y="2770632"/>
                </a:lnTo>
                <a:lnTo>
                  <a:pt x="2916936" y="2743200"/>
                </a:lnTo>
                <a:moveTo>
                  <a:pt x="2871216" y="2788920"/>
                </a:moveTo>
                <a:lnTo>
                  <a:pt x="2862072" y="2779776"/>
                </a:lnTo>
                <a:lnTo>
                  <a:pt x="2834640" y="2807208"/>
                </a:lnTo>
                <a:lnTo>
                  <a:pt x="2843784" y="2816352"/>
                </a:lnTo>
                <a:lnTo>
                  <a:pt x="2871216" y="2788920"/>
                </a:lnTo>
                <a:moveTo>
                  <a:pt x="2816352" y="2843784"/>
                </a:moveTo>
                <a:lnTo>
                  <a:pt x="2807208" y="2834640"/>
                </a:lnTo>
                <a:lnTo>
                  <a:pt x="2779776" y="2862072"/>
                </a:lnTo>
                <a:lnTo>
                  <a:pt x="2788920" y="2871216"/>
                </a:lnTo>
                <a:lnTo>
                  <a:pt x="2816352" y="2843784"/>
                </a:lnTo>
                <a:moveTo>
                  <a:pt x="2770632" y="2889504"/>
                </a:moveTo>
                <a:lnTo>
                  <a:pt x="2761488" y="2880360"/>
                </a:lnTo>
                <a:lnTo>
                  <a:pt x="2734056" y="2907792"/>
                </a:lnTo>
                <a:lnTo>
                  <a:pt x="2743200" y="2916936"/>
                </a:lnTo>
                <a:lnTo>
                  <a:pt x="2770632" y="2889504"/>
                </a:lnTo>
                <a:moveTo>
                  <a:pt x="2715768" y="2944368"/>
                </a:moveTo>
                <a:lnTo>
                  <a:pt x="2706624" y="2935224"/>
                </a:lnTo>
                <a:lnTo>
                  <a:pt x="2679192" y="2962656"/>
                </a:lnTo>
                <a:lnTo>
                  <a:pt x="2688336" y="2971800"/>
                </a:lnTo>
                <a:lnTo>
                  <a:pt x="2715768" y="2944368"/>
                </a:lnTo>
                <a:moveTo>
                  <a:pt x="2670048" y="2990088"/>
                </a:moveTo>
                <a:lnTo>
                  <a:pt x="2660904" y="2980944"/>
                </a:lnTo>
                <a:lnTo>
                  <a:pt x="2633472" y="3008376"/>
                </a:lnTo>
                <a:lnTo>
                  <a:pt x="2642616" y="3017520"/>
                </a:lnTo>
                <a:lnTo>
                  <a:pt x="2670048" y="2990088"/>
                </a:lnTo>
                <a:moveTo>
                  <a:pt x="2615184" y="3044952"/>
                </a:moveTo>
                <a:lnTo>
                  <a:pt x="2606040" y="3035808"/>
                </a:lnTo>
                <a:lnTo>
                  <a:pt x="2587752" y="3063240"/>
                </a:lnTo>
                <a:lnTo>
                  <a:pt x="2587752" y="3072384"/>
                </a:lnTo>
                <a:lnTo>
                  <a:pt x="2615184" y="3044952"/>
                </a:lnTo>
                <a:moveTo>
                  <a:pt x="2569464" y="3090672"/>
                </a:moveTo>
                <a:lnTo>
                  <a:pt x="2560320" y="3081528"/>
                </a:lnTo>
                <a:lnTo>
                  <a:pt x="2532888" y="3108960"/>
                </a:lnTo>
                <a:lnTo>
                  <a:pt x="2542032" y="3118104"/>
                </a:lnTo>
                <a:lnTo>
                  <a:pt x="2569464" y="3090672"/>
                </a:lnTo>
                <a:moveTo>
                  <a:pt x="2514600" y="3145536"/>
                </a:moveTo>
                <a:lnTo>
                  <a:pt x="2505456" y="3136392"/>
                </a:lnTo>
                <a:lnTo>
                  <a:pt x="2487168" y="3163824"/>
                </a:lnTo>
                <a:lnTo>
                  <a:pt x="2487168" y="3172968"/>
                </a:lnTo>
                <a:lnTo>
                  <a:pt x="2514600" y="3145536"/>
                </a:lnTo>
                <a:moveTo>
                  <a:pt x="2468880" y="3191256"/>
                </a:moveTo>
                <a:lnTo>
                  <a:pt x="2459736" y="3182112"/>
                </a:lnTo>
                <a:lnTo>
                  <a:pt x="2432304" y="3209544"/>
                </a:lnTo>
                <a:lnTo>
                  <a:pt x="2441448" y="3218688"/>
                </a:lnTo>
                <a:lnTo>
                  <a:pt x="2468880" y="3191256"/>
                </a:lnTo>
                <a:moveTo>
                  <a:pt x="2414016" y="3246120"/>
                </a:moveTo>
                <a:lnTo>
                  <a:pt x="2404872" y="3236976"/>
                </a:lnTo>
                <a:lnTo>
                  <a:pt x="2386584" y="3264408"/>
                </a:lnTo>
                <a:lnTo>
                  <a:pt x="2386584" y="3273552"/>
                </a:lnTo>
                <a:lnTo>
                  <a:pt x="2414016" y="3246120"/>
                </a:lnTo>
                <a:moveTo>
                  <a:pt x="2368296" y="3291840"/>
                </a:moveTo>
                <a:lnTo>
                  <a:pt x="2359152" y="3282696"/>
                </a:lnTo>
                <a:lnTo>
                  <a:pt x="2331720" y="3310128"/>
                </a:lnTo>
                <a:lnTo>
                  <a:pt x="2340864" y="3319272"/>
                </a:lnTo>
                <a:lnTo>
                  <a:pt x="2368296" y="3291840"/>
                </a:lnTo>
                <a:moveTo>
                  <a:pt x="2313432" y="3346704"/>
                </a:moveTo>
                <a:lnTo>
                  <a:pt x="2304288" y="3337560"/>
                </a:lnTo>
                <a:lnTo>
                  <a:pt x="2286000" y="3364992"/>
                </a:lnTo>
                <a:lnTo>
                  <a:pt x="2286000" y="3374136"/>
                </a:lnTo>
                <a:lnTo>
                  <a:pt x="2313432" y="3346704"/>
                </a:lnTo>
                <a:moveTo>
                  <a:pt x="2267712" y="3392424"/>
                </a:moveTo>
                <a:lnTo>
                  <a:pt x="2258568" y="3383280"/>
                </a:lnTo>
                <a:lnTo>
                  <a:pt x="2231136" y="3410712"/>
                </a:lnTo>
                <a:lnTo>
                  <a:pt x="2240280" y="3419856"/>
                </a:lnTo>
                <a:lnTo>
                  <a:pt x="2267712" y="3392424"/>
                </a:lnTo>
                <a:moveTo>
                  <a:pt x="2212848" y="3447288"/>
                </a:moveTo>
                <a:lnTo>
                  <a:pt x="2203704" y="3438144"/>
                </a:lnTo>
                <a:lnTo>
                  <a:pt x="2185416" y="3465576"/>
                </a:lnTo>
                <a:lnTo>
                  <a:pt x="2185416" y="3474720"/>
                </a:lnTo>
                <a:lnTo>
                  <a:pt x="2212848" y="3447288"/>
                </a:lnTo>
              </a:path>
            </a:pathLst>
          </a:custGeom>
          <a:solidFill>
            <a:srgbClr val="927F76">
              <a:alpha val="30000"/>
            </a:srgbClr>
          </a:solidFill>
        </p:spPr>
        <p:txBody>
          <a:bodyPr/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对象12"/>
          <p:cNvSpPr>
            <a:spLocks noChangeAspect="1"/>
          </p:cNvSpPr>
          <p:nvPr>
            <p:custDataLst>
              <p:tags r:id="rId10"/>
            </p:custDataLst>
          </p:nvPr>
        </p:nvSpPr>
        <p:spPr>
          <a:xfrm>
            <a:off x="1487031" y="2742185"/>
            <a:ext cx="2160000" cy="2160000"/>
          </a:xfrm>
          <a:custGeom>
            <a:avLst/>
            <a:gdLst/>
            <a:ahLst/>
            <a:cxnLst/>
            <a:rect l="l" t="t" r="r" b="b"/>
            <a:pathLst>
              <a:path w="2340864" h="2340864">
                <a:moveTo>
                  <a:pt x="987552" y="73152"/>
                </a:moveTo>
                <a:lnTo>
                  <a:pt x="73152" y="987552"/>
                </a:lnTo>
                <a:cubicBezTo>
                  <a:pt x="-27432" y="1088136"/>
                  <a:pt x="-27432" y="1252728"/>
                  <a:pt x="73152" y="1353312"/>
                </a:cubicBezTo>
                <a:lnTo>
                  <a:pt x="987552" y="2267712"/>
                </a:lnTo>
                <a:cubicBezTo>
                  <a:pt x="1088136" y="2368296"/>
                  <a:pt x="1252728" y="2368296"/>
                  <a:pt x="1353312" y="2267712"/>
                </a:cubicBezTo>
                <a:lnTo>
                  <a:pt x="2267712" y="1353312"/>
                </a:lnTo>
                <a:cubicBezTo>
                  <a:pt x="2368296" y="1252728"/>
                  <a:pt x="2368296" y="1088136"/>
                  <a:pt x="2267712" y="987552"/>
                </a:cubicBezTo>
                <a:lnTo>
                  <a:pt x="1353312" y="73152"/>
                </a:lnTo>
                <a:cubicBezTo>
                  <a:pt x="1252728" y="-27432"/>
                  <a:pt x="1088136" y="-27432"/>
                  <a:pt x="987552" y="73152"/>
                </a:cubicBezTo>
              </a:path>
            </a:pathLst>
          </a:custGeom>
          <a:solidFill>
            <a:srgbClr val="FFFFFF"/>
          </a:solidFill>
        </p:spPr>
        <p:txBody>
          <a:bodyPr anchor="ctr" anchorCtr="0">
            <a:normAutofit/>
          </a:bodyPr>
          <a:p>
            <a:pPr algn="ctr"/>
            <a:r>
              <a:rPr lang="zh-CN" altLang="en-US" sz="2000" b="1" spc="3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ea"/>
                <a:sym typeface="+mn-ea"/>
              </a:rPr>
              <a:t>单击添加</a:t>
            </a:r>
            <a:endParaRPr lang="zh-CN" altLang="en-US" sz="2000" b="1" spc="30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+mj-ea"/>
              <a:sym typeface="+mn-ea"/>
            </a:endParaRPr>
          </a:p>
          <a:p>
            <a:pPr algn="ctr"/>
            <a:r>
              <a:rPr lang="zh-CN" altLang="en-US" sz="2000" b="1" spc="3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ea"/>
                <a:sym typeface="+mn-ea"/>
              </a:rPr>
              <a:t>项标题</a:t>
            </a:r>
            <a:endParaRPr lang="zh-CN" altLang="en-US" sz="2000" b="1" spc="30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+mj-ea"/>
              <a:sym typeface="+mn-ea"/>
            </a:endParaRPr>
          </a:p>
        </p:txBody>
      </p:sp>
      <p:sp>
        <p:nvSpPr>
          <p:cNvPr id="91" name="文本框 90"/>
          <p:cNvSpPr txBox="1"/>
          <p:nvPr>
            <p:custDataLst>
              <p:tags r:id="rId11"/>
            </p:custDataLst>
          </p:nvPr>
        </p:nvSpPr>
        <p:spPr>
          <a:xfrm>
            <a:off x="4843145" y="1820545"/>
            <a:ext cx="1560195" cy="291465"/>
          </a:xfrm>
          <a:prstGeom prst="rect">
            <a:avLst/>
          </a:prstGeom>
          <a:noFill/>
        </p:spPr>
        <p:txBody>
          <a:bodyPr wrap="square" bIns="0" rtlCol="0" anchor="ctr" anchorCtr="0">
            <a:spAutoFit/>
          </a:bodyPr>
          <a:p>
            <a:pPr algn="l"/>
            <a:r>
              <a:rPr lang="zh-CN" altLang="en-US" sz="1600" b="1" spc="30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添加小标题</a:t>
            </a:r>
            <a:endParaRPr lang="zh-CN" altLang="en-US" sz="1600" b="1" spc="300">
              <a:solidFill>
                <a:srgbClr val="000000">
                  <a:lumMod val="75000"/>
                  <a:lumOff val="25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2"/>
            </p:custDataLst>
          </p:nvPr>
        </p:nvSpPr>
        <p:spPr>
          <a:xfrm>
            <a:off x="4843145" y="2198370"/>
            <a:ext cx="4493895" cy="573405"/>
          </a:xfrm>
          <a:prstGeom prst="rect">
            <a:avLst/>
          </a:prstGeom>
          <a:noFill/>
        </p:spPr>
        <p:txBody>
          <a:bodyPr wrap="square" lIns="90170" tIns="46990" rIns="90170" bIns="46990" rtlCol="0" anchor="t" anchorCtr="0">
            <a:spAutoFit/>
          </a:bodyPr>
          <a:p>
            <a:pPr>
              <a:lnSpc>
                <a:spcPct val="13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您的内容请在这里输入，或者复制您的文本后，在此处选择黏贴，并选择只保留文字</a:t>
            </a:r>
            <a:endParaRPr lang="zh-CN" altLang="en-US" sz="1200" spc="150" dirty="0">
              <a:solidFill>
                <a:srgbClr val="000000">
                  <a:lumMod val="50000"/>
                  <a:lumOff val="50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13"/>
            </p:custDataLst>
          </p:nvPr>
        </p:nvSpPr>
        <p:spPr>
          <a:xfrm>
            <a:off x="5740400" y="3340736"/>
            <a:ext cx="1560195" cy="291465"/>
          </a:xfrm>
          <a:prstGeom prst="rect">
            <a:avLst/>
          </a:prstGeom>
          <a:noFill/>
        </p:spPr>
        <p:txBody>
          <a:bodyPr wrap="square" bIns="0" rtlCol="0" anchor="ctr" anchorCtr="0">
            <a:spAutoFit/>
          </a:bodyPr>
          <a:p>
            <a:pPr algn="l"/>
            <a:r>
              <a:rPr lang="zh-CN" altLang="en-US" sz="1600" b="1" spc="30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添加小标题</a:t>
            </a:r>
            <a:endParaRPr lang="zh-CN" altLang="en-US" sz="1600" b="1" spc="300">
              <a:solidFill>
                <a:srgbClr val="000000">
                  <a:lumMod val="75000"/>
                  <a:lumOff val="25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4"/>
            </p:custDataLst>
          </p:nvPr>
        </p:nvSpPr>
        <p:spPr>
          <a:xfrm>
            <a:off x="5737860" y="3709670"/>
            <a:ext cx="4549140" cy="573405"/>
          </a:xfrm>
          <a:prstGeom prst="rect">
            <a:avLst/>
          </a:prstGeom>
          <a:noFill/>
        </p:spPr>
        <p:txBody>
          <a:bodyPr wrap="square" lIns="90170" tIns="46990" rIns="90170" bIns="46990" rtlCol="0" anchor="t" anchorCtr="0">
            <a:spAutoFit/>
          </a:bodyPr>
          <a:p>
            <a:pPr>
              <a:lnSpc>
                <a:spcPct val="13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您的内容请在这里输入，或者复制您的文本后，在此处选择黏贴，并选择只保留文字</a:t>
            </a:r>
            <a:endParaRPr lang="zh-CN" altLang="en-US" sz="1200" spc="150" dirty="0">
              <a:solidFill>
                <a:srgbClr val="000000">
                  <a:lumMod val="50000"/>
                  <a:lumOff val="50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15"/>
            </p:custDataLst>
          </p:nvPr>
        </p:nvSpPr>
        <p:spPr>
          <a:xfrm>
            <a:off x="4857750" y="4817746"/>
            <a:ext cx="1560195" cy="291465"/>
          </a:xfrm>
          <a:prstGeom prst="rect">
            <a:avLst/>
          </a:prstGeom>
          <a:noFill/>
        </p:spPr>
        <p:txBody>
          <a:bodyPr wrap="square" bIns="0" rtlCol="0" anchor="ctr" anchorCtr="0">
            <a:spAutoFit/>
          </a:bodyPr>
          <a:p>
            <a:pPr algn="l"/>
            <a:r>
              <a:rPr lang="zh-CN" altLang="en-US" sz="1600" b="1" spc="30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添加小标题</a:t>
            </a:r>
            <a:endParaRPr lang="zh-CN" altLang="en-US" sz="1600" b="1" spc="300">
              <a:solidFill>
                <a:srgbClr val="000000">
                  <a:lumMod val="75000"/>
                  <a:lumOff val="25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16"/>
            </p:custDataLst>
          </p:nvPr>
        </p:nvSpPr>
        <p:spPr>
          <a:xfrm>
            <a:off x="4843145" y="5193030"/>
            <a:ext cx="4563110" cy="573405"/>
          </a:xfrm>
          <a:prstGeom prst="rect">
            <a:avLst/>
          </a:prstGeom>
          <a:noFill/>
        </p:spPr>
        <p:txBody>
          <a:bodyPr wrap="square" lIns="90170" tIns="46990" rIns="90170" bIns="46990" rtlCol="0" anchor="t" anchorCtr="0">
            <a:spAutoFit/>
          </a:bodyPr>
          <a:p>
            <a:pPr>
              <a:lnSpc>
                <a:spcPct val="13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您的内容请在这里输入，或者复制您的文本后，在此处选择黏贴，并选择只保留文字</a:t>
            </a:r>
            <a:endParaRPr lang="zh-CN" altLang="en-US" sz="1200" spc="150" dirty="0">
              <a:solidFill>
                <a:srgbClr val="000000">
                  <a:lumMod val="50000"/>
                  <a:lumOff val="50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9" name="对象5"/>
          <p:cNvSpPr/>
          <p:nvPr>
            <p:custDataLst>
              <p:tags r:id="rId17"/>
            </p:custDataLst>
          </p:nvPr>
        </p:nvSpPr>
        <p:spPr>
          <a:xfrm>
            <a:off x="3463161" y="1242815"/>
            <a:ext cx="851794" cy="851794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27432" y="292608"/>
                </a:moveTo>
                <a:cubicBezTo>
                  <a:pt x="-9144" y="329184"/>
                  <a:pt x="-9144" y="393192"/>
                  <a:pt x="27432" y="438912"/>
                </a:cubicBezTo>
                <a:lnTo>
                  <a:pt x="292608" y="694944"/>
                </a:lnTo>
                <a:cubicBezTo>
                  <a:pt x="329184" y="740664"/>
                  <a:pt x="393192" y="740664"/>
                  <a:pt x="438912" y="694944"/>
                </a:cubicBezTo>
                <a:lnTo>
                  <a:pt x="694944" y="438912"/>
                </a:lnTo>
                <a:cubicBezTo>
                  <a:pt x="740664" y="393192"/>
                  <a:pt x="740664" y="329184"/>
                  <a:pt x="694944" y="292608"/>
                </a:cubicBezTo>
                <a:lnTo>
                  <a:pt x="438912" y="27432"/>
                </a:lnTo>
                <a:cubicBezTo>
                  <a:pt x="393192" y="-9144"/>
                  <a:pt x="329184" y="-9144"/>
                  <a:pt x="292608" y="27432"/>
                </a:cubicBezTo>
                <a:lnTo>
                  <a:pt x="27432" y="292608"/>
                </a:lnTo>
              </a:path>
            </a:pathLst>
          </a:custGeom>
          <a:solidFill>
            <a:srgbClr val="673AB7"/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+mj-lt"/>
                <a:sym typeface="+mn-ea"/>
              </a:rPr>
              <a:t>01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  <a:cs typeface="+mj-lt"/>
              <a:sym typeface="+mn-ea"/>
            </a:endParaRPr>
          </a:p>
        </p:txBody>
      </p:sp>
      <p:pic>
        <p:nvPicPr>
          <p:cNvPr id="6" name="图片 5" descr="b4bef48a6b44a0d9762269b396a6bd7a"/>
          <p:cNvPicPr/>
          <p:nvPr/>
        </p:nvPicPr>
        <p:blipFill>
          <a:blip r:embed="rId18"/>
          <a:stretch>
            <a:fillRect/>
          </a:stretch>
        </p:blipFill>
        <p:spPr>
          <a:xfrm>
            <a:off x="8992235" y="317500"/>
            <a:ext cx="3057525" cy="52895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-97790" y="0"/>
            <a:ext cx="12299950" cy="933450"/>
            <a:chOff x="-154" y="0"/>
            <a:chExt cx="19370" cy="1470"/>
          </a:xfrm>
        </p:grpSpPr>
        <p:grpSp>
          <p:nvGrpSpPr>
            <p:cNvPr id="7" name="组合 6"/>
            <p:cNvGrpSpPr/>
            <p:nvPr/>
          </p:nvGrpSpPr>
          <p:grpSpPr>
            <a:xfrm>
              <a:off x="-154" y="0"/>
              <a:ext cx="19370" cy="1470"/>
              <a:chOff x="6121" y="1678"/>
              <a:chExt cx="19370" cy="1470"/>
            </a:xfrm>
          </p:grpSpPr>
          <p:sp>
            <p:nvSpPr>
              <p:cNvPr id="8" name="平行四边形 7"/>
              <p:cNvSpPr/>
              <p:nvPr>
                <p:custDataLst>
                  <p:tags r:id="rId19"/>
                </p:custDataLst>
              </p:nvPr>
            </p:nvSpPr>
            <p:spPr>
              <a:xfrm rot="16200000">
                <a:off x="7584" y="2177"/>
                <a:ext cx="1470" cy="472"/>
              </a:xfrm>
              <a:prstGeom prst="parallelogram">
                <a:avLst>
                  <a:gd name="adj" fmla="val 76588"/>
                </a:avLst>
              </a:prstGeom>
              <a:solidFill>
                <a:srgbClr val="673AB7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" name="平行四边形 3"/>
              <p:cNvSpPr/>
              <p:nvPr>
                <p:custDataLst>
                  <p:tags r:id="rId20"/>
                </p:custDataLst>
              </p:nvPr>
            </p:nvSpPr>
            <p:spPr>
              <a:xfrm rot="20760000">
                <a:off x="6121" y="1913"/>
                <a:ext cx="2130" cy="1064"/>
              </a:xfrm>
              <a:prstGeom prst="parallelogram">
                <a:avLst/>
              </a:prstGeom>
              <a:gradFill>
                <a:gsLst>
                  <a:gs pos="100000">
                    <a:srgbClr val="673AB7"/>
                  </a:gs>
                  <a:gs pos="0">
                    <a:srgbClr val="515983">
                      <a:alpha val="51000"/>
                    </a:srgb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>
                <p:custDataLst>
                  <p:tags r:id="rId21"/>
                </p:custDataLst>
              </p:nvPr>
            </p:nvSpPr>
            <p:spPr>
              <a:xfrm>
                <a:off x="8540" y="2032"/>
                <a:ext cx="16951" cy="1106"/>
              </a:xfrm>
              <a:prstGeom prst="rect">
                <a:avLst/>
              </a:prstGeom>
              <a:gradFill>
                <a:gsLst>
                  <a:gs pos="84000">
                    <a:srgbClr val="9C84C3">
                      <a:alpha val="100000"/>
                    </a:srgbClr>
                  </a:gs>
                  <a:gs pos="100000">
                    <a:schemeClr val="bg2">
                      <a:lumMod val="90000"/>
                    </a:schemeClr>
                  </a:gs>
                  <a:gs pos="0">
                    <a:srgbClr val="673AB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239" y="228"/>
              <a:ext cx="8771" cy="1016"/>
              <a:chOff x="239" y="228"/>
              <a:chExt cx="8771" cy="1016"/>
            </a:xfrm>
          </p:grpSpPr>
          <p:sp>
            <p:nvSpPr>
              <p:cNvPr id="33" name="文本框 17"/>
              <p:cNvSpPr txBox="1"/>
              <p:nvPr>
                <p:custDataLst>
                  <p:tags r:id="rId22"/>
                </p:custDataLst>
              </p:nvPr>
            </p:nvSpPr>
            <p:spPr>
              <a:xfrm rot="20700000">
                <a:off x="239" y="228"/>
                <a:ext cx="1590" cy="10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ctr" anchorCtr="0">
                <a:spAutoFit/>
              </a:bodyPr>
              <a:p>
                <a:pPr fontAlgn="ctr"/>
                <a:r>
                  <a:rPr lang="en-US" altLang="zh-CN" sz="36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思源黑体 CN Normal" panose="020B0400000000000000" charset="-122"/>
                  </a:rPr>
                  <a:t>03</a:t>
                </a:r>
                <a:endParaRPr lang="en-US" altLang="zh-CN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2410" y="500"/>
                <a:ext cx="6600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fontAlgn="ctr"/>
                <a:r>
                  <a:rPr lang="zh-CN" altLang="en-US" sz="24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思源黑体 CN Normal" panose="020B0400000000000000" charset="-122"/>
                    <a:sym typeface="+mn-ea"/>
                  </a:rPr>
                  <a:t>输入标题</a:t>
                </a:r>
                <a:endPara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</p:grpSp>
      <p:pic>
        <p:nvPicPr>
          <p:cNvPr id="35" name="图片 34" descr="b4bef48a6b44a0d9762269b396a6bd7a"/>
          <p:cNvPicPr/>
          <p:nvPr>
            <p:custDataLst>
              <p:tags r:id="rId24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9246870" y="317500"/>
            <a:ext cx="2706289" cy="529200"/>
          </a:xfrm>
          <a:prstGeom prst="rect">
            <a:avLst/>
          </a:prstGeom>
        </p:spPr>
      </p:pic>
    </p:spTree>
    <p:custDataLst>
      <p:tags r:id="rId25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" name="图片 23" descr="C:\Users\duxin\Desktop\图片1.jpg图片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alphaModFix amt="20000"/>
            <a:grayscl/>
          </a:blip>
          <a:srcRect/>
          <a:stretch>
            <a:fillRect/>
          </a:stretch>
        </p:blipFill>
        <p:spPr>
          <a:xfrm>
            <a:off x="3506470" y="635"/>
            <a:ext cx="8692515" cy="5942965"/>
          </a:xfrm>
          <a:prstGeom prst="rect">
            <a:avLst/>
          </a:prstGeom>
        </p:spPr>
      </p:pic>
      <p:sp>
        <p:nvSpPr>
          <p:cNvPr id="31" name="矩形 30"/>
          <p:cNvSpPr/>
          <p:nvPr>
            <p:custDataLst>
              <p:tags r:id="rId4"/>
            </p:custDataLst>
          </p:nvPr>
        </p:nvSpPr>
        <p:spPr>
          <a:xfrm>
            <a:off x="0" y="0"/>
            <a:ext cx="12191365" cy="6857365"/>
          </a:xfrm>
          <a:prstGeom prst="rect">
            <a:avLst/>
          </a:prstGeom>
          <a:gradFill>
            <a:gsLst>
              <a:gs pos="47000">
                <a:srgbClr val="FFFFFF"/>
              </a:gs>
              <a:gs pos="100000">
                <a:srgbClr val="FFFFFF">
                  <a:alpha val="5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38" name="图片 37" descr="C:\Users\duxin\Desktop\宣讲团PPT\微信图片_20251217233456.jpg微信图片_2025121723345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88745" y="2123440"/>
            <a:ext cx="4045585" cy="3161030"/>
          </a:xfrm>
          <a:prstGeom prst="rect">
            <a:avLst/>
          </a:prstGeom>
        </p:spPr>
      </p:pic>
      <p:sp>
        <p:nvSpPr>
          <p:cNvPr id="48" name="矩形 47"/>
          <p:cNvSpPr/>
          <p:nvPr>
            <p:custDataLst>
              <p:tags r:id="rId6"/>
            </p:custDataLst>
          </p:nvPr>
        </p:nvSpPr>
        <p:spPr>
          <a:xfrm>
            <a:off x="635" y="635"/>
            <a:ext cx="144000" cy="6858000"/>
          </a:xfrm>
          <a:prstGeom prst="rect">
            <a:avLst/>
          </a:prstGeom>
          <a:solidFill>
            <a:srgbClr val="673AB7"/>
          </a:solidFill>
          <a:ln>
            <a:solidFill>
              <a:srgbClr val="673A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93725" y="391160"/>
            <a:ext cx="347980" cy="361315"/>
            <a:chOff x="10124" y="2381"/>
            <a:chExt cx="1420" cy="1473"/>
          </a:xfrm>
          <a:solidFill>
            <a:srgbClr val="673AB7"/>
          </a:solidFill>
        </p:grpSpPr>
        <p:sp>
          <p:nvSpPr>
            <p:cNvPr id="7" name="矩形 6"/>
            <p:cNvSpPr/>
            <p:nvPr>
              <p:custDataLst>
                <p:tags r:id="rId7"/>
              </p:custDataLst>
            </p:nvPr>
          </p:nvSpPr>
          <p:spPr>
            <a:xfrm>
              <a:off x="10124" y="2733"/>
              <a:ext cx="393" cy="1121"/>
            </a:xfrm>
            <a:prstGeom prst="rect">
              <a:avLst/>
            </a:prstGeom>
            <a:grpFill/>
            <a:ln>
              <a:solidFill>
                <a:srgbClr val="673A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8"/>
              </p:custDataLst>
            </p:nvPr>
          </p:nvSpPr>
          <p:spPr>
            <a:xfrm rot="5400000">
              <a:off x="10637" y="1867"/>
              <a:ext cx="393" cy="1420"/>
            </a:xfrm>
            <a:prstGeom prst="rect">
              <a:avLst/>
            </a:prstGeom>
            <a:grpFill/>
            <a:ln>
              <a:solidFill>
                <a:srgbClr val="673A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</p:grp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706120" y="503238"/>
            <a:ext cx="4593590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单击此处添加大标题</a:t>
            </a:r>
            <a:endParaRPr lang="zh-CN" altLang="en-US" sz="2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6" name="矩形 25"/>
          <p:cNvSpPr/>
          <p:nvPr>
            <p:custDataLst>
              <p:tags r:id="rId10"/>
            </p:custDataLst>
          </p:nvPr>
        </p:nvSpPr>
        <p:spPr bwMode="auto">
          <a:xfrm>
            <a:off x="5854700" y="4527550"/>
            <a:ext cx="5286375" cy="1198880"/>
          </a:xfrm>
          <a:prstGeom prst="rect">
            <a:avLst/>
          </a:prstGeom>
        </p:spPr>
        <p:txBody>
          <a:bodyPr wrap="square" lIns="91440" tIns="45720" rIns="91440" bIns="45720" rtlCol="0" anchor="t" anchorCtr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defRPr>
            </a:lvl1pPr>
          </a:lstStyle>
          <a:p>
            <a: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 sz="1200">
                <a:solidFill>
                  <a:schemeClr val="accent1"/>
                </a:solidFill>
              </a:defRPr>
            </a:pPr>
            <a:r>
              <a:rPr dirty="0">
                <a:solidFill>
                  <a:schemeClr val="l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宋体 CN Medium" panose="02020500000000000000" charset="-122"/>
                <a:sym typeface="+mn-ea"/>
              </a:rPr>
              <a:t>单击此处输入你的正文，文字是您思想的提炼，为了最终演示发布的良好效果，请尽量言简意赅的阐述观点；根据需要可酌情增减文字，以便观者可以准确理解您所传达的信息。单击此处输入你的正文，文字是您思想的提炼，为了最终演示发布的良好效果，请尽量言简意赅的阐述观点。</a:t>
            </a:r>
            <a:endParaRPr dirty="0">
              <a:solidFill>
                <a:schemeClr val="l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宋体 CN Medium" panose="02020500000000000000" charset="-122"/>
              <a:sym typeface="+mn-ea"/>
            </a:endParaRPr>
          </a:p>
        </p:txBody>
      </p:sp>
      <p:sp>
        <p:nvSpPr>
          <p:cNvPr id="25" name="矩形 24"/>
          <p:cNvSpPr/>
          <p:nvPr>
            <p:custDataLst>
              <p:tags r:id="rId11"/>
            </p:custDataLst>
          </p:nvPr>
        </p:nvSpPr>
        <p:spPr>
          <a:xfrm>
            <a:off x="1289050" y="2017395"/>
            <a:ext cx="4287520" cy="3427730"/>
          </a:xfrm>
          <a:prstGeom prst="rect">
            <a:avLst/>
          </a:prstGeom>
          <a:noFill/>
          <a:ln w="28575">
            <a:solidFill>
              <a:srgbClr val="00BC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思源宋体 CN Heavy" panose="02020900000000000000" charset="-122"/>
            </a:endParaRPr>
          </a:p>
        </p:txBody>
      </p:sp>
      <p:sp>
        <p:nvSpPr>
          <p:cNvPr id="27" name="圆角矩形 26"/>
          <p:cNvSpPr/>
          <p:nvPr>
            <p:custDataLst>
              <p:tags r:id="rId12"/>
            </p:custDataLst>
          </p:nvPr>
        </p:nvSpPr>
        <p:spPr>
          <a:xfrm>
            <a:off x="634365" y="4604385"/>
            <a:ext cx="1099185" cy="1145540"/>
          </a:xfrm>
          <a:prstGeom prst="roundRect">
            <a:avLst>
              <a:gd name="adj" fmla="val 0"/>
            </a:avLst>
          </a:prstGeom>
          <a:solidFill>
            <a:srgbClr val="00BCDF"/>
          </a:solidFill>
          <a:ln>
            <a:solidFill>
              <a:srgbClr val="00BCD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思源宋体 CN Heavy" panose="02020900000000000000" charset="-122"/>
              <a:sym typeface="+mn-ea"/>
            </a:endParaRPr>
          </a:p>
        </p:txBody>
      </p:sp>
      <p:graphicFrame>
        <p:nvGraphicFramePr>
          <p:cNvPr id="32" name="Chart 3"/>
          <p:cNvGraphicFramePr/>
          <p:nvPr>
            <p:custDataLst>
              <p:tags r:id="rId13"/>
            </p:custDataLst>
          </p:nvPr>
        </p:nvGraphicFramePr>
        <p:xfrm>
          <a:off x="6052820" y="120015"/>
          <a:ext cx="5184775" cy="4157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pic>
        <p:nvPicPr>
          <p:cNvPr id="33" name="图片 32" descr="32313630313239383b32313630313036313b75358bdd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31850" y="4843145"/>
            <a:ext cx="683260" cy="683260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635" y="1270"/>
            <a:ext cx="12191365" cy="6857365"/>
          </a:xfrm>
          <a:prstGeom prst="rect">
            <a:avLst/>
          </a:prstGeom>
          <a:gradFill>
            <a:gsLst>
              <a:gs pos="0">
                <a:srgbClr val="FFFFFF">
                  <a:alpha val="62000"/>
                </a:srgbClr>
              </a:gs>
              <a:gs pos="100000">
                <a:srgbClr val="FFFFFF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4" name="图片 3" descr="C:\Users\duxin\Desktop\宣讲团PPT\图片1.jpg图片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alphaModFix amt="15000"/>
            <a:grayscl/>
            <a:lum contrast="18000"/>
          </a:blip>
          <a:srcRect/>
          <a:stretch>
            <a:fillRect/>
          </a:stretch>
        </p:blipFill>
        <p:spPr>
          <a:xfrm>
            <a:off x="635" y="0"/>
            <a:ext cx="12190730" cy="6858000"/>
          </a:xfrm>
          <a:prstGeom prst="rect">
            <a:avLst/>
          </a:prstGeom>
        </p:spPr>
      </p:pic>
      <p:sp>
        <p:nvSpPr>
          <p:cNvPr id="48" name="矩形 47"/>
          <p:cNvSpPr/>
          <p:nvPr>
            <p:custDataLst>
              <p:tags r:id="rId4"/>
            </p:custDataLst>
          </p:nvPr>
        </p:nvSpPr>
        <p:spPr>
          <a:xfrm>
            <a:off x="635" y="635"/>
            <a:ext cx="144000" cy="6858000"/>
          </a:xfrm>
          <a:prstGeom prst="rect">
            <a:avLst/>
          </a:prstGeom>
          <a:solidFill>
            <a:srgbClr val="673AB7"/>
          </a:solidFill>
          <a:ln>
            <a:solidFill>
              <a:srgbClr val="673A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635" y="0"/>
            <a:ext cx="12191365" cy="6857365"/>
          </a:xfrm>
          <a:prstGeom prst="rect">
            <a:avLst/>
          </a:prstGeom>
          <a:gradFill>
            <a:gsLst>
              <a:gs pos="0">
                <a:srgbClr val="FFFFFF">
                  <a:alpha val="62000"/>
                </a:srgbClr>
              </a:gs>
              <a:gs pos="100000">
                <a:srgbClr val="FFFFFF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93725" y="391160"/>
            <a:ext cx="347980" cy="361315"/>
            <a:chOff x="10124" y="2381"/>
            <a:chExt cx="1420" cy="1473"/>
          </a:xfrm>
          <a:solidFill>
            <a:srgbClr val="673AB7"/>
          </a:solidFill>
        </p:grpSpPr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10124" y="2733"/>
              <a:ext cx="393" cy="1121"/>
            </a:xfrm>
            <a:prstGeom prst="rect">
              <a:avLst/>
            </a:prstGeom>
            <a:grpFill/>
            <a:ln>
              <a:solidFill>
                <a:srgbClr val="673A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 rot="5400000">
              <a:off x="10637" y="1867"/>
              <a:ext cx="393" cy="1420"/>
            </a:xfrm>
            <a:prstGeom prst="rect">
              <a:avLst/>
            </a:prstGeom>
            <a:grpFill/>
            <a:ln>
              <a:solidFill>
                <a:srgbClr val="673A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</p:grp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706120" y="503238"/>
            <a:ext cx="4593590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单击此处添加大标题</a:t>
            </a:r>
            <a:endParaRPr lang="zh-CN" altLang="en-US" sz="2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1" name="TextBox 25"/>
          <p:cNvSpPr txBox="1"/>
          <p:nvPr/>
        </p:nvSpPr>
        <p:spPr bwMode="auto">
          <a:xfrm>
            <a:off x="820420" y="1350010"/>
            <a:ext cx="4740275" cy="175323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 compatLnSpc="0">
            <a:spAutoFit/>
          </a:bodyPr>
          <a:p>
            <a:pPr fontAlgn="auto">
              <a:lnSpc>
                <a:spcPct val="150000"/>
              </a:lnSpc>
              <a:spcAft>
                <a:spcPts val="600"/>
              </a:spcAft>
            </a:pPr>
            <a:r>
              <a:rPr 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单击此处输入你的正文，文字是您思想的提炼，为了最终演示发布的良好效果，请尽量言简意赅的阐述观点；根据需要可酌情增减文字，以便观者可以准确理解您所传达的信息。 单击此处输入你的正文，文字是您思想的提炼，为了最终演示发布的良好效果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请尽量言简意赅的阐述观点；根据需要可酌情增减文字，以便观者可以准确理解您所传达的信息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 rot="0">
            <a:off x="1115060" y="3548278"/>
            <a:ext cx="3961030" cy="2214512"/>
            <a:chOff x="2016" y="5999"/>
            <a:chExt cx="5884" cy="3290"/>
          </a:xfrm>
        </p:grpSpPr>
        <p:sp>
          <p:nvSpPr>
            <p:cNvPr id="42" name="TextBox 11"/>
            <p:cNvSpPr txBox="1"/>
            <p:nvPr/>
          </p:nvSpPr>
          <p:spPr>
            <a:xfrm>
              <a:off x="3892" y="5999"/>
              <a:ext cx="2288" cy="592"/>
            </a:xfrm>
            <a:prstGeom prst="rect">
              <a:avLst/>
            </a:prstGeom>
            <a:noFill/>
          </p:spPr>
          <p:txBody>
            <a:bodyPr wrap="square" bIns="45720" rtlCol="0" anchor="t">
              <a:spAutoFit/>
            </a:bodyPr>
            <a:p>
              <a:pPr lvl="0" algn="l">
                <a:buClrTx/>
                <a:buSzTx/>
                <a:buFontTx/>
              </a:pPr>
              <a:r>
                <a:rPr lang="zh-CN" altLang="en-US" sz="2000">
                  <a:solidFill>
                    <a:srgbClr val="673AB7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添加小标题</a:t>
              </a:r>
              <a:endParaRPr lang="zh-CN" altLang="en-US" sz="2000">
                <a:solidFill>
                  <a:srgbClr val="673AB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43" name="Rectangle 12"/>
            <p:cNvSpPr txBox="1"/>
            <p:nvPr/>
          </p:nvSpPr>
          <p:spPr bwMode="auto">
            <a:xfrm>
              <a:off x="3892" y="6515"/>
              <a:ext cx="4008" cy="958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t" anchorCtr="0" compatLnSpc="0">
              <a:spAutoFit/>
            </a:bodyPr>
            <a:p>
              <a:pPr lvl="0" algn="l">
                <a:lnSpc>
                  <a:spcPct val="150000"/>
                </a:lnSpc>
                <a:spcAft>
                  <a:spcPts val="1000"/>
                </a:spcAft>
                <a:buClrTx/>
                <a:buSzTx/>
                <a:buFontTx/>
                <a:defRPr/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思源宋体 CN Medium" panose="02020500000000000000" charset="-122"/>
                  <a:sym typeface="+mn-ea"/>
                </a:rPr>
                <a:t>单击此处输入你的正文，文字是您思想的提炼。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宋体 CN Medium" panose="02020500000000000000" charset="-122"/>
                <a:sym typeface="+mn-ea"/>
              </a:endParaRPr>
            </a:p>
          </p:txBody>
        </p:sp>
        <p:sp>
          <p:nvSpPr>
            <p:cNvPr id="44" name="TextBox 13"/>
            <p:cNvSpPr txBox="1"/>
            <p:nvPr/>
          </p:nvSpPr>
          <p:spPr>
            <a:xfrm>
              <a:off x="3892" y="7815"/>
              <a:ext cx="2288" cy="592"/>
            </a:xfrm>
            <a:prstGeom prst="rect">
              <a:avLst/>
            </a:prstGeom>
            <a:noFill/>
          </p:spPr>
          <p:txBody>
            <a:bodyPr wrap="square" bIns="45720" rtlCol="0" anchor="t">
              <a:spAutoFit/>
            </a:bodyPr>
            <a:p>
              <a:pPr lvl="0" algn="l">
                <a:buClrTx/>
                <a:buSzTx/>
                <a:buFontTx/>
              </a:pPr>
              <a:r>
                <a:rPr lang="zh-CN" altLang="en-US" sz="2000">
                  <a:solidFill>
                    <a:srgbClr val="00BCDF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添加小标题</a:t>
              </a:r>
              <a:endParaRPr lang="zh-CN" altLang="en-US" sz="2000">
                <a:solidFill>
                  <a:srgbClr val="00BCD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0" name="Rectangle 14"/>
            <p:cNvSpPr txBox="1"/>
            <p:nvPr/>
          </p:nvSpPr>
          <p:spPr bwMode="auto">
            <a:xfrm>
              <a:off x="3878" y="8331"/>
              <a:ext cx="4008" cy="958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t" anchorCtr="0" compatLnSpc="0">
              <a:spAutoFit/>
            </a:bodyPr>
            <a:p>
              <a:pPr lvl="0" algn="l">
                <a:lnSpc>
                  <a:spcPct val="150000"/>
                </a:lnSpc>
                <a:spcAft>
                  <a:spcPts val="1000"/>
                </a:spcAft>
                <a:buClrTx/>
                <a:buSzTx/>
                <a:buFontTx/>
                <a:defRPr/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思源宋体 CN Medium" panose="02020500000000000000" charset="-122"/>
                  <a:sym typeface="+mn-ea"/>
                </a:rPr>
                <a:t>单击此处输入你的正文，文字是您思想的提炼。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宋体 CN Medium" panose="02020500000000000000" charset="-122"/>
                <a:sym typeface="+mn-ea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016" y="7927"/>
              <a:ext cx="1225" cy="1225"/>
            </a:xfrm>
            <a:prstGeom prst="ellipse">
              <a:avLst/>
            </a:prstGeom>
            <a:noFill/>
            <a:ln w="38100">
              <a:solidFill>
                <a:srgbClr val="00B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dirty="0">
                <a:latin typeface="微软雅黑" panose="020B0503020204020204" charset="-122"/>
                <a:ea typeface="微软雅黑" panose="020B0503020204020204" charset="-122"/>
                <a:cs typeface="思源宋体 CN Medium" panose="02020500000000000000" charset="-122"/>
              </a:endParaRPr>
            </a:p>
          </p:txBody>
        </p:sp>
        <p:sp>
          <p:nvSpPr>
            <p:cNvPr id="47" name="Oval 1"/>
            <p:cNvSpPr/>
            <p:nvPr/>
          </p:nvSpPr>
          <p:spPr>
            <a:xfrm>
              <a:off x="2016" y="6111"/>
              <a:ext cx="1225" cy="1225"/>
            </a:xfrm>
            <a:prstGeom prst="ellipse">
              <a:avLst/>
            </a:prstGeom>
            <a:noFill/>
            <a:ln w="38100">
              <a:solidFill>
                <a:srgbClr val="673A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dirty="0">
                <a:latin typeface="微软雅黑" panose="020B0503020204020204" charset="-122"/>
                <a:ea typeface="微软雅黑" panose="020B0503020204020204" charset="-122"/>
                <a:cs typeface="思源宋体 CN Medium" panose="02020500000000000000" charset="-122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6053455" y="1408430"/>
            <a:ext cx="5189220" cy="1104265"/>
          </a:xfrm>
          <a:prstGeom prst="rect">
            <a:avLst/>
          </a:prstGeom>
          <a:solidFill>
            <a:srgbClr val="673AB7"/>
          </a:solidFill>
          <a:ln>
            <a:solidFill>
              <a:srgbClr val="673A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 rot="0">
            <a:off x="6336030" y="1600835"/>
            <a:ext cx="4215765" cy="697230"/>
            <a:chOff x="10007" y="3010"/>
            <a:chExt cx="6262" cy="1036"/>
          </a:xfrm>
        </p:grpSpPr>
        <p:grpSp>
          <p:nvGrpSpPr>
            <p:cNvPr id="17" name="组合 16"/>
            <p:cNvGrpSpPr/>
            <p:nvPr/>
          </p:nvGrpSpPr>
          <p:grpSpPr>
            <a:xfrm rot="0">
              <a:off x="11032" y="3010"/>
              <a:ext cx="5237" cy="1036"/>
              <a:chOff x="10875" y="2554"/>
              <a:chExt cx="5237" cy="1036"/>
            </a:xfrm>
          </p:grpSpPr>
          <p:sp>
            <p:nvSpPr>
              <p:cNvPr id="125" name="TextBox 5"/>
              <p:cNvSpPr txBox="1"/>
              <p:nvPr/>
            </p:nvSpPr>
            <p:spPr bwMode="auto">
              <a:xfrm>
                <a:off x="10875" y="3043"/>
                <a:ext cx="5237" cy="547"/>
              </a:xfrm>
              <a:prstGeom prst="rect">
                <a:avLst/>
              </a:prstGeom>
              <a:noFill/>
            </p:spPr>
            <p:txBody>
              <a:bodyPr vert="horz" wrap="square" lIns="91440" tIns="45720" rIns="91440" bIns="45720" rtlCol="0" anchor="t" anchorCtr="0" compatLnSpc="0">
                <a:spAutoFit/>
              </a:bodyPr>
              <a:p>
                <a:pPr lvl="0" algn="l">
                  <a:lnSpc>
                    <a:spcPct val="150000"/>
                  </a:lnSpc>
                  <a:spcAft>
                    <a:spcPts val="1000"/>
                  </a:spcAft>
                  <a:buClrTx/>
                  <a:buSzTx/>
                  <a:buFontTx/>
                  <a:defRPr/>
                </a:pPr>
                <a:r>
                  <a:rPr lang="en-US" sz="12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思源宋体 CN Medium" panose="02020500000000000000" charset="-122"/>
                    <a:sym typeface="+mn-ea"/>
                  </a:rPr>
                  <a:t>单击此处输入你的正文，文字是您思想的提炼。</a:t>
                </a:r>
                <a:endParaRPr 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宋体 CN Medium" panose="02020500000000000000" charset="-122"/>
                  <a:sym typeface="+mn-ea"/>
                </a:endParaRPr>
              </a:p>
            </p:txBody>
          </p:sp>
          <p:sp>
            <p:nvSpPr>
              <p:cNvPr id="126" name="Прямоугольник 6"/>
              <p:cNvSpPr txBox="1"/>
              <p:nvPr/>
            </p:nvSpPr>
            <p:spPr>
              <a:xfrm>
                <a:off x="10875" y="2554"/>
                <a:ext cx="3088" cy="592"/>
              </a:xfrm>
              <a:prstGeom prst="rect">
                <a:avLst/>
              </a:prstGeom>
              <a:noFill/>
            </p:spPr>
            <p:txBody>
              <a:bodyPr wrap="square" bIns="45720" rtlCol="0" anchor="t">
                <a:spAutoFit/>
              </a:bodyPr>
              <a:p>
                <a:pPr lvl="0" algn="l">
                  <a:buClrTx/>
                  <a:buSzTx/>
                  <a:buFontTx/>
                </a:pPr>
                <a:r>
                  <a:rPr lang="zh-CN" altLang="en-US" sz="200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单击添加小标题</a:t>
                </a:r>
                <a:endParaRPr lang="zh-CN" altLang="en-US" sz="20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</p:grpSp>
        <p:sp>
          <p:nvSpPr>
            <p:cNvPr id="135" name="Прямоугольник 19"/>
            <p:cNvSpPr/>
            <p:nvPr/>
          </p:nvSpPr>
          <p:spPr>
            <a:xfrm>
              <a:off x="10007" y="3170"/>
              <a:ext cx="977" cy="70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/>
              <a:r>
                <a:rPr lang="en-US" sz="25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宋体 CN Medium" panose="02020500000000000000" charset="-122"/>
                </a:rPr>
                <a:t>01</a:t>
              </a:r>
              <a:endParaRPr lang="en-US" sz="2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宋体 CN Medium" panose="02020500000000000000" charset="-122"/>
              </a:endParaRPr>
            </a:p>
          </p:txBody>
        </p:sp>
      </p:grpSp>
      <p:cxnSp>
        <p:nvCxnSpPr>
          <p:cNvPr id="28" name="直接箭头连接符 27"/>
          <p:cNvCxnSpPr/>
          <p:nvPr/>
        </p:nvCxnSpPr>
        <p:spPr>
          <a:xfrm>
            <a:off x="8696325" y="2512695"/>
            <a:ext cx="0" cy="506730"/>
          </a:xfrm>
          <a:prstGeom prst="straightConnector1">
            <a:avLst/>
          </a:prstGeom>
          <a:ln>
            <a:solidFill>
              <a:schemeClr val="accent1">
                <a:alpha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>
            <a:off x="8696325" y="4124325"/>
            <a:ext cx="0" cy="506730"/>
          </a:xfrm>
          <a:prstGeom prst="straightConnector1">
            <a:avLst/>
          </a:prstGeom>
          <a:ln>
            <a:solidFill>
              <a:schemeClr val="accent1">
                <a:alpha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矩形 53"/>
          <p:cNvSpPr/>
          <p:nvPr/>
        </p:nvSpPr>
        <p:spPr>
          <a:xfrm>
            <a:off x="6046470" y="3027045"/>
            <a:ext cx="5189220" cy="1104265"/>
          </a:xfrm>
          <a:prstGeom prst="rect">
            <a:avLst/>
          </a:prstGeom>
          <a:solidFill>
            <a:srgbClr val="00BCDF"/>
          </a:solidFill>
          <a:ln>
            <a:solidFill>
              <a:srgbClr val="00BC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55" name="组合 54"/>
          <p:cNvGrpSpPr/>
          <p:nvPr/>
        </p:nvGrpSpPr>
        <p:grpSpPr>
          <a:xfrm rot="0">
            <a:off x="6329045" y="3219450"/>
            <a:ext cx="4215765" cy="697230"/>
            <a:chOff x="10007" y="2672"/>
            <a:chExt cx="6262" cy="1036"/>
          </a:xfrm>
        </p:grpSpPr>
        <p:grpSp>
          <p:nvGrpSpPr>
            <p:cNvPr id="56" name="组合 55"/>
            <p:cNvGrpSpPr/>
            <p:nvPr/>
          </p:nvGrpSpPr>
          <p:grpSpPr>
            <a:xfrm rot="0">
              <a:off x="11032" y="2672"/>
              <a:ext cx="5237" cy="1036"/>
              <a:chOff x="10875" y="2554"/>
              <a:chExt cx="5237" cy="1036"/>
            </a:xfrm>
          </p:grpSpPr>
          <p:sp>
            <p:nvSpPr>
              <p:cNvPr id="57" name="TextBox 5"/>
              <p:cNvSpPr txBox="1"/>
              <p:nvPr/>
            </p:nvSpPr>
            <p:spPr bwMode="auto">
              <a:xfrm>
                <a:off x="10875" y="3043"/>
                <a:ext cx="5237" cy="547"/>
              </a:xfrm>
              <a:prstGeom prst="rect">
                <a:avLst/>
              </a:prstGeom>
              <a:noFill/>
            </p:spPr>
            <p:txBody>
              <a:bodyPr vert="horz" wrap="square" lIns="91440" tIns="45720" rIns="91440" bIns="45720" rtlCol="0" anchor="t" anchorCtr="0" compatLnSpc="0">
                <a:spAutoFit/>
              </a:bodyPr>
              <a:p>
                <a:pPr lvl="0" algn="l">
                  <a:lnSpc>
                    <a:spcPct val="150000"/>
                  </a:lnSpc>
                  <a:spcAft>
                    <a:spcPts val="1000"/>
                  </a:spcAft>
                  <a:buClrTx/>
                  <a:buSzTx/>
                  <a:buFontTx/>
                  <a:defRPr/>
                </a:pPr>
                <a:r>
                  <a:rPr lang="en-US" sz="12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思源宋体 CN Medium" panose="02020500000000000000" charset="-122"/>
                    <a:sym typeface="+mn-ea"/>
                  </a:rPr>
                  <a:t>单击此处输入你的正文，文字是您思想的提炼。</a:t>
                </a:r>
                <a:endParaRPr 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宋体 CN Medium" panose="02020500000000000000" charset="-122"/>
                  <a:sym typeface="+mn-ea"/>
                </a:endParaRPr>
              </a:p>
            </p:txBody>
          </p:sp>
          <p:sp>
            <p:nvSpPr>
              <p:cNvPr id="59" name="Прямоугольник 6"/>
              <p:cNvSpPr txBox="1"/>
              <p:nvPr/>
            </p:nvSpPr>
            <p:spPr>
              <a:xfrm>
                <a:off x="10875" y="2554"/>
                <a:ext cx="3088" cy="574"/>
              </a:xfrm>
              <a:prstGeom prst="rect">
                <a:avLst/>
              </a:prstGeom>
              <a:noFill/>
            </p:spPr>
            <p:txBody>
              <a:bodyPr wrap="square" bIns="45720" rtlCol="0" anchor="t">
                <a:spAutoFit/>
              </a:bodyPr>
              <a:p>
                <a:pPr lvl="0" algn="l">
                  <a:buClrTx/>
                  <a:buSzTx/>
                  <a:buFontTx/>
                </a:pPr>
                <a:r>
                  <a:rPr lang="zh-CN" altLang="en-US" sz="200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单击添加小标题</a:t>
                </a:r>
                <a:endParaRPr lang="zh-CN" altLang="en-US" sz="20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</p:grpSp>
        <p:sp>
          <p:nvSpPr>
            <p:cNvPr id="60" name="Прямоугольник 19"/>
            <p:cNvSpPr/>
            <p:nvPr/>
          </p:nvSpPr>
          <p:spPr>
            <a:xfrm>
              <a:off x="10007" y="2827"/>
              <a:ext cx="977" cy="68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/>
              <a:r>
                <a:rPr lang="en-US" sz="25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宋体 CN Medium" panose="02020500000000000000" charset="-122"/>
                </a:rPr>
                <a:t>02</a:t>
              </a:r>
              <a:endParaRPr lang="en-US" sz="2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宋体 CN Medium" panose="02020500000000000000" charset="-122"/>
              </a:endParaRPr>
            </a:p>
          </p:txBody>
        </p:sp>
      </p:grpSp>
      <p:sp>
        <p:nvSpPr>
          <p:cNvPr id="62" name="矩形 61"/>
          <p:cNvSpPr/>
          <p:nvPr/>
        </p:nvSpPr>
        <p:spPr>
          <a:xfrm>
            <a:off x="6046470" y="4645025"/>
            <a:ext cx="5189220" cy="1104265"/>
          </a:xfrm>
          <a:prstGeom prst="rect">
            <a:avLst/>
          </a:prstGeom>
          <a:solidFill>
            <a:srgbClr val="673AB7"/>
          </a:solidFill>
          <a:ln>
            <a:solidFill>
              <a:srgbClr val="673A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63" name="组合 62"/>
          <p:cNvGrpSpPr/>
          <p:nvPr/>
        </p:nvGrpSpPr>
        <p:grpSpPr>
          <a:xfrm rot="0">
            <a:off x="6329045" y="4838065"/>
            <a:ext cx="4215765" cy="697230"/>
            <a:chOff x="10007" y="2672"/>
            <a:chExt cx="6262" cy="1036"/>
          </a:xfrm>
        </p:grpSpPr>
        <p:grpSp>
          <p:nvGrpSpPr>
            <p:cNvPr id="64" name="组合 63"/>
            <p:cNvGrpSpPr/>
            <p:nvPr/>
          </p:nvGrpSpPr>
          <p:grpSpPr>
            <a:xfrm rot="0">
              <a:off x="11032" y="2672"/>
              <a:ext cx="5237" cy="1036"/>
              <a:chOff x="10875" y="2554"/>
              <a:chExt cx="5237" cy="1036"/>
            </a:xfrm>
          </p:grpSpPr>
          <p:sp>
            <p:nvSpPr>
              <p:cNvPr id="65" name="TextBox 5"/>
              <p:cNvSpPr txBox="1"/>
              <p:nvPr/>
            </p:nvSpPr>
            <p:spPr bwMode="auto">
              <a:xfrm>
                <a:off x="10875" y="3043"/>
                <a:ext cx="5237" cy="547"/>
              </a:xfrm>
              <a:prstGeom prst="rect">
                <a:avLst/>
              </a:prstGeom>
              <a:noFill/>
            </p:spPr>
            <p:txBody>
              <a:bodyPr vert="horz" wrap="square" lIns="91440" tIns="45720" rIns="91440" bIns="45720" rtlCol="0" anchor="t" anchorCtr="0" compatLnSpc="0">
                <a:spAutoFit/>
              </a:bodyPr>
              <a:p>
                <a:pPr lvl="0" algn="l">
                  <a:lnSpc>
                    <a:spcPct val="150000"/>
                  </a:lnSpc>
                  <a:spcAft>
                    <a:spcPts val="1000"/>
                  </a:spcAft>
                  <a:buClrTx/>
                  <a:buSzTx/>
                  <a:buFontTx/>
                  <a:defRPr/>
                </a:pPr>
                <a:r>
                  <a:rPr lang="en-US" sz="12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思源宋体 CN Medium" panose="02020500000000000000" charset="-122"/>
                    <a:sym typeface="+mn-ea"/>
                  </a:rPr>
                  <a:t>单击此处输入你的正文，文字是您思想的提炼。</a:t>
                </a:r>
                <a:endParaRPr 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宋体 CN Medium" panose="02020500000000000000" charset="-122"/>
                  <a:sym typeface="+mn-ea"/>
                </a:endParaRPr>
              </a:p>
            </p:txBody>
          </p:sp>
          <p:sp>
            <p:nvSpPr>
              <p:cNvPr id="66" name="Прямоугольник 6"/>
              <p:cNvSpPr txBox="1"/>
              <p:nvPr/>
            </p:nvSpPr>
            <p:spPr>
              <a:xfrm>
                <a:off x="10875" y="2554"/>
                <a:ext cx="3088" cy="574"/>
              </a:xfrm>
              <a:prstGeom prst="rect">
                <a:avLst/>
              </a:prstGeom>
              <a:noFill/>
            </p:spPr>
            <p:txBody>
              <a:bodyPr wrap="square" bIns="45720" rtlCol="0" anchor="t">
                <a:spAutoFit/>
              </a:bodyPr>
              <a:p>
                <a:pPr lvl="0" algn="l">
                  <a:buClrTx/>
                  <a:buSzTx/>
                  <a:buFontTx/>
                </a:pPr>
                <a:r>
                  <a:rPr lang="zh-CN" altLang="en-US" sz="200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单击添加小标题</a:t>
                </a:r>
                <a:endParaRPr lang="zh-CN" altLang="en-US" sz="20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</p:grpSp>
        <p:sp>
          <p:nvSpPr>
            <p:cNvPr id="67" name="Прямоугольник 19"/>
            <p:cNvSpPr/>
            <p:nvPr/>
          </p:nvSpPr>
          <p:spPr>
            <a:xfrm>
              <a:off x="10007" y="2827"/>
              <a:ext cx="977" cy="68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/>
              <a:r>
                <a:rPr lang="en-US" sz="25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宋体 CN Medium" panose="02020500000000000000" charset="-122"/>
                </a:rPr>
                <a:t>03</a:t>
              </a:r>
              <a:endParaRPr lang="en-US" sz="2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宋体 CN Medium" panose="02020500000000000000" charset="-122"/>
              </a:endParaRPr>
            </a:p>
          </p:txBody>
        </p:sp>
      </p:grpSp>
      <p:pic>
        <p:nvPicPr>
          <p:cNvPr id="22" name="图片 21" descr="32313538333630393b32313538333731363bd1a7cfb0d0a1d7e9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83335" y="3773805"/>
            <a:ext cx="488950" cy="488950"/>
          </a:xfrm>
          <a:prstGeom prst="rect">
            <a:avLst/>
          </a:prstGeom>
        </p:spPr>
      </p:pic>
      <p:pic>
        <p:nvPicPr>
          <p:cNvPr id="23" name="图片 22" descr="32313538333630393b32313538333731393bcbd1cbf7bfceb3cc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22705" y="5044440"/>
            <a:ext cx="410210" cy="410210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7610475" y="1120775"/>
            <a:ext cx="3952240" cy="5219065"/>
          </a:xfrm>
          <a:prstGeom prst="rect">
            <a:avLst/>
          </a:prstGeom>
          <a:solidFill>
            <a:srgbClr val="00BCDF">
              <a:alpha val="39000"/>
            </a:srgbClr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3" name="文本框 17"/>
          <p:cNvSpPr txBox="1"/>
          <p:nvPr>
            <p:custDataLst>
              <p:tags r:id="rId3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04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输入标题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5"/>
            </p:custDataLst>
          </p:nvPr>
        </p:nvSpPr>
        <p:spPr>
          <a:xfrm>
            <a:off x="-10795" y="5073650"/>
            <a:ext cx="12202795" cy="1793240"/>
          </a:xfrm>
          <a:prstGeom prst="rect">
            <a:avLst/>
          </a:prstGeom>
          <a:solidFill>
            <a:srgbClr val="673AB7"/>
          </a:solidFill>
          <a:ln>
            <a:solidFill>
              <a:srgbClr val="673AB7"/>
            </a:solidFill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560705" y="5281295"/>
            <a:ext cx="6255385" cy="611505"/>
          </a:xfrm>
          <a:prstGeom prst="rect">
            <a:avLst/>
          </a:prstGeom>
          <a:noFill/>
        </p:spPr>
        <p:txBody>
          <a:bodyPr wrap="square" lIns="90170" tIns="46990" rIns="90170" bIns="46990" anchor="ctr" anchorCtr="0">
            <a:normAutofit/>
          </a:bodyPr>
          <a:p>
            <a:r>
              <a:rPr lang="zh-CN" altLang="en-US" b="1" spc="150">
                <a:ln w="9525">
                  <a:noFill/>
                </a:ln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单击添加小标题</a:t>
            </a:r>
            <a:endParaRPr lang="zh-CN" altLang="en-US" b="1" spc="150">
              <a:ln w="9525">
                <a:noFill/>
              </a:ln>
              <a:solidFill>
                <a:srgbClr val="FFFFFF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7"/>
            </p:custDataLst>
          </p:nvPr>
        </p:nvSpPr>
        <p:spPr>
          <a:xfrm>
            <a:off x="567690" y="5892800"/>
            <a:ext cx="7042785" cy="651510"/>
          </a:xfrm>
          <a:prstGeom prst="rect">
            <a:avLst/>
          </a:prstGeom>
          <a:noFill/>
        </p:spPr>
        <p:txBody>
          <a:bodyPr wrap="square" rtlCol="0"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您的内容请在这里输入，或者复制您的文本后，在此处选择黏贴，并选择只保留文字</a:t>
            </a:r>
            <a:endParaRPr lang="zh-CN" altLang="en-US" sz="1400" spc="1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9" name="图片 48" descr="建筑-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graphicFrame>
        <p:nvGraphicFramePr>
          <p:cNvPr id="6" name="图表 5" descr="7b0a202020202263686172745265734964223a20223230343638323938220a7d0a"/>
          <p:cNvGraphicFramePr/>
          <p:nvPr>
            <p:custDataLst>
              <p:tags r:id="rId10"/>
            </p:custDataLst>
          </p:nvPr>
        </p:nvGraphicFramePr>
        <p:xfrm>
          <a:off x="467360" y="1248410"/>
          <a:ext cx="6893560" cy="355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29" name="组合 28"/>
          <p:cNvGrpSpPr/>
          <p:nvPr/>
        </p:nvGrpSpPr>
        <p:grpSpPr>
          <a:xfrm>
            <a:off x="-10160" y="27305"/>
            <a:ext cx="12202160" cy="964565"/>
            <a:chOff x="0" y="49"/>
            <a:chExt cx="19216" cy="1519"/>
          </a:xfrm>
        </p:grpSpPr>
        <p:sp>
          <p:nvSpPr>
            <p:cNvPr id="24" name="平行四边形 23"/>
            <p:cNvSpPr/>
            <p:nvPr>
              <p:custDataLst>
                <p:tags r:id="rId11"/>
              </p:custDataLst>
            </p:nvPr>
          </p:nvSpPr>
          <p:spPr>
            <a:xfrm flipV="1">
              <a:off x="244" y="1333"/>
              <a:ext cx="620" cy="222"/>
            </a:xfrm>
            <a:prstGeom prst="parallelogram">
              <a:avLst/>
            </a:prstGeom>
            <a:solidFill>
              <a:srgbClr val="00BCDF"/>
            </a:solidFill>
            <a:ln>
              <a:solidFill>
                <a:srgbClr val="00BCDF"/>
              </a:solidFill>
            </a:ln>
            <a:effectLst>
              <a:outerShdw blurRad="50800" dist="38100" dir="2700000" algn="tl" rotWithShape="0">
                <a:prstClr val="black">
                  <a:alpha val="6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6" name="平行四边形 25"/>
            <p:cNvSpPr/>
            <p:nvPr>
              <p:custDataLst>
                <p:tags r:id="rId12"/>
              </p:custDataLst>
            </p:nvPr>
          </p:nvSpPr>
          <p:spPr>
            <a:xfrm flipV="1">
              <a:off x="2026" y="53"/>
              <a:ext cx="1151" cy="400"/>
            </a:xfrm>
            <a:prstGeom prst="parallelogram">
              <a:avLst/>
            </a:prstGeom>
            <a:solidFill>
              <a:srgbClr val="00BCDF"/>
            </a:solidFill>
            <a:ln>
              <a:solidFill>
                <a:srgbClr val="00BCDF"/>
              </a:solidFill>
            </a:ln>
            <a:effectLst>
              <a:outerShdw blurRad="50800" dist="38100" dir="2700000" algn="tl" rotWithShape="0">
                <a:prstClr val="black">
                  <a:alpha val="6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>
              <p:custDataLst>
                <p:tags r:id="rId13"/>
              </p:custDataLst>
            </p:nvPr>
          </p:nvSpPr>
          <p:spPr>
            <a:xfrm>
              <a:off x="0" y="453"/>
              <a:ext cx="19216" cy="1106"/>
            </a:xfrm>
            <a:prstGeom prst="rect">
              <a:avLst/>
            </a:prstGeom>
            <a:solidFill>
              <a:srgbClr val="673AB7"/>
            </a:solidFill>
            <a:ln>
              <a:solidFill>
                <a:srgbClr val="673AB7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673AB7"/>
                </a:solidFill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14"/>
              </p:custDataLst>
            </p:nvPr>
          </p:nvSpPr>
          <p:spPr>
            <a:xfrm>
              <a:off x="3698" y="608"/>
              <a:ext cx="660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fontAlgn="ctr"/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输入标题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endParaRPr>
            </a:p>
          </p:txBody>
        </p:sp>
        <p:sp>
          <p:nvSpPr>
            <p:cNvPr id="23" name="平行四边形 22"/>
            <p:cNvSpPr/>
            <p:nvPr>
              <p:custDataLst>
                <p:tags r:id="rId15"/>
              </p:custDataLst>
            </p:nvPr>
          </p:nvSpPr>
          <p:spPr>
            <a:xfrm>
              <a:off x="358" y="49"/>
              <a:ext cx="2695" cy="1519"/>
            </a:xfrm>
            <a:prstGeom prst="parallelogram">
              <a:avLst/>
            </a:prstGeom>
            <a:solidFill>
              <a:srgbClr val="00BCDF"/>
            </a:solidFill>
            <a:ln>
              <a:solidFill>
                <a:srgbClr val="00BCDF"/>
              </a:solidFill>
            </a:ln>
            <a:effectLst>
              <a:outerShdw blurRad="50800" dist="38100" dir="2700000" algn="tl" rotWithShape="0">
                <a:prstClr val="black">
                  <a:alpha val="6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673AB7"/>
                </a:solidFill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16"/>
          <a:srcRect l="2124" t="14942" b="7567"/>
          <a:stretch>
            <a:fillRect/>
          </a:stretch>
        </p:blipFill>
        <p:spPr>
          <a:xfrm>
            <a:off x="7904480" y="1415415"/>
            <a:ext cx="3985260" cy="4739640"/>
          </a:xfrm>
          <a:prstGeom prst="rect">
            <a:avLst/>
          </a:prstGeom>
        </p:spPr>
      </p:pic>
      <p:pic>
        <p:nvPicPr>
          <p:cNvPr id="21" name="图片 20" descr="b4bef48a6b44a0d9762269b396a6bd7a"/>
          <p:cNvPicPr/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9321800" y="336550"/>
            <a:ext cx="2706289" cy="52920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19"/>
            </p:custDataLst>
          </p:nvPr>
        </p:nvSpPr>
        <p:spPr>
          <a:xfrm>
            <a:off x="700405" y="217542"/>
            <a:ext cx="895985" cy="5119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03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</p:spTree>
    <p:custDataLst>
      <p:tags r:id="rId20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5" name="图片 14" descr="建筑-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16" name="Freeform 12"/>
          <p:cNvSpPr/>
          <p:nvPr>
            <p:custDataLst>
              <p:tags r:id="rId3"/>
            </p:custDataLst>
          </p:nvPr>
        </p:nvSpPr>
        <p:spPr bwMode="auto">
          <a:xfrm rot="10800000">
            <a:off x="6705927" y="2393682"/>
            <a:ext cx="4625439" cy="2901830"/>
          </a:xfrm>
          <a:custGeom>
            <a:avLst/>
            <a:gdLst>
              <a:gd name="T0" fmla="*/ 1316 w 1492"/>
              <a:gd name="T1" fmla="*/ 328 h 937"/>
              <a:gd name="T2" fmla="*/ 1404 w 1492"/>
              <a:gd name="T3" fmla="*/ 281 h 937"/>
              <a:gd name="T4" fmla="*/ 1492 w 1492"/>
              <a:gd name="T5" fmla="*/ 235 h 937"/>
              <a:gd name="T6" fmla="*/ 1404 w 1492"/>
              <a:gd name="T7" fmla="*/ 188 h 937"/>
              <a:gd name="T8" fmla="*/ 562 w 1492"/>
              <a:gd name="T9" fmla="*/ 188 h 937"/>
              <a:gd name="T10" fmla="*/ 562 w 1492"/>
              <a:gd name="T11" fmla="*/ 0 h 937"/>
              <a:gd name="T12" fmla="*/ 0 w 1492"/>
              <a:gd name="T13" fmla="*/ 469 h 937"/>
              <a:gd name="T14" fmla="*/ 0 w 1492"/>
              <a:gd name="T15" fmla="*/ 469 h 937"/>
              <a:gd name="T16" fmla="*/ 562 w 1492"/>
              <a:gd name="T17" fmla="*/ 937 h 937"/>
              <a:gd name="T18" fmla="*/ 562 w 1492"/>
              <a:gd name="T19" fmla="*/ 750 h 937"/>
              <a:gd name="T20" fmla="*/ 1316 w 1492"/>
              <a:gd name="T21" fmla="*/ 750 h 937"/>
              <a:gd name="T22" fmla="*/ 1316 w 1492"/>
              <a:gd name="T23" fmla="*/ 32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2" h="937">
                <a:moveTo>
                  <a:pt x="1316" y="328"/>
                </a:moveTo>
                <a:cubicBezTo>
                  <a:pt x="1316" y="302"/>
                  <a:pt x="1356" y="281"/>
                  <a:pt x="1404" y="281"/>
                </a:cubicBezTo>
                <a:cubicBezTo>
                  <a:pt x="1452" y="281"/>
                  <a:pt x="1492" y="260"/>
                  <a:pt x="1492" y="235"/>
                </a:cubicBezTo>
                <a:cubicBezTo>
                  <a:pt x="1492" y="209"/>
                  <a:pt x="1452" y="188"/>
                  <a:pt x="1404" y="188"/>
                </a:cubicBezTo>
                <a:cubicBezTo>
                  <a:pt x="562" y="188"/>
                  <a:pt x="562" y="188"/>
                  <a:pt x="562" y="188"/>
                </a:cubicBezTo>
                <a:cubicBezTo>
                  <a:pt x="562" y="0"/>
                  <a:pt x="562" y="0"/>
                  <a:pt x="562" y="0"/>
                </a:cubicBezTo>
                <a:cubicBezTo>
                  <a:pt x="0" y="469"/>
                  <a:pt x="0" y="469"/>
                  <a:pt x="0" y="469"/>
                </a:cubicBezTo>
                <a:cubicBezTo>
                  <a:pt x="0" y="469"/>
                  <a:pt x="0" y="469"/>
                  <a:pt x="0" y="469"/>
                </a:cubicBezTo>
                <a:cubicBezTo>
                  <a:pt x="562" y="937"/>
                  <a:pt x="562" y="937"/>
                  <a:pt x="562" y="937"/>
                </a:cubicBezTo>
                <a:cubicBezTo>
                  <a:pt x="562" y="750"/>
                  <a:pt x="562" y="750"/>
                  <a:pt x="562" y="750"/>
                </a:cubicBezTo>
                <a:cubicBezTo>
                  <a:pt x="1316" y="750"/>
                  <a:pt x="1316" y="750"/>
                  <a:pt x="1316" y="750"/>
                </a:cubicBezTo>
                <a:lnTo>
                  <a:pt x="1316" y="328"/>
                </a:lnTo>
                <a:close/>
              </a:path>
            </a:pathLst>
          </a:custGeom>
          <a:solidFill>
            <a:srgbClr val="5F85C3">
              <a:alpha val="50000"/>
            </a:srgb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>
              <a:lnSpc>
                <a:spcPct val="120000"/>
              </a:lnSpc>
            </a:pPr>
            <a:endParaRPr kumimoji="1" lang="en-US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Freeform 12"/>
          <p:cNvSpPr/>
          <p:nvPr>
            <p:custDataLst>
              <p:tags r:id="rId4"/>
            </p:custDataLst>
          </p:nvPr>
        </p:nvSpPr>
        <p:spPr bwMode="auto">
          <a:xfrm>
            <a:off x="870206" y="2499223"/>
            <a:ext cx="4625439" cy="2901830"/>
          </a:xfrm>
          <a:custGeom>
            <a:avLst/>
            <a:gdLst>
              <a:gd name="T0" fmla="*/ 1316 w 1492"/>
              <a:gd name="T1" fmla="*/ 328 h 937"/>
              <a:gd name="T2" fmla="*/ 1404 w 1492"/>
              <a:gd name="T3" fmla="*/ 281 h 937"/>
              <a:gd name="T4" fmla="*/ 1492 w 1492"/>
              <a:gd name="T5" fmla="*/ 235 h 937"/>
              <a:gd name="T6" fmla="*/ 1404 w 1492"/>
              <a:gd name="T7" fmla="*/ 188 h 937"/>
              <a:gd name="T8" fmla="*/ 562 w 1492"/>
              <a:gd name="T9" fmla="*/ 188 h 937"/>
              <a:gd name="T10" fmla="*/ 562 w 1492"/>
              <a:gd name="T11" fmla="*/ 0 h 937"/>
              <a:gd name="T12" fmla="*/ 0 w 1492"/>
              <a:gd name="T13" fmla="*/ 469 h 937"/>
              <a:gd name="T14" fmla="*/ 0 w 1492"/>
              <a:gd name="T15" fmla="*/ 469 h 937"/>
              <a:gd name="T16" fmla="*/ 562 w 1492"/>
              <a:gd name="T17" fmla="*/ 937 h 937"/>
              <a:gd name="T18" fmla="*/ 562 w 1492"/>
              <a:gd name="T19" fmla="*/ 750 h 937"/>
              <a:gd name="T20" fmla="*/ 1316 w 1492"/>
              <a:gd name="T21" fmla="*/ 750 h 937"/>
              <a:gd name="T22" fmla="*/ 1316 w 1492"/>
              <a:gd name="T23" fmla="*/ 32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2" h="937">
                <a:moveTo>
                  <a:pt x="1316" y="328"/>
                </a:moveTo>
                <a:cubicBezTo>
                  <a:pt x="1316" y="302"/>
                  <a:pt x="1356" y="281"/>
                  <a:pt x="1404" y="281"/>
                </a:cubicBezTo>
                <a:cubicBezTo>
                  <a:pt x="1452" y="281"/>
                  <a:pt x="1492" y="260"/>
                  <a:pt x="1492" y="235"/>
                </a:cubicBezTo>
                <a:cubicBezTo>
                  <a:pt x="1492" y="209"/>
                  <a:pt x="1452" y="188"/>
                  <a:pt x="1404" y="188"/>
                </a:cubicBezTo>
                <a:cubicBezTo>
                  <a:pt x="562" y="188"/>
                  <a:pt x="562" y="188"/>
                  <a:pt x="562" y="188"/>
                </a:cubicBezTo>
                <a:cubicBezTo>
                  <a:pt x="562" y="0"/>
                  <a:pt x="562" y="0"/>
                  <a:pt x="562" y="0"/>
                </a:cubicBezTo>
                <a:cubicBezTo>
                  <a:pt x="0" y="469"/>
                  <a:pt x="0" y="469"/>
                  <a:pt x="0" y="469"/>
                </a:cubicBezTo>
                <a:cubicBezTo>
                  <a:pt x="0" y="469"/>
                  <a:pt x="0" y="469"/>
                  <a:pt x="0" y="469"/>
                </a:cubicBezTo>
                <a:cubicBezTo>
                  <a:pt x="562" y="937"/>
                  <a:pt x="562" y="937"/>
                  <a:pt x="562" y="937"/>
                </a:cubicBezTo>
                <a:cubicBezTo>
                  <a:pt x="562" y="750"/>
                  <a:pt x="562" y="750"/>
                  <a:pt x="562" y="750"/>
                </a:cubicBezTo>
                <a:cubicBezTo>
                  <a:pt x="1316" y="750"/>
                  <a:pt x="1316" y="750"/>
                  <a:pt x="1316" y="750"/>
                </a:cubicBezTo>
                <a:lnTo>
                  <a:pt x="1316" y="328"/>
                </a:lnTo>
                <a:close/>
              </a:path>
            </a:pathLst>
          </a:custGeom>
          <a:solidFill>
            <a:srgbClr val="515983">
              <a:alpha val="50000"/>
            </a:srgb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>
              <a:lnSpc>
                <a:spcPct val="120000"/>
              </a:lnSpc>
            </a:pPr>
            <a:endParaRPr kumimoji="1" lang="en-US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" name="Freeform 10"/>
          <p:cNvSpPr/>
          <p:nvPr>
            <p:custDataLst>
              <p:tags r:id="rId5"/>
            </p:custDataLst>
          </p:nvPr>
        </p:nvSpPr>
        <p:spPr bwMode="auto">
          <a:xfrm>
            <a:off x="5759950" y="2612270"/>
            <a:ext cx="673800" cy="556361"/>
          </a:xfrm>
          <a:custGeom>
            <a:avLst/>
            <a:gdLst>
              <a:gd name="T0" fmla="*/ 176 w 176"/>
              <a:gd name="T1" fmla="*/ 0 h 140"/>
              <a:gd name="T2" fmla="*/ 88 w 176"/>
              <a:gd name="T3" fmla="*/ 46 h 140"/>
              <a:gd name="T4" fmla="*/ 0 w 176"/>
              <a:gd name="T5" fmla="*/ 93 h 140"/>
              <a:gd name="T6" fmla="*/ 88 w 176"/>
              <a:gd name="T7" fmla="*/ 140 h 140"/>
              <a:gd name="T8" fmla="*/ 176 w 176"/>
              <a:gd name="T9" fmla="*/ 140 h 140"/>
              <a:gd name="T10" fmla="*/ 176 w 176"/>
              <a:gd name="T11" fmla="*/ 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6" h="140">
                <a:moveTo>
                  <a:pt x="176" y="0"/>
                </a:moveTo>
                <a:cubicBezTo>
                  <a:pt x="176" y="25"/>
                  <a:pt x="136" y="46"/>
                  <a:pt x="88" y="46"/>
                </a:cubicBezTo>
                <a:cubicBezTo>
                  <a:pt x="40" y="46"/>
                  <a:pt x="0" y="67"/>
                  <a:pt x="0" y="93"/>
                </a:cubicBezTo>
                <a:cubicBezTo>
                  <a:pt x="0" y="119"/>
                  <a:pt x="40" y="140"/>
                  <a:pt x="88" y="140"/>
                </a:cubicBezTo>
                <a:cubicBezTo>
                  <a:pt x="176" y="140"/>
                  <a:pt x="176" y="140"/>
                  <a:pt x="176" y="140"/>
                </a:cubicBezTo>
                <a:cubicBezTo>
                  <a:pt x="176" y="0"/>
                  <a:pt x="176" y="0"/>
                  <a:pt x="176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pPr>
              <a:lnSpc>
                <a:spcPct val="120000"/>
              </a:lnSpc>
            </a:pPr>
            <a:endParaRPr lang="en-US" sz="1600"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" name="Freeform 12"/>
          <p:cNvSpPr/>
          <p:nvPr>
            <p:custDataLst>
              <p:tags r:id="rId6"/>
            </p:custDataLst>
          </p:nvPr>
        </p:nvSpPr>
        <p:spPr bwMode="auto">
          <a:xfrm>
            <a:off x="719188" y="1726155"/>
            <a:ext cx="5714561" cy="3585105"/>
          </a:xfrm>
          <a:custGeom>
            <a:avLst/>
            <a:gdLst>
              <a:gd name="T0" fmla="*/ 1316 w 1492"/>
              <a:gd name="T1" fmla="*/ 328 h 937"/>
              <a:gd name="T2" fmla="*/ 1404 w 1492"/>
              <a:gd name="T3" fmla="*/ 281 h 937"/>
              <a:gd name="T4" fmla="*/ 1492 w 1492"/>
              <a:gd name="T5" fmla="*/ 235 h 937"/>
              <a:gd name="T6" fmla="*/ 1404 w 1492"/>
              <a:gd name="T7" fmla="*/ 188 h 937"/>
              <a:gd name="T8" fmla="*/ 562 w 1492"/>
              <a:gd name="T9" fmla="*/ 188 h 937"/>
              <a:gd name="T10" fmla="*/ 562 w 1492"/>
              <a:gd name="T11" fmla="*/ 0 h 937"/>
              <a:gd name="T12" fmla="*/ 0 w 1492"/>
              <a:gd name="T13" fmla="*/ 469 h 937"/>
              <a:gd name="T14" fmla="*/ 0 w 1492"/>
              <a:gd name="T15" fmla="*/ 469 h 937"/>
              <a:gd name="T16" fmla="*/ 562 w 1492"/>
              <a:gd name="T17" fmla="*/ 937 h 937"/>
              <a:gd name="T18" fmla="*/ 562 w 1492"/>
              <a:gd name="T19" fmla="*/ 750 h 937"/>
              <a:gd name="T20" fmla="*/ 1316 w 1492"/>
              <a:gd name="T21" fmla="*/ 750 h 937"/>
              <a:gd name="T22" fmla="*/ 1316 w 1492"/>
              <a:gd name="T23" fmla="*/ 32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2" h="937">
                <a:moveTo>
                  <a:pt x="1316" y="328"/>
                </a:moveTo>
                <a:cubicBezTo>
                  <a:pt x="1316" y="302"/>
                  <a:pt x="1356" y="281"/>
                  <a:pt x="1404" y="281"/>
                </a:cubicBezTo>
                <a:cubicBezTo>
                  <a:pt x="1452" y="281"/>
                  <a:pt x="1492" y="260"/>
                  <a:pt x="1492" y="235"/>
                </a:cubicBezTo>
                <a:cubicBezTo>
                  <a:pt x="1492" y="209"/>
                  <a:pt x="1452" y="188"/>
                  <a:pt x="1404" y="188"/>
                </a:cubicBezTo>
                <a:cubicBezTo>
                  <a:pt x="562" y="188"/>
                  <a:pt x="562" y="188"/>
                  <a:pt x="562" y="188"/>
                </a:cubicBezTo>
                <a:cubicBezTo>
                  <a:pt x="562" y="0"/>
                  <a:pt x="562" y="0"/>
                  <a:pt x="562" y="0"/>
                </a:cubicBezTo>
                <a:cubicBezTo>
                  <a:pt x="0" y="469"/>
                  <a:pt x="0" y="469"/>
                  <a:pt x="0" y="469"/>
                </a:cubicBezTo>
                <a:cubicBezTo>
                  <a:pt x="0" y="469"/>
                  <a:pt x="0" y="469"/>
                  <a:pt x="0" y="469"/>
                </a:cubicBezTo>
                <a:cubicBezTo>
                  <a:pt x="562" y="937"/>
                  <a:pt x="562" y="937"/>
                  <a:pt x="562" y="937"/>
                </a:cubicBezTo>
                <a:cubicBezTo>
                  <a:pt x="562" y="750"/>
                  <a:pt x="562" y="750"/>
                  <a:pt x="562" y="750"/>
                </a:cubicBezTo>
                <a:cubicBezTo>
                  <a:pt x="1316" y="750"/>
                  <a:pt x="1316" y="750"/>
                  <a:pt x="1316" y="750"/>
                </a:cubicBezTo>
                <a:lnTo>
                  <a:pt x="1316" y="328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pPr>
              <a:lnSpc>
                <a:spcPct val="120000"/>
              </a:lnSpc>
            </a:pPr>
            <a:endParaRPr lang="en-US" sz="1600"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0" name="Freeform 11"/>
          <p:cNvSpPr/>
          <p:nvPr>
            <p:custDataLst>
              <p:tags r:id="rId7"/>
            </p:custDataLst>
          </p:nvPr>
        </p:nvSpPr>
        <p:spPr bwMode="auto">
          <a:xfrm>
            <a:off x="5759950" y="2445886"/>
            <a:ext cx="5712863" cy="3581719"/>
          </a:xfrm>
          <a:custGeom>
            <a:avLst/>
            <a:gdLst>
              <a:gd name="T0" fmla="*/ 0 w 1492"/>
              <a:gd name="T1" fmla="*/ 140 h 936"/>
              <a:gd name="T2" fmla="*/ 88 w 1492"/>
              <a:gd name="T3" fmla="*/ 187 h 936"/>
              <a:gd name="T4" fmla="*/ 930 w 1492"/>
              <a:gd name="T5" fmla="*/ 187 h 936"/>
              <a:gd name="T6" fmla="*/ 930 w 1492"/>
              <a:gd name="T7" fmla="*/ 0 h 936"/>
              <a:gd name="T8" fmla="*/ 1492 w 1492"/>
              <a:gd name="T9" fmla="*/ 468 h 936"/>
              <a:gd name="T10" fmla="*/ 930 w 1492"/>
              <a:gd name="T11" fmla="*/ 936 h 936"/>
              <a:gd name="T12" fmla="*/ 930 w 1492"/>
              <a:gd name="T13" fmla="*/ 749 h 936"/>
              <a:gd name="T14" fmla="*/ 88 w 1492"/>
              <a:gd name="T15" fmla="*/ 749 h 936"/>
              <a:gd name="T16" fmla="*/ 0 w 1492"/>
              <a:gd name="T17" fmla="*/ 702 h 936"/>
              <a:gd name="T18" fmla="*/ 0 w 1492"/>
              <a:gd name="T19" fmla="*/ 140 h 9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92" h="936">
                <a:moveTo>
                  <a:pt x="0" y="140"/>
                </a:moveTo>
                <a:cubicBezTo>
                  <a:pt x="0" y="166"/>
                  <a:pt x="40" y="187"/>
                  <a:pt x="88" y="187"/>
                </a:cubicBezTo>
                <a:cubicBezTo>
                  <a:pt x="930" y="187"/>
                  <a:pt x="930" y="187"/>
                  <a:pt x="930" y="187"/>
                </a:cubicBezTo>
                <a:cubicBezTo>
                  <a:pt x="930" y="0"/>
                  <a:pt x="930" y="0"/>
                  <a:pt x="930" y="0"/>
                </a:cubicBezTo>
                <a:cubicBezTo>
                  <a:pt x="1492" y="468"/>
                  <a:pt x="1492" y="468"/>
                  <a:pt x="1492" y="468"/>
                </a:cubicBezTo>
                <a:cubicBezTo>
                  <a:pt x="930" y="936"/>
                  <a:pt x="930" y="936"/>
                  <a:pt x="930" y="936"/>
                </a:cubicBezTo>
                <a:cubicBezTo>
                  <a:pt x="930" y="749"/>
                  <a:pt x="930" y="749"/>
                  <a:pt x="930" y="749"/>
                </a:cubicBezTo>
                <a:cubicBezTo>
                  <a:pt x="88" y="749"/>
                  <a:pt x="88" y="749"/>
                  <a:pt x="88" y="749"/>
                </a:cubicBezTo>
                <a:cubicBezTo>
                  <a:pt x="40" y="749"/>
                  <a:pt x="0" y="728"/>
                  <a:pt x="0" y="702"/>
                </a:cubicBezTo>
                <a:lnTo>
                  <a:pt x="0" y="140"/>
                </a:lnTo>
                <a:close/>
              </a:path>
            </a:pathLst>
          </a:custGeom>
          <a:solidFill>
            <a:srgbClr val="00BCD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pPr>
              <a:lnSpc>
                <a:spcPct val="120000"/>
              </a:lnSpc>
            </a:pPr>
            <a:endParaRPr lang="en-US" sz="2800"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1" name="矩形 20"/>
          <p:cNvSpPr/>
          <p:nvPr>
            <p:custDataLst>
              <p:tags r:id="rId8"/>
            </p:custDataLst>
          </p:nvPr>
        </p:nvSpPr>
        <p:spPr>
          <a:xfrm>
            <a:off x="2768028" y="2690308"/>
            <a:ext cx="2748023" cy="369332"/>
          </a:xfrm>
          <a:prstGeom prst="rect">
            <a:avLst/>
          </a:prstGeom>
        </p:spPr>
        <p:txBody>
          <a:bodyPr wrap="square" lIns="90000" tIns="46800" rIns="90000" bIns="0" anchor="b" anchorCtr="0">
            <a:normAutofit lnSpcReduction="10000"/>
          </a:bodyPr>
          <a:p>
            <a:pPr>
              <a:lnSpc>
                <a:spcPct val="120000"/>
              </a:lnSpc>
            </a:pPr>
            <a:r>
              <a:rPr lang="zh-CN" altLang="en-US" b="1" spc="30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单击此处添加标题</a:t>
            </a:r>
            <a:endParaRPr lang="zh-CN" altLang="en-US" b="1" spc="30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" name="文本框 22"/>
          <p:cNvSpPr txBox="1"/>
          <p:nvPr>
            <p:custDataLst>
              <p:tags r:id="rId9"/>
            </p:custDataLst>
          </p:nvPr>
        </p:nvSpPr>
        <p:spPr>
          <a:xfrm>
            <a:off x="2768029" y="3248235"/>
            <a:ext cx="2748024" cy="1188980"/>
          </a:xfrm>
          <a:prstGeom prst="rect">
            <a:avLst/>
          </a:prstGeom>
          <a:noFill/>
        </p:spPr>
        <p:txBody>
          <a:bodyPr wrap="square" tIns="0" rtlCol="0">
            <a:normAutofit/>
          </a:bodyPr>
          <a:p>
            <a:pPr lvl="0">
              <a:lnSpc>
                <a:spcPct val="120000"/>
              </a:lnSpc>
              <a:defRPr/>
            </a:pPr>
            <a:r>
              <a:rPr lang="zh-CN" altLang="en-US" sz="1200" kern="0" spc="15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单击此处添加文本具体内容，简明扼要的阐述您的观点。根据需要可酌情增减文字，以便观者准确的理解您传达的思想。</a:t>
            </a:r>
            <a:endParaRPr lang="zh-CN" altLang="en-US" sz="1200" kern="0" spc="15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4" name="图形 37"/>
          <p:cNvSpPr/>
          <p:nvPr>
            <p:custDataLst>
              <p:tags r:id="rId10"/>
            </p:custDataLst>
          </p:nvPr>
        </p:nvSpPr>
        <p:spPr>
          <a:xfrm>
            <a:off x="1886251" y="3213907"/>
            <a:ext cx="609600" cy="609600"/>
          </a:xfrm>
          <a:custGeom>
            <a:avLst/>
            <a:gdLst>
              <a:gd name="connsiteX0" fmla="*/ 20347 w 609600"/>
              <a:gd name="connsiteY0" fmla="*/ 332029 h 609600"/>
              <a:gd name="connsiteX1" fmla="*/ 277568 w 609600"/>
              <a:gd name="connsiteY1" fmla="*/ 589209 h 609600"/>
              <a:gd name="connsiteX2" fmla="*/ 312795 w 609600"/>
              <a:gd name="connsiteY2" fmla="*/ 608461 h 609600"/>
              <a:gd name="connsiteX3" fmla="*/ 332041 w 609600"/>
              <a:gd name="connsiteY3" fmla="*/ 589228 h 609600"/>
              <a:gd name="connsiteX4" fmla="*/ 589230 w 609600"/>
              <a:gd name="connsiteY4" fmla="*/ 332040 h 609600"/>
              <a:gd name="connsiteX5" fmla="*/ 608454 w 609600"/>
              <a:gd name="connsiteY5" fmla="*/ 296798 h 609600"/>
              <a:gd name="connsiteX6" fmla="*/ 589199 w 609600"/>
              <a:gd name="connsiteY6" fmla="*/ 277565 h 609600"/>
              <a:gd name="connsiteX7" fmla="*/ 332035 w 609600"/>
              <a:gd name="connsiteY7" fmla="*/ 20368 h 609600"/>
              <a:gd name="connsiteX8" fmla="*/ 296781 w 609600"/>
              <a:gd name="connsiteY8" fmla="*/ 1166 h 609600"/>
              <a:gd name="connsiteX9" fmla="*/ 277564 w 609600"/>
              <a:gd name="connsiteY9" fmla="*/ 20417 h 609600"/>
              <a:gd name="connsiteX10" fmla="*/ 20386 w 609600"/>
              <a:gd name="connsiteY10" fmla="*/ 277574 h 609600"/>
              <a:gd name="connsiteX11" fmla="*/ 1160 w 609600"/>
              <a:gd name="connsiteY11" fmla="*/ 312813 h 609600"/>
              <a:gd name="connsiteX12" fmla="*/ 20347 w 609600"/>
              <a:gd name="connsiteY12" fmla="*/ 332028 h 609600"/>
              <a:gd name="connsiteX13" fmla="*/ 20347 w 609600"/>
              <a:gd name="connsiteY13" fmla="*/ 332029 h 609600"/>
              <a:gd name="connsiteX14" fmla="*/ 139789 w 609600"/>
              <a:gd name="connsiteY14" fmla="*/ 193633 h 609600"/>
              <a:gd name="connsiteX15" fmla="*/ 153295 w 609600"/>
              <a:gd name="connsiteY15" fmla="*/ 207844 h 609600"/>
              <a:gd name="connsiteX16" fmla="*/ 145234 w 609600"/>
              <a:gd name="connsiteY16" fmla="*/ 267615 h 609600"/>
              <a:gd name="connsiteX17" fmla="*/ 116581 w 609600"/>
              <a:gd name="connsiteY17" fmla="*/ 295283 h 609600"/>
              <a:gd name="connsiteX18" fmla="*/ 55401 w 609600"/>
              <a:gd name="connsiteY18" fmla="*/ 295283 h 609600"/>
              <a:gd name="connsiteX19" fmla="*/ 42415 w 609600"/>
              <a:gd name="connsiteY19" fmla="*/ 279960 h 609600"/>
              <a:gd name="connsiteX20" fmla="*/ 139789 w 609600"/>
              <a:gd name="connsiteY20" fmla="*/ 193633 h 609600"/>
              <a:gd name="connsiteX21" fmla="*/ 279940 w 609600"/>
              <a:gd name="connsiteY21" fmla="*/ 42379 h 609600"/>
              <a:gd name="connsiteX22" fmla="*/ 295282 w 609600"/>
              <a:gd name="connsiteY22" fmla="*/ 55402 h 609600"/>
              <a:gd name="connsiteX23" fmla="*/ 295282 w 609600"/>
              <a:gd name="connsiteY23" fmla="*/ 106135 h 609600"/>
              <a:gd name="connsiteX24" fmla="*/ 266707 w 609600"/>
              <a:gd name="connsiteY24" fmla="*/ 142883 h 609600"/>
              <a:gd name="connsiteX25" fmla="*/ 266945 w 609600"/>
              <a:gd name="connsiteY25" fmla="*/ 145232 h 609600"/>
              <a:gd name="connsiteX26" fmla="*/ 204473 w 609600"/>
              <a:gd name="connsiteY26" fmla="*/ 153943 h 609600"/>
              <a:gd name="connsiteX27" fmla="*/ 192391 w 609600"/>
              <a:gd name="connsiteY27" fmla="*/ 142783 h 609600"/>
              <a:gd name="connsiteX28" fmla="*/ 279940 w 609600"/>
              <a:gd name="connsiteY28" fmla="*/ 42379 h 609600"/>
              <a:gd name="connsiteX29" fmla="*/ 279940 w 609600"/>
              <a:gd name="connsiteY29" fmla="*/ 42379 h 609600"/>
              <a:gd name="connsiteX30" fmla="*/ 329673 w 609600"/>
              <a:gd name="connsiteY30" fmla="*/ 42382 h 609600"/>
              <a:gd name="connsiteX31" fmla="*/ 417734 w 609600"/>
              <a:gd name="connsiteY31" fmla="*/ 144165 h 609600"/>
              <a:gd name="connsiteX32" fmla="*/ 407116 w 609600"/>
              <a:gd name="connsiteY32" fmla="*/ 154273 h 609600"/>
              <a:gd name="connsiteX33" fmla="*/ 342670 w 609600"/>
              <a:gd name="connsiteY33" fmla="*/ 145220 h 609600"/>
              <a:gd name="connsiteX34" fmla="*/ 342907 w 609600"/>
              <a:gd name="connsiteY34" fmla="*/ 142883 h 609600"/>
              <a:gd name="connsiteX35" fmla="*/ 314332 w 609600"/>
              <a:gd name="connsiteY35" fmla="*/ 106135 h 609600"/>
              <a:gd name="connsiteX36" fmla="*/ 314332 w 609600"/>
              <a:gd name="connsiteY36" fmla="*/ 55402 h 609600"/>
              <a:gd name="connsiteX37" fmla="*/ 329673 w 609600"/>
              <a:gd name="connsiteY37" fmla="*/ 42382 h 609600"/>
              <a:gd name="connsiteX38" fmla="*/ 567304 w 609600"/>
              <a:gd name="connsiteY38" fmla="*/ 279903 h 609600"/>
              <a:gd name="connsiteX39" fmla="*/ 554212 w 609600"/>
              <a:gd name="connsiteY39" fmla="*/ 295283 h 609600"/>
              <a:gd name="connsiteX40" fmla="*/ 493033 w 609600"/>
              <a:gd name="connsiteY40" fmla="*/ 295283 h 609600"/>
              <a:gd name="connsiteX41" fmla="*/ 464382 w 609600"/>
              <a:gd name="connsiteY41" fmla="*/ 267616 h 609600"/>
              <a:gd name="connsiteX42" fmla="*/ 456609 w 609600"/>
              <a:gd name="connsiteY42" fmla="*/ 209346 h 609600"/>
              <a:gd name="connsiteX43" fmla="*/ 471481 w 609600"/>
              <a:gd name="connsiteY43" fmla="*/ 194307 h 609600"/>
              <a:gd name="connsiteX44" fmla="*/ 567304 w 609600"/>
              <a:gd name="connsiteY44" fmla="*/ 279903 h 609600"/>
              <a:gd name="connsiteX45" fmla="*/ 455775 w 609600"/>
              <a:gd name="connsiteY45" fmla="*/ 404578 h 609600"/>
              <a:gd name="connsiteX46" fmla="*/ 464381 w 609600"/>
              <a:gd name="connsiteY46" fmla="*/ 342000 h 609600"/>
              <a:gd name="connsiteX47" fmla="*/ 493033 w 609600"/>
              <a:gd name="connsiteY47" fmla="*/ 314333 h 609600"/>
              <a:gd name="connsiteX48" fmla="*/ 554212 w 609600"/>
              <a:gd name="connsiteY48" fmla="*/ 314333 h 609600"/>
              <a:gd name="connsiteX49" fmla="*/ 567267 w 609600"/>
              <a:gd name="connsiteY49" fmla="*/ 329692 h 609600"/>
              <a:gd name="connsiteX50" fmla="*/ 469194 w 609600"/>
              <a:gd name="connsiteY50" fmla="*/ 416207 h 609600"/>
              <a:gd name="connsiteX51" fmla="*/ 455775 w 609600"/>
              <a:gd name="connsiteY51" fmla="*/ 404578 h 609600"/>
              <a:gd name="connsiteX52" fmla="*/ 455775 w 609600"/>
              <a:gd name="connsiteY52" fmla="*/ 404578 h 609600"/>
              <a:gd name="connsiteX53" fmla="*/ 329675 w 609600"/>
              <a:gd name="connsiteY53" fmla="*/ 567237 h 609600"/>
              <a:gd name="connsiteX54" fmla="*/ 314332 w 609600"/>
              <a:gd name="connsiteY54" fmla="*/ 554213 h 609600"/>
              <a:gd name="connsiteX55" fmla="*/ 314332 w 609600"/>
              <a:gd name="connsiteY55" fmla="*/ 503480 h 609600"/>
              <a:gd name="connsiteX56" fmla="*/ 342907 w 609600"/>
              <a:gd name="connsiteY56" fmla="*/ 466733 h 609600"/>
              <a:gd name="connsiteX57" fmla="*/ 342659 w 609600"/>
              <a:gd name="connsiteY57" fmla="*/ 464285 h 609600"/>
              <a:gd name="connsiteX58" fmla="*/ 404560 w 609600"/>
              <a:gd name="connsiteY58" fmla="*/ 455742 h 609600"/>
              <a:gd name="connsiteX59" fmla="*/ 416228 w 609600"/>
              <a:gd name="connsiteY59" fmla="*/ 469214 h 609600"/>
              <a:gd name="connsiteX60" fmla="*/ 329675 w 609600"/>
              <a:gd name="connsiteY60" fmla="*/ 567236 h 609600"/>
              <a:gd name="connsiteX61" fmla="*/ 329675 w 609600"/>
              <a:gd name="connsiteY61" fmla="*/ 567237 h 609600"/>
              <a:gd name="connsiteX62" fmla="*/ 279942 w 609600"/>
              <a:gd name="connsiteY62" fmla="*/ 567233 h 609600"/>
              <a:gd name="connsiteX63" fmla="*/ 193490 w 609600"/>
              <a:gd name="connsiteY63" fmla="*/ 469406 h 609600"/>
              <a:gd name="connsiteX64" fmla="*/ 206117 w 609600"/>
              <a:gd name="connsiteY64" fmla="*/ 455916 h 609600"/>
              <a:gd name="connsiteX65" fmla="*/ 266956 w 609600"/>
              <a:gd name="connsiteY65" fmla="*/ 464273 h 609600"/>
              <a:gd name="connsiteX66" fmla="*/ 266707 w 609600"/>
              <a:gd name="connsiteY66" fmla="*/ 466733 h 609600"/>
              <a:gd name="connsiteX67" fmla="*/ 295282 w 609600"/>
              <a:gd name="connsiteY67" fmla="*/ 503480 h 609600"/>
              <a:gd name="connsiteX68" fmla="*/ 295282 w 609600"/>
              <a:gd name="connsiteY68" fmla="*/ 554212 h 609600"/>
              <a:gd name="connsiteX69" fmla="*/ 279942 w 609600"/>
              <a:gd name="connsiteY69" fmla="*/ 567232 h 609600"/>
              <a:gd name="connsiteX70" fmla="*/ 279942 w 609600"/>
              <a:gd name="connsiteY70" fmla="*/ 567233 h 609600"/>
              <a:gd name="connsiteX71" fmla="*/ 141244 w 609600"/>
              <a:gd name="connsiteY71" fmla="*/ 416477 h 609600"/>
              <a:gd name="connsiteX72" fmla="*/ 42444 w 609600"/>
              <a:gd name="connsiteY72" fmla="*/ 329639 h 609600"/>
              <a:gd name="connsiteX73" fmla="*/ 55402 w 609600"/>
              <a:gd name="connsiteY73" fmla="*/ 314333 h 609600"/>
              <a:gd name="connsiteX74" fmla="*/ 116581 w 609600"/>
              <a:gd name="connsiteY74" fmla="*/ 314333 h 609600"/>
              <a:gd name="connsiteX75" fmla="*/ 145238 w 609600"/>
              <a:gd name="connsiteY75" fmla="*/ 342001 h 609600"/>
              <a:gd name="connsiteX76" fmla="*/ 153890 w 609600"/>
              <a:gd name="connsiteY76" fmla="*/ 404620 h 609600"/>
              <a:gd name="connsiteX77" fmla="*/ 141244 w 609600"/>
              <a:gd name="connsiteY77" fmla="*/ 416477 h 609600"/>
              <a:gd name="connsiteX78" fmla="*/ 173048 w 609600"/>
              <a:gd name="connsiteY78" fmla="*/ 213525 h 609600"/>
              <a:gd name="connsiteX79" fmla="*/ 211148 w 609600"/>
              <a:gd name="connsiteY79" fmla="*/ 175425 h 609600"/>
              <a:gd name="connsiteX80" fmla="*/ 210810 w 609600"/>
              <a:gd name="connsiteY80" fmla="*/ 172092 h 609600"/>
              <a:gd name="connsiteX81" fmla="*/ 273059 w 609600"/>
              <a:gd name="connsiteY81" fmla="*/ 163872 h 609600"/>
              <a:gd name="connsiteX82" fmla="*/ 295282 w 609600"/>
              <a:gd name="connsiteY82" fmla="*/ 179630 h 609600"/>
              <a:gd name="connsiteX83" fmla="*/ 295282 w 609600"/>
              <a:gd name="connsiteY83" fmla="*/ 248518 h 609600"/>
              <a:gd name="connsiteX84" fmla="*/ 248517 w 609600"/>
              <a:gd name="connsiteY84" fmla="*/ 295283 h 609600"/>
              <a:gd name="connsiteX85" fmla="*/ 190075 w 609600"/>
              <a:gd name="connsiteY85" fmla="*/ 295283 h 609600"/>
              <a:gd name="connsiteX86" fmla="*/ 164270 w 609600"/>
              <a:gd name="connsiteY86" fmla="*/ 268501 h 609600"/>
              <a:gd name="connsiteX87" fmla="*/ 171625 w 609600"/>
              <a:gd name="connsiteY87" fmla="*/ 213381 h 609600"/>
              <a:gd name="connsiteX88" fmla="*/ 173048 w 609600"/>
              <a:gd name="connsiteY88" fmla="*/ 213525 h 609600"/>
              <a:gd name="connsiteX89" fmla="*/ 304807 w 609600"/>
              <a:gd name="connsiteY89" fmla="*/ 123833 h 609600"/>
              <a:gd name="connsiteX90" fmla="*/ 323857 w 609600"/>
              <a:gd name="connsiteY90" fmla="*/ 142883 h 609600"/>
              <a:gd name="connsiteX91" fmla="*/ 304807 w 609600"/>
              <a:gd name="connsiteY91" fmla="*/ 161933 h 609600"/>
              <a:gd name="connsiteX92" fmla="*/ 285757 w 609600"/>
              <a:gd name="connsiteY92" fmla="*/ 142883 h 609600"/>
              <a:gd name="connsiteX93" fmla="*/ 304807 w 609600"/>
              <a:gd name="connsiteY93" fmla="*/ 123833 h 609600"/>
              <a:gd name="connsiteX94" fmla="*/ 336553 w 609600"/>
              <a:gd name="connsiteY94" fmla="*/ 163875 h 609600"/>
              <a:gd name="connsiteX95" fmla="*/ 400446 w 609600"/>
              <a:gd name="connsiteY95" fmla="*/ 172373 h 609600"/>
              <a:gd name="connsiteX96" fmla="*/ 400057 w 609600"/>
              <a:gd name="connsiteY96" fmla="*/ 176220 h 609600"/>
              <a:gd name="connsiteX97" fmla="*/ 438157 w 609600"/>
              <a:gd name="connsiteY97" fmla="*/ 214320 h 609600"/>
              <a:gd name="connsiteX98" fmla="*/ 438173 w 609600"/>
              <a:gd name="connsiteY98" fmla="*/ 214318 h 609600"/>
              <a:gd name="connsiteX99" fmla="*/ 445352 w 609600"/>
              <a:gd name="connsiteY99" fmla="*/ 268499 h 609600"/>
              <a:gd name="connsiteX100" fmla="*/ 419539 w 609600"/>
              <a:gd name="connsiteY100" fmla="*/ 295283 h 609600"/>
              <a:gd name="connsiteX101" fmla="*/ 361096 w 609600"/>
              <a:gd name="connsiteY101" fmla="*/ 295283 h 609600"/>
              <a:gd name="connsiteX102" fmla="*/ 314332 w 609600"/>
              <a:gd name="connsiteY102" fmla="*/ 248518 h 609600"/>
              <a:gd name="connsiteX103" fmla="*/ 314332 w 609600"/>
              <a:gd name="connsiteY103" fmla="*/ 179630 h 609600"/>
              <a:gd name="connsiteX104" fmla="*/ 336553 w 609600"/>
              <a:gd name="connsiteY104" fmla="*/ 163875 h 609600"/>
              <a:gd name="connsiteX105" fmla="*/ 437231 w 609600"/>
              <a:gd name="connsiteY105" fmla="*/ 400151 h 609600"/>
              <a:gd name="connsiteX106" fmla="*/ 400154 w 609600"/>
              <a:gd name="connsiteY106" fmla="*/ 437191 h 609600"/>
              <a:gd name="connsiteX107" fmla="*/ 336480 w 609600"/>
              <a:gd name="connsiteY107" fmla="*/ 445608 h 609600"/>
              <a:gd name="connsiteX108" fmla="*/ 314332 w 609600"/>
              <a:gd name="connsiteY108" fmla="*/ 429985 h 609600"/>
              <a:gd name="connsiteX109" fmla="*/ 314332 w 609600"/>
              <a:gd name="connsiteY109" fmla="*/ 361097 h 609600"/>
              <a:gd name="connsiteX110" fmla="*/ 361096 w 609600"/>
              <a:gd name="connsiteY110" fmla="*/ 314333 h 609600"/>
              <a:gd name="connsiteX111" fmla="*/ 419539 w 609600"/>
              <a:gd name="connsiteY111" fmla="*/ 314333 h 609600"/>
              <a:gd name="connsiteX112" fmla="*/ 445352 w 609600"/>
              <a:gd name="connsiteY112" fmla="*/ 341117 h 609600"/>
              <a:gd name="connsiteX113" fmla="*/ 437231 w 609600"/>
              <a:gd name="connsiteY113" fmla="*/ 400151 h 609600"/>
              <a:gd name="connsiteX114" fmla="*/ 304807 w 609600"/>
              <a:gd name="connsiteY114" fmla="*/ 485783 h 609600"/>
              <a:gd name="connsiteX115" fmla="*/ 285757 w 609600"/>
              <a:gd name="connsiteY115" fmla="*/ 466733 h 609600"/>
              <a:gd name="connsiteX116" fmla="*/ 304807 w 609600"/>
              <a:gd name="connsiteY116" fmla="*/ 447683 h 609600"/>
              <a:gd name="connsiteX117" fmla="*/ 323857 w 609600"/>
              <a:gd name="connsiteY117" fmla="*/ 466733 h 609600"/>
              <a:gd name="connsiteX118" fmla="*/ 304807 w 609600"/>
              <a:gd name="connsiteY118" fmla="*/ 485783 h 609600"/>
              <a:gd name="connsiteX119" fmla="*/ 273119 w 609600"/>
              <a:gd name="connsiteY119" fmla="*/ 445635 h 609600"/>
              <a:gd name="connsiteX120" fmla="*/ 211135 w 609600"/>
              <a:gd name="connsiteY120" fmla="*/ 437488 h 609600"/>
              <a:gd name="connsiteX121" fmla="*/ 211147 w 609600"/>
              <a:gd name="connsiteY121" fmla="*/ 437362 h 609600"/>
              <a:gd name="connsiteX122" fmla="*/ 173047 w 609600"/>
              <a:gd name="connsiteY122" fmla="*/ 399262 h 609600"/>
              <a:gd name="connsiteX123" fmla="*/ 172253 w 609600"/>
              <a:gd name="connsiteY123" fmla="*/ 399342 h 609600"/>
              <a:gd name="connsiteX124" fmla="*/ 164264 w 609600"/>
              <a:gd name="connsiteY124" fmla="*/ 341116 h 609600"/>
              <a:gd name="connsiteX125" fmla="*/ 190075 w 609600"/>
              <a:gd name="connsiteY125" fmla="*/ 314333 h 609600"/>
              <a:gd name="connsiteX126" fmla="*/ 248517 w 609600"/>
              <a:gd name="connsiteY126" fmla="*/ 314333 h 609600"/>
              <a:gd name="connsiteX127" fmla="*/ 295282 w 609600"/>
              <a:gd name="connsiteY127" fmla="*/ 361097 h 609600"/>
              <a:gd name="connsiteX128" fmla="*/ 295282 w 609600"/>
              <a:gd name="connsiteY128" fmla="*/ 429985 h 609600"/>
              <a:gd name="connsiteX129" fmla="*/ 273119 w 609600"/>
              <a:gd name="connsiteY129" fmla="*/ 445635 h 609600"/>
              <a:gd name="connsiteX130" fmla="*/ 304807 w 609600"/>
              <a:gd name="connsiteY130" fmla="*/ 266708 h 609600"/>
              <a:gd name="connsiteX131" fmla="*/ 342907 w 609600"/>
              <a:gd name="connsiteY131" fmla="*/ 304808 h 609600"/>
              <a:gd name="connsiteX132" fmla="*/ 304807 w 609600"/>
              <a:gd name="connsiteY132" fmla="*/ 342908 h 609600"/>
              <a:gd name="connsiteX133" fmla="*/ 266707 w 609600"/>
              <a:gd name="connsiteY133" fmla="*/ 304808 h 609600"/>
              <a:gd name="connsiteX134" fmla="*/ 304807 w 609600"/>
              <a:gd name="connsiteY134" fmla="*/ 266708 h 609600"/>
              <a:gd name="connsiteX135" fmla="*/ 456286 w 609600"/>
              <a:gd name="connsiteY135" fmla="*/ 323858 h 609600"/>
              <a:gd name="connsiteX136" fmla="*/ 437236 w 609600"/>
              <a:gd name="connsiteY136" fmla="*/ 304808 h 609600"/>
              <a:gd name="connsiteX137" fmla="*/ 456286 w 609600"/>
              <a:gd name="connsiteY137" fmla="*/ 285758 h 609600"/>
              <a:gd name="connsiteX138" fmla="*/ 475336 w 609600"/>
              <a:gd name="connsiteY138" fmla="*/ 304808 h 609600"/>
              <a:gd name="connsiteX139" fmla="*/ 456286 w 609600"/>
              <a:gd name="connsiteY139" fmla="*/ 323858 h 609600"/>
              <a:gd name="connsiteX140" fmla="*/ 153328 w 609600"/>
              <a:gd name="connsiteY140" fmla="*/ 285758 h 609600"/>
              <a:gd name="connsiteX141" fmla="*/ 172378 w 609600"/>
              <a:gd name="connsiteY141" fmla="*/ 304808 h 609600"/>
              <a:gd name="connsiteX142" fmla="*/ 153328 w 609600"/>
              <a:gd name="connsiteY142" fmla="*/ 323858 h 609600"/>
              <a:gd name="connsiteX143" fmla="*/ 134278 w 609600"/>
              <a:gd name="connsiteY143" fmla="*/ 304808 h 609600"/>
              <a:gd name="connsiteX144" fmla="*/ 153328 w 609600"/>
              <a:gd name="connsiteY144" fmla="*/ 285758 h 609600"/>
              <a:gd name="connsiteX145" fmla="*/ 173048 w 609600"/>
              <a:gd name="connsiteY145" fmla="*/ 418312 h 609600"/>
              <a:gd name="connsiteX146" fmla="*/ 192098 w 609600"/>
              <a:gd name="connsiteY146" fmla="*/ 437362 h 609600"/>
              <a:gd name="connsiteX147" fmla="*/ 173048 w 609600"/>
              <a:gd name="connsiteY147" fmla="*/ 456412 h 609600"/>
              <a:gd name="connsiteX148" fmla="*/ 153998 w 609600"/>
              <a:gd name="connsiteY148" fmla="*/ 437362 h 609600"/>
              <a:gd name="connsiteX149" fmla="*/ 173048 w 609600"/>
              <a:gd name="connsiteY149" fmla="*/ 418312 h 609600"/>
              <a:gd name="connsiteX150" fmla="*/ 438157 w 609600"/>
              <a:gd name="connsiteY150" fmla="*/ 457208 h 609600"/>
              <a:gd name="connsiteX151" fmla="*/ 419107 w 609600"/>
              <a:gd name="connsiteY151" fmla="*/ 438158 h 609600"/>
              <a:gd name="connsiteX152" fmla="*/ 438157 w 609600"/>
              <a:gd name="connsiteY152" fmla="*/ 419108 h 609600"/>
              <a:gd name="connsiteX153" fmla="*/ 457207 w 609600"/>
              <a:gd name="connsiteY153" fmla="*/ 438158 h 609600"/>
              <a:gd name="connsiteX154" fmla="*/ 438157 w 609600"/>
              <a:gd name="connsiteY154" fmla="*/ 457208 h 609600"/>
              <a:gd name="connsiteX155" fmla="*/ 438157 w 609600"/>
              <a:gd name="connsiteY155" fmla="*/ 195270 h 609600"/>
              <a:gd name="connsiteX156" fmla="*/ 419107 w 609600"/>
              <a:gd name="connsiteY156" fmla="*/ 176220 h 609600"/>
              <a:gd name="connsiteX157" fmla="*/ 438157 w 609600"/>
              <a:gd name="connsiteY157" fmla="*/ 157170 h 609600"/>
              <a:gd name="connsiteX158" fmla="*/ 457207 w 609600"/>
              <a:gd name="connsiteY158" fmla="*/ 176220 h 609600"/>
              <a:gd name="connsiteX159" fmla="*/ 438157 w 609600"/>
              <a:gd name="connsiteY159" fmla="*/ 195270 h 609600"/>
              <a:gd name="connsiteX160" fmla="*/ 173048 w 609600"/>
              <a:gd name="connsiteY160" fmla="*/ 156375 h 609600"/>
              <a:gd name="connsiteX161" fmla="*/ 192098 w 609600"/>
              <a:gd name="connsiteY161" fmla="*/ 175425 h 609600"/>
              <a:gd name="connsiteX162" fmla="*/ 173048 w 609600"/>
              <a:gd name="connsiteY162" fmla="*/ 194475 h 609600"/>
              <a:gd name="connsiteX163" fmla="*/ 153998 w 609600"/>
              <a:gd name="connsiteY163" fmla="*/ 175425 h 609600"/>
              <a:gd name="connsiteX164" fmla="*/ 173048 w 609600"/>
              <a:gd name="connsiteY164" fmla="*/ 156375 h 609600"/>
              <a:gd name="connsiteX165" fmla="*/ 47502 w 609600"/>
              <a:gd name="connsiteY165" fmla="*/ 375133 h 609600"/>
              <a:gd name="connsiteX166" fmla="*/ 135229 w 609600"/>
              <a:gd name="connsiteY166" fmla="*/ 434576 h 609600"/>
              <a:gd name="connsiteX167" fmla="*/ 134947 w 609600"/>
              <a:gd name="connsiteY167" fmla="*/ 437363 h 609600"/>
              <a:gd name="connsiteX168" fmla="*/ 173047 w 609600"/>
              <a:gd name="connsiteY168" fmla="*/ 475463 h 609600"/>
              <a:gd name="connsiteX169" fmla="*/ 175314 w 609600"/>
              <a:gd name="connsiteY169" fmla="*/ 475234 h 609600"/>
              <a:gd name="connsiteX170" fmla="*/ 234347 w 609600"/>
              <a:gd name="connsiteY170" fmla="*/ 562079 h 609600"/>
              <a:gd name="connsiteX171" fmla="*/ 47502 w 609600"/>
              <a:gd name="connsiteY171" fmla="*/ 375133 h 609600"/>
              <a:gd name="connsiteX172" fmla="*/ 304807 w 609600"/>
              <a:gd name="connsiteY172" fmla="*/ 590558 h 609600"/>
              <a:gd name="connsiteX173" fmla="*/ 295282 w 609600"/>
              <a:gd name="connsiteY173" fmla="*/ 581033 h 609600"/>
              <a:gd name="connsiteX174" fmla="*/ 304807 w 609600"/>
              <a:gd name="connsiteY174" fmla="*/ 571508 h 609600"/>
              <a:gd name="connsiteX175" fmla="*/ 314332 w 609600"/>
              <a:gd name="connsiteY175" fmla="*/ 581033 h 609600"/>
              <a:gd name="connsiteX176" fmla="*/ 304807 w 609600"/>
              <a:gd name="connsiteY176" fmla="*/ 590558 h 609600"/>
              <a:gd name="connsiteX177" fmla="*/ 375315 w 609600"/>
              <a:gd name="connsiteY177" fmla="*/ 562056 h 609600"/>
              <a:gd name="connsiteX178" fmla="*/ 434071 w 609600"/>
              <a:gd name="connsiteY178" fmla="*/ 475844 h 609600"/>
              <a:gd name="connsiteX179" fmla="*/ 438157 w 609600"/>
              <a:gd name="connsiteY179" fmla="*/ 476258 h 609600"/>
              <a:gd name="connsiteX180" fmla="*/ 476257 w 609600"/>
              <a:gd name="connsiteY180" fmla="*/ 438158 h 609600"/>
              <a:gd name="connsiteX181" fmla="*/ 475841 w 609600"/>
              <a:gd name="connsiteY181" fmla="*/ 434043 h 609600"/>
              <a:gd name="connsiteX182" fmla="*/ 562045 w 609600"/>
              <a:gd name="connsiteY182" fmla="*/ 375359 h 609600"/>
              <a:gd name="connsiteX183" fmla="*/ 375315 w 609600"/>
              <a:gd name="connsiteY183" fmla="*/ 562056 h 609600"/>
              <a:gd name="connsiteX184" fmla="*/ 581032 w 609600"/>
              <a:gd name="connsiteY184" fmla="*/ 314333 h 609600"/>
              <a:gd name="connsiteX185" fmla="*/ 571507 w 609600"/>
              <a:gd name="connsiteY185" fmla="*/ 304808 h 609600"/>
              <a:gd name="connsiteX186" fmla="*/ 581032 w 609600"/>
              <a:gd name="connsiteY186" fmla="*/ 295283 h 609600"/>
              <a:gd name="connsiteX187" fmla="*/ 590557 w 609600"/>
              <a:gd name="connsiteY187" fmla="*/ 304808 h 609600"/>
              <a:gd name="connsiteX188" fmla="*/ 581032 w 609600"/>
              <a:gd name="connsiteY188" fmla="*/ 314333 h 609600"/>
              <a:gd name="connsiteX189" fmla="*/ 561949 w 609600"/>
              <a:gd name="connsiteY189" fmla="*/ 233975 h 609600"/>
              <a:gd name="connsiteX190" fmla="*/ 476192 w 609600"/>
              <a:gd name="connsiteY190" fmla="*/ 175579 h 609600"/>
              <a:gd name="connsiteX191" fmla="*/ 438157 w 609600"/>
              <a:gd name="connsiteY191" fmla="*/ 138120 h 609600"/>
              <a:gd name="connsiteX192" fmla="*/ 435909 w 609600"/>
              <a:gd name="connsiteY192" fmla="*/ 138347 h 609600"/>
              <a:gd name="connsiteX193" fmla="*/ 375431 w 609600"/>
              <a:gd name="connsiteY193" fmla="*/ 47643 h 609600"/>
              <a:gd name="connsiteX194" fmla="*/ 561949 w 609600"/>
              <a:gd name="connsiteY194" fmla="*/ 233975 h 609600"/>
              <a:gd name="connsiteX195" fmla="*/ 304807 w 609600"/>
              <a:gd name="connsiteY195" fmla="*/ 19058 h 609600"/>
              <a:gd name="connsiteX196" fmla="*/ 314332 w 609600"/>
              <a:gd name="connsiteY196" fmla="*/ 28583 h 609600"/>
              <a:gd name="connsiteX197" fmla="*/ 304807 w 609600"/>
              <a:gd name="connsiteY197" fmla="*/ 38108 h 609600"/>
              <a:gd name="connsiteX198" fmla="*/ 295282 w 609600"/>
              <a:gd name="connsiteY198" fmla="*/ 28583 h 609600"/>
              <a:gd name="connsiteX199" fmla="*/ 304807 w 609600"/>
              <a:gd name="connsiteY199" fmla="*/ 19058 h 609600"/>
              <a:gd name="connsiteX200" fmla="*/ 234259 w 609600"/>
              <a:gd name="connsiteY200" fmla="*/ 47524 h 609600"/>
              <a:gd name="connsiteX201" fmla="*/ 174048 w 609600"/>
              <a:gd name="connsiteY201" fmla="*/ 137426 h 609600"/>
              <a:gd name="connsiteX202" fmla="*/ 173048 w 609600"/>
              <a:gd name="connsiteY202" fmla="*/ 137325 h 609600"/>
              <a:gd name="connsiteX203" fmla="*/ 134987 w 609600"/>
              <a:gd name="connsiteY203" fmla="*/ 175034 h 609600"/>
              <a:gd name="connsiteX204" fmla="*/ 47476 w 609600"/>
              <a:gd name="connsiteY204" fmla="*/ 234425 h 609600"/>
              <a:gd name="connsiteX205" fmla="*/ 234259 w 609600"/>
              <a:gd name="connsiteY205" fmla="*/ 47524 h 609600"/>
              <a:gd name="connsiteX206" fmla="*/ 28582 w 609600"/>
              <a:gd name="connsiteY206" fmla="*/ 295283 h 609600"/>
              <a:gd name="connsiteX207" fmla="*/ 38107 w 609600"/>
              <a:gd name="connsiteY207" fmla="*/ 304808 h 609600"/>
              <a:gd name="connsiteX208" fmla="*/ 28582 w 609600"/>
              <a:gd name="connsiteY208" fmla="*/ 314333 h 609600"/>
              <a:gd name="connsiteX209" fmla="*/ 19057 w 609600"/>
              <a:gd name="connsiteY209" fmla="*/ 304808 h 609600"/>
              <a:gd name="connsiteX210" fmla="*/ 28582 w 609600"/>
              <a:gd name="connsiteY210" fmla="*/ 295283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</a:cxnLst>
            <a:rect l="l" t="t" r="r" b="b"/>
            <a:pathLst>
              <a:path w="609600" h="609600">
                <a:moveTo>
                  <a:pt x="20347" y="332029"/>
                </a:moveTo>
                <a:cubicBezTo>
                  <a:pt x="33183" y="468411"/>
                  <a:pt x="141184" y="576394"/>
                  <a:pt x="277568" y="589209"/>
                </a:cubicBezTo>
                <a:cubicBezTo>
                  <a:pt x="281980" y="604253"/>
                  <a:pt x="297751" y="612872"/>
                  <a:pt x="312795" y="608461"/>
                </a:cubicBezTo>
                <a:cubicBezTo>
                  <a:pt x="322065" y="605742"/>
                  <a:pt x="329316" y="598496"/>
                  <a:pt x="332041" y="589228"/>
                </a:cubicBezTo>
                <a:cubicBezTo>
                  <a:pt x="468412" y="576392"/>
                  <a:pt x="576393" y="468411"/>
                  <a:pt x="589230" y="332040"/>
                </a:cubicBezTo>
                <a:cubicBezTo>
                  <a:pt x="604270" y="327617"/>
                  <a:pt x="612877" y="311838"/>
                  <a:pt x="608454" y="296798"/>
                </a:cubicBezTo>
                <a:cubicBezTo>
                  <a:pt x="605727" y="287528"/>
                  <a:pt x="598472" y="280281"/>
                  <a:pt x="589199" y="277565"/>
                </a:cubicBezTo>
                <a:cubicBezTo>
                  <a:pt x="576039" y="141354"/>
                  <a:pt x="468244" y="33546"/>
                  <a:pt x="332035" y="20368"/>
                </a:cubicBezTo>
                <a:cubicBezTo>
                  <a:pt x="327602" y="5330"/>
                  <a:pt x="311819" y="-3267"/>
                  <a:pt x="296781" y="1166"/>
                </a:cubicBezTo>
                <a:cubicBezTo>
                  <a:pt x="287518" y="3896"/>
                  <a:pt x="280278" y="11149"/>
                  <a:pt x="277564" y="20417"/>
                </a:cubicBezTo>
                <a:cubicBezTo>
                  <a:pt x="141169" y="33173"/>
                  <a:pt x="33153" y="141180"/>
                  <a:pt x="20386" y="277574"/>
                </a:cubicBezTo>
                <a:cubicBezTo>
                  <a:pt x="5346" y="281996"/>
                  <a:pt x="-3262" y="297773"/>
                  <a:pt x="1160" y="312813"/>
                </a:cubicBezTo>
                <a:cubicBezTo>
                  <a:pt x="3879" y="322060"/>
                  <a:pt x="11104" y="329296"/>
                  <a:pt x="20347" y="332028"/>
                </a:cubicBezTo>
                <a:lnTo>
                  <a:pt x="20347" y="332029"/>
                </a:lnTo>
                <a:close/>
                <a:moveTo>
                  <a:pt x="139789" y="193633"/>
                </a:moveTo>
                <a:cubicBezTo>
                  <a:pt x="142975" y="199467"/>
                  <a:pt x="147631" y="204366"/>
                  <a:pt x="153295" y="207844"/>
                </a:cubicBezTo>
                <a:cubicBezTo>
                  <a:pt x="149357" y="227579"/>
                  <a:pt x="146665" y="247542"/>
                  <a:pt x="145234" y="267615"/>
                </a:cubicBezTo>
                <a:cubicBezTo>
                  <a:pt x="131239" y="270713"/>
                  <a:pt x="120167" y="281404"/>
                  <a:pt x="116581" y="295283"/>
                </a:cubicBezTo>
                <a:lnTo>
                  <a:pt x="55401" y="295283"/>
                </a:lnTo>
                <a:cubicBezTo>
                  <a:pt x="53073" y="288770"/>
                  <a:pt x="48458" y="283324"/>
                  <a:pt x="42415" y="279960"/>
                </a:cubicBezTo>
                <a:cubicBezTo>
                  <a:pt x="53856" y="246129"/>
                  <a:pt x="88418" y="215388"/>
                  <a:pt x="139789" y="193633"/>
                </a:cubicBezTo>
                <a:close/>
                <a:moveTo>
                  <a:pt x="279940" y="42379"/>
                </a:moveTo>
                <a:cubicBezTo>
                  <a:pt x="283302" y="48439"/>
                  <a:pt x="288756" y="53068"/>
                  <a:pt x="295282" y="55402"/>
                </a:cubicBezTo>
                <a:lnTo>
                  <a:pt x="295282" y="106135"/>
                </a:lnTo>
                <a:cubicBezTo>
                  <a:pt x="278504" y="110453"/>
                  <a:pt x="266758" y="125557"/>
                  <a:pt x="266707" y="142883"/>
                </a:cubicBezTo>
                <a:cubicBezTo>
                  <a:pt x="266707" y="143687"/>
                  <a:pt x="266895" y="144440"/>
                  <a:pt x="266945" y="145232"/>
                </a:cubicBezTo>
                <a:cubicBezTo>
                  <a:pt x="245952" y="146757"/>
                  <a:pt x="225082" y="149667"/>
                  <a:pt x="204473" y="153943"/>
                </a:cubicBezTo>
                <a:cubicBezTo>
                  <a:pt x="201302" y="149391"/>
                  <a:pt x="197180" y="145583"/>
                  <a:pt x="192391" y="142783"/>
                </a:cubicBezTo>
                <a:cubicBezTo>
                  <a:pt x="214190" y="89685"/>
                  <a:pt x="245353" y="54075"/>
                  <a:pt x="279940" y="42379"/>
                </a:cubicBezTo>
                <a:lnTo>
                  <a:pt x="279940" y="42379"/>
                </a:lnTo>
                <a:close/>
                <a:moveTo>
                  <a:pt x="329673" y="42382"/>
                </a:moveTo>
                <a:cubicBezTo>
                  <a:pt x="364480" y="54179"/>
                  <a:pt x="395904" y="90374"/>
                  <a:pt x="417734" y="144165"/>
                </a:cubicBezTo>
                <a:cubicBezTo>
                  <a:pt x="413577" y="146819"/>
                  <a:pt x="409971" y="150251"/>
                  <a:pt x="407116" y="154273"/>
                </a:cubicBezTo>
                <a:cubicBezTo>
                  <a:pt x="385866" y="149790"/>
                  <a:pt x="364333" y="146766"/>
                  <a:pt x="342670" y="145220"/>
                </a:cubicBezTo>
                <a:cubicBezTo>
                  <a:pt x="342719" y="144432"/>
                  <a:pt x="342907" y="143683"/>
                  <a:pt x="342907" y="142883"/>
                </a:cubicBezTo>
                <a:cubicBezTo>
                  <a:pt x="342855" y="125557"/>
                  <a:pt x="331110" y="110453"/>
                  <a:pt x="314332" y="106135"/>
                </a:cubicBezTo>
                <a:lnTo>
                  <a:pt x="314332" y="55402"/>
                </a:lnTo>
                <a:cubicBezTo>
                  <a:pt x="320857" y="53069"/>
                  <a:pt x="326310" y="48441"/>
                  <a:pt x="329673" y="42382"/>
                </a:cubicBezTo>
                <a:close/>
                <a:moveTo>
                  <a:pt x="567304" y="279903"/>
                </a:moveTo>
                <a:cubicBezTo>
                  <a:pt x="561211" y="283262"/>
                  <a:pt x="556555" y="288731"/>
                  <a:pt x="554212" y="295283"/>
                </a:cubicBezTo>
                <a:lnTo>
                  <a:pt x="493033" y="295283"/>
                </a:lnTo>
                <a:cubicBezTo>
                  <a:pt x="489447" y="281405"/>
                  <a:pt x="478376" y="270714"/>
                  <a:pt x="464382" y="267616"/>
                </a:cubicBezTo>
                <a:cubicBezTo>
                  <a:pt x="462984" y="248052"/>
                  <a:pt x="460388" y="228592"/>
                  <a:pt x="456609" y="209346"/>
                </a:cubicBezTo>
                <a:cubicBezTo>
                  <a:pt x="462887" y="205837"/>
                  <a:pt x="468043" y="200624"/>
                  <a:pt x="471481" y="194307"/>
                </a:cubicBezTo>
                <a:cubicBezTo>
                  <a:pt x="522030" y="216001"/>
                  <a:pt x="555961" y="246326"/>
                  <a:pt x="567304" y="279903"/>
                </a:cubicBezTo>
                <a:close/>
                <a:moveTo>
                  <a:pt x="455775" y="404578"/>
                </a:moveTo>
                <a:cubicBezTo>
                  <a:pt x="460023" y="383932"/>
                  <a:pt x="462898" y="363027"/>
                  <a:pt x="464381" y="342000"/>
                </a:cubicBezTo>
                <a:cubicBezTo>
                  <a:pt x="478376" y="338901"/>
                  <a:pt x="489447" y="328210"/>
                  <a:pt x="493033" y="314333"/>
                </a:cubicBezTo>
                <a:lnTo>
                  <a:pt x="554212" y="314333"/>
                </a:lnTo>
                <a:cubicBezTo>
                  <a:pt x="556550" y="320870"/>
                  <a:pt x="561191" y="326331"/>
                  <a:pt x="567267" y="329692"/>
                </a:cubicBezTo>
                <a:cubicBezTo>
                  <a:pt x="555713" y="363689"/>
                  <a:pt x="520950" y="394470"/>
                  <a:pt x="469194" y="416207"/>
                </a:cubicBezTo>
                <a:cubicBezTo>
                  <a:pt x="465697" y="411330"/>
                  <a:pt x="461099" y="407346"/>
                  <a:pt x="455775" y="404578"/>
                </a:cubicBezTo>
                <a:lnTo>
                  <a:pt x="455775" y="404578"/>
                </a:lnTo>
                <a:close/>
                <a:moveTo>
                  <a:pt x="329675" y="567237"/>
                </a:moveTo>
                <a:cubicBezTo>
                  <a:pt x="326312" y="561176"/>
                  <a:pt x="320858" y="556546"/>
                  <a:pt x="314332" y="554213"/>
                </a:cubicBezTo>
                <a:lnTo>
                  <a:pt x="314332" y="503480"/>
                </a:lnTo>
                <a:cubicBezTo>
                  <a:pt x="331110" y="499162"/>
                  <a:pt x="342855" y="484058"/>
                  <a:pt x="342907" y="466733"/>
                </a:cubicBezTo>
                <a:cubicBezTo>
                  <a:pt x="342907" y="465894"/>
                  <a:pt x="342713" y="465109"/>
                  <a:pt x="342659" y="464285"/>
                </a:cubicBezTo>
                <a:cubicBezTo>
                  <a:pt x="363457" y="462788"/>
                  <a:pt x="384134" y="459934"/>
                  <a:pt x="404560" y="455742"/>
                </a:cubicBezTo>
                <a:cubicBezTo>
                  <a:pt x="407332" y="461090"/>
                  <a:pt x="411331" y="465706"/>
                  <a:pt x="416228" y="469214"/>
                </a:cubicBezTo>
                <a:cubicBezTo>
                  <a:pt x="394468" y="520931"/>
                  <a:pt x="363660" y="555707"/>
                  <a:pt x="329675" y="567236"/>
                </a:cubicBezTo>
                <a:lnTo>
                  <a:pt x="329675" y="567237"/>
                </a:lnTo>
                <a:close/>
                <a:moveTo>
                  <a:pt x="279942" y="567233"/>
                </a:moveTo>
                <a:cubicBezTo>
                  <a:pt x="246039" y="555725"/>
                  <a:pt x="215242" y="520996"/>
                  <a:pt x="193490" y="469406"/>
                </a:cubicBezTo>
                <a:cubicBezTo>
                  <a:pt x="198741" y="466012"/>
                  <a:pt x="203077" y="461379"/>
                  <a:pt x="206117" y="455916"/>
                </a:cubicBezTo>
                <a:cubicBezTo>
                  <a:pt x="226197" y="460000"/>
                  <a:pt x="246518" y="462791"/>
                  <a:pt x="266956" y="464273"/>
                </a:cubicBezTo>
                <a:cubicBezTo>
                  <a:pt x="266902" y="465102"/>
                  <a:pt x="266707" y="465891"/>
                  <a:pt x="266707" y="466733"/>
                </a:cubicBezTo>
                <a:cubicBezTo>
                  <a:pt x="266758" y="484057"/>
                  <a:pt x="278504" y="499162"/>
                  <a:pt x="295282" y="503480"/>
                </a:cubicBezTo>
                <a:lnTo>
                  <a:pt x="295282" y="554212"/>
                </a:lnTo>
                <a:cubicBezTo>
                  <a:pt x="288757" y="556545"/>
                  <a:pt x="283304" y="561173"/>
                  <a:pt x="279942" y="567232"/>
                </a:cubicBezTo>
                <a:lnTo>
                  <a:pt x="279942" y="567233"/>
                </a:lnTo>
                <a:close/>
                <a:moveTo>
                  <a:pt x="141244" y="416477"/>
                </a:moveTo>
                <a:cubicBezTo>
                  <a:pt x="89119" y="394719"/>
                  <a:pt x="54041" y="363786"/>
                  <a:pt x="42444" y="329639"/>
                </a:cubicBezTo>
                <a:cubicBezTo>
                  <a:pt x="48473" y="326273"/>
                  <a:pt x="53077" y="320835"/>
                  <a:pt x="55402" y="314333"/>
                </a:cubicBezTo>
                <a:lnTo>
                  <a:pt x="116581" y="314333"/>
                </a:lnTo>
                <a:cubicBezTo>
                  <a:pt x="120167" y="328212"/>
                  <a:pt x="131241" y="338904"/>
                  <a:pt x="145238" y="342001"/>
                </a:cubicBezTo>
                <a:cubicBezTo>
                  <a:pt x="146737" y="363042"/>
                  <a:pt x="149627" y="383960"/>
                  <a:pt x="153890" y="404620"/>
                </a:cubicBezTo>
                <a:cubicBezTo>
                  <a:pt x="148822" y="407551"/>
                  <a:pt x="144495" y="411608"/>
                  <a:pt x="141244" y="416477"/>
                </a:cubicBezTo>
                <a:close/>
                <a:moveTo>
                  <a:pt x="173048" y="213525"/>
                </a:moveTo>
                <a:cubicBezTo>
                  <a:pt x="194080" y="213502"/>
                  <a:pt x="211125" y="196457"/>
                  <a:pt x="211148" y="175425"/>
                </a:cubicBezTo>
                <a:cubicBezTo>
                  <a:pt x="211148" y="174283"/>
                  <a:pt x="210909" y="173208"/>
                  <a:pt x="210810" y="172092"/>
                </a:cubicBezTo>
                <a:cubicBezTo>
                  <a:pt x="231350" y="167943"/>
                  <a:pt x="252147" y="165197"/>
                  <a:pt x="273059" y="163872"/>
                </a:cubicBezTo>
                <a:cubicBezTo>
                  <a:pt x="278273" y="171682"/>
                  <a:pt x="286186" y="177293"/>
                  <a:pt x="295282" y="179630"/>
                </a:cubicBezTo>
                <a:lnTo>
                  <a:pt x="295282" y="248518"/>
                </a:lnTo>
                <a:cubicBezTo>
                  <a:pt x="271349" y="252602"/>
                  <a:pt x="252601" y="271349"/>
                  <a:pt x="248517" y="295283"/>
                </a:cubicBezTo>
                <a:lnTo>
                  <a:pt x="190075" y="295283"/>
                </a:lnTo>
                <a:cubicBezTo>
                  <a:pt x="186726" y="282470"/>
                  <a:pt x="176950" y="272324"/>
                  <a:pt x="164270" y="268501"/>
                </a:cubicBezTo>
                <a:cubicBezTo>
                  <a:pt x="165607" y="249996"/>
                  <a:pt x="168063" y="231589"/>
                  <a:pt x="171625" y="213381"/>
                </a:cubicBezTo>
                <a:cubicBezTo>
                  <a:pt x="172108" y="213399"/>
                  <a:pt x="172560" y="213525"/>
                  <a:pt x="173048" y="213525"/>
                </a:cubicBezTo>
                <a:close/>
                <a:moveTo>
                  <a:pt x="304807" y="123833"/>
                </a:moveTo>
                <a:cubicBezTo>
                  <a:pt x="315328" y="123833"/>
                  <a:pt x="323857" y="132361"/>
                  <a:pt x="323857" y="142883"/>
                </a:cubicBezTo>
                <a:cubicBezTo>
                  <a:pt x="323857" y="153404"/>
                  <a:pt x="315328" y="161933"/>
                  <a:pt x="304807" y="161933"/>
                </a:cubicBezTo>
                <a:cubicBezTo>
                  <a:pt x="294286" y="161933"/>
                  <a:pt x="285757" y="153404"/>
                  <a:pt x="285757" y="142883"/>
                </a:cubicBezTo>
                <a:cubicBezTo>
                  <a:pt x="285769" y="132367"/>
                  <a:pt x="294291" y="123845"/>
                  <a:pt x="304807" y="123833"/>
                </a:cubicBezTo>
                <a:close/>
                <a:moveTo>
                  <a:pt x="336553" y="163875"/>
                </a:moveTo>
                <a:cubicBezTo>
                  <a:pt x="358023" y="165213"/>
                  <a:pt x="379373" y="168053"/>
                  <a:pt x="400446" y="172373"/>
                </a:cubicBezTo>
                <a:cubicBezTo>
                  <a:pt x="400250" y="173647"/>
                  <a:pt x="400120" y="174932"/>
                  <a:pt x="400057" y="176220"/>
                </a:cubicBezTo>
                <a:cubicBezTo>
                  <a:pt x="400079" y="197253"/>
                  <a:pt x="417124" y="214298"/>
                  <a:pt x="438157" y="214320"/>
                </a:cubicBezTo>
                <a:lnTo>
                  <a:pt x="438173" y="214318"/>
                </a:lnTo>
                <a:cubicBezTo>
                  <a:pt x="441636" y="232221"/>
                  <a:pt x="444033" y="250312"/>
                  <a:pt x="445352" y="268499"/>
                </a:cubicBezTo>
                <a:cubicBezTo>
                  <a:pt x="432668" y="272320"/>
                  <a:pt x="422889" y="282467"/>
                  <a:pt x="419539" y="295283"/>
                </a:cubicBezTo>
                <a:lnTo>
                  <a:pt x="361096" y="295283"/>
                </a:lnTo>
                <a:cubicBezTo>
                  <a:pt x="357012" y="271350"/>
                  <a:pt x="338265" y="252602"/>
                  <a:pt x="314332" y="248518"/>
                </a:cubicBezTo>
                <a:lnTo>
                  <a:pt x="314332" y="179630"/>
                </a:lnTo>
                <a:cubicBezTo>
                  <a:pt x="323426" y="177294"/>
                  <a:pt x="331339" y="171684"/>
                  <a:pt x="336553" y="163875"/>
                </a:cubicBezTo>
                <a:close/>
                <a:moveTo>
                  <a:pt x="437231" y="400151"/>
                </a:moveTo>
                <a:cubicBezTo>
                  <a:pt x="416981" y="400656"/>
                  <a:pt x="400679" y="416942"/>
                  <a:pt x="400154" y="437191"/>
                </a:cubicBezTo>
                <a:cubicBezTo>
                  <a:pt x="379151" y="441473"/>
                  <a:pt x="357875" y="444285"/>
                  <a:pt x="336480" y="445608"/>
                </a:cubicBezTo>
                <a:cubicBezTo>
                  <a:pt x="331260" y="437864"/>
                  <a:pt x="323379" y="432305"/>
                  <a:pt x="314332" y="429985"/>
                </a:cubicBezTo>
                <a:lnTo>
                  <a:pt x="314332" y="361097"/>
                </a:lnTo>
                <a:cubicBezTo>
                  <a:pt x="338265" y="357013"/>
                  <a:pt x="357012" y="338266"/>
                  <a:pt x="361096" y="314333"/>
                </a:cubicBezTo>
                <a:lnTo>
                  <a:pt x="419539" y="314333"/>
                </a:lnTo>
                <a:cubicBezTo>
                  <a:pt x="422889" y="327148"/>
                  <a:pt x="432669" y="337296"/>
                  <a:pt x="445352" y="341117"/>
                </a:cubicBezTo>
                <a:cubicBezTo>
                  <a:pt x="443929" y="360950"/>
                  <a:pt x="441216" y="380670"/>
                  <a:pt x="437231" y="400151"/>
                </a:cubicBezTo>
                <a:close/>
                <a:moveTo>
                  <a:pt x="304807" y="485783"/>
                </a:moveTo>
                <a:cubicBezTo>
                  <a:pt x="294286" y="485783"/>
                  <a:pt x="285757" y="477254"/>
                  <a:pt x="285757" y="466733"/>
                </a:cubicBezTo>
                <a:cubicBezTo>
                  <a:pt x="285757" y="456212"/>
                  <a:pt x="294286" y="447683"/>
                  <a:pt x="304807" y="447683"/>
                </a:cubicBezTo>
                <a:cubicBezTo>
                  <a:pt x="315328" y="447683"/>
                  <a:pt x="323857" y="456212"/>
                  <a:pt x="323857" y="466733"/>
                </a:cubicBezTo>
                <a:cubicBezTo>
                  <a:pt x="323845" y="477249"/>
                  <a:pt x="315323" y="485771"/>
                  <a:pt x="304807" y="485783"/>
                </a:cubicBezTo>
                <a:close/>
                <a:moveTo>
                  <a:pt x="273119" y="445635"/>
                </a:moveTo>
                <a:cubicBezTo>
                  <a:pt x="252297" y="444323"/>
                  <a:pt x="231588" y="441601"/>
                  <a:pt x="211135" y="437488"/>
                </a:cubicBezTo>
                <a:lnTo>
                  <a:pt x="211147" y="437362"/>
                </a:lnTo>
                <a:cubicBezTo>
                  <a:pt x="211125" y="416329"/>
                  <a:pt x="194080" y="399284"/>
                  <a:pt x="173047" y="399262"/>
                </a:cubicBezTo>
                <a:cubicBezTo>
                  <a:pt x="172775" y="399262"/>
                  <a:pt x="172524" y="399336"/>
                  <a:pt x="172253" y="399342"/>
                </a:cubicBezTo>
                <a:cubicBezTo>
                  <a:pt x="168352" y="380123"/>
                  <a:pt x="165684" y="360675"/>
                  <a:pt x="164264" y="341116"/>
                </a:cubicBezTo>
                <a:cubicBezTo>
                  <a:pt x="176946" y="337294"/>
                  <a:pt x="186725" y="327147"/>
                  <a:pt x="190075" y="314333"/>
                </a:cubicBezTo>
                <a:lnTo>
                  <a:pt x="248517" y="314333"/>
                </a:lnTo>
                <a:cubicBezTo>
                  <a:pt x="252601" y="338266"/>
                  <a:pt x="271349" y="357013"/>
                  <a:pt x="295282" y="361097"/>
                </a:cubicBezTo>
                <a:lnTo>
                  <a:pt x="295282" y="429985"/>
                </a:lnTo>
                <a:cubicBezTo>
                  <a:pt x="286225" y="432308"/>
                  <a:pt x="278338" y="437878"/>
                  <a:pt x="273119" y="445635"/>
                </a:cubicBezTo>
                <a:close/>
                <a:moveTo>
                  <a:pt x="304807" y="266708"/>
                </a:moveTo>
                <a:cubicBezTo>
                  <a:pt x="325849" y="266708"/>
                  <a:pt x="342907" y="283765"/>
                  <a:pt x="342907" y="304808"/>
                </a:cubicBezTo>
                <a:cubicBezTo>
                  <a:pt x="342907" y="325850"/>
                  <a:pt x="325849" y="342908"/>
                  <a:pt x="304807" y="342908"/>
                </a:cubicBezTo>
                <a:cubicBezTo>
                  <a:pt x="283765" y="342908"/>
                  <a:pt x="266707" y="325850"/>
                  <a:pt x="266707" y="304808"/>
                </a:cubicBezTo>
                <a:cubicBezTo>
                  <a:pt x="266729" y="283775"/>
                  <a:pt x="283774" y="266730"/>
                  <a:pt x="304807" y="266708"/>
                </a:cubicBezTo>
                <a:close/>
                <a:moveTo>
                  <a:pt x="456286" y="323858"/>
                </a:moveTo>
                <a:cubicBezTo>
                  <a:pt x="445765" y="323858"/>
                  <a:pt x="437236" y="315329"/>
                  <a:pt x="437236" y="304808"/>
                </a:cubicBezTo>
                <a:cubicBezTo>
                  <a:pt x="437236" y="294286"/>
                  <a:pt x="445765" y="285758"/>
                  <a:pt x="456286" y="285758"/>
                </a:cubicBezTo>
                <a:cubicBezTo>
                  <a:pt x="466807" y="285758"/>
                  <a:pt x="475336" y="294286"/>
                  <a:pt x="475336" y="304808"/>
                </a:cubicBezTo>
                <a:cubicBezTo>
                  <a:pt x="475324" y="315324"/>
                  <a:pt x="466802" y="323846"/>
                  <a:pt x="456286" y="323858"/>
                </a:cubicBezTo>
                <a:close/>
                <a:moveTo>
                  <a:pt x="153328" y="285758"/>
                </a:moveTo>
                <a:cubicBezTo>
                  <a:pt x="163849" y="285758"/>
                  <a:pt x="172378" y="294286"/>
                  <a:pt x="172378" y="304808"/>
                </a:cubicBezTo>
                <a:cubicBezTo>
                  <a:pt x="172378" y="315329"/>
                  <a:pt x="163849" y="323858"/>
                  <a:pt x="153328" y="323858"/>
                </a:cubicBezTo>
                <a:cubicBezTo>
                  <a:pt x="142807" y="323858"/>
                  <a:pt x="134278" y="315329"/>
                  <a:pt x="134278" y="304808"/>
                </a:cubicBezTo>
                <a:cubicBezTo>
                  <a:pt x="134290" y="294292"/>
                  <a:pt x="142812" y="285770"/>
                  <a:pt x="153328" y="285758"/>
                </a:cubicBezTo>
                <a:close/>
                <a:moveTo>
                  <a:pt x="173048" y="418312"/>
                </a:moveTo>
                <a:cubicBezTo>
                  <a:pt x="183569" y="418312"/>
                  <a:pt x="192098" y="426841"/>
                  <a:pt x="192098" y="437362"/>
                </a:cubicBezTo>
                <a:cubicBezTo>
                  <a:pt x="192098" y="447883"/>
                  <a:pt x="183569" y="456412"/>
                  <a:pt x="173048" y="456412"/>
                </a:cubicBezTo>
                <a:cubicBezTo>
                  <a:pt x="162526" y="456412"/>
                  <a:pt x="153998" y="447883"/>
                  <a:pt x="153998" y="437362"/>
                </a:cubicBezTo>
                <a:cubicBezTo>
                  <a:pt x="154010" y="426846"/>
                  <a:pt x="162531" y="418324"/>
                  <a:pt x="173048" y="418312"/>
                </a:cubicBezTo>
                <a:close/>
                <a:moveTo>
                  <a:pt x="438157" y="457208"/>
                </a:moveTo>
                <a:cubicBezTo>
                  <a:pt x="427636" y="457208"/>
                  <a:pt x="419107" y="448679"/>
                  <a:pt x="419107" y="438158"/>
                </a:cubicBezTo>
                <a:cubicBezTo>
                  <a:pt x="419107" y="427637"/>
                  <a:pt x="427636" y="419108"/>
                  <a:pt x="438157" y="419108"/>
                </a:cubicBezTo>
                <a:cubicBezTo>
                  <a:pt x="448678" y="419108"/>
                  <a:pt x="457207" y="427637"/>
                  <a:pt x="457207" y="438158"/>
                </a:cubicBezTo>
                <a:cubicBezTo>
                  <a:pt x="457195" y="448674"/>
                  <a:pt x="448673" y="457196"/>
                  <a:pt x="438157" y="457208"/>
                </a:cubicBezTo>
                <a:close/>
                <a:moveTo>
                  <a:pt x="438157" y="195270"/>
                </a:moveTo>
                <a:cubicBezTo>
                  <a:pt x="427636" y="195270"/>
                  <a:pt x="419107" y="186741"/>
                  <a:pt x="419107" y="176220"/>
                </a:cubicBezTo>
                <a:cubicBezTo>
                  <a:pt x="419107" y="165699"/>
                  <a:pt x="427636" y="157170"/>
                  <a:pt x="438157" y="157170"/>
                </a:cubicBezTo>
                <a:cubicBezTo>
                  <a:pt x="448678" y="157170"/>
                  <a:pt x="457207" y="165699"/>
                  <a:pt x="457207" y="176220"/>
                </a:cubicBezTo>
                <a:cubicBezTo>
                  <a:pt x="457195" y="186736"/>
                  <a:pt x="448673" y="195258"/>
                  <a:pt x="438157" y="195270"/>
                </a:cubicBezTo>
                <a:close/>
                <a:moveTo>
                  <a:pt x="173048" y="156375"/>
                </a:moveTo>
                <a:cubicBezTo>
                  <a:pt x="183569" y="156375"/>
                  <a:pt x="192098" y="164904"/>
                  <a:pt x="192098" y="175425"/>
                </a:cubicBezTo>
                <a:cubicBezTo>
                  <a:pt x="192098" y="185946"/>
                  <a:pt x="183569" y="194475"/>
                  <a:pt x="173048" y="194475"/>
                </a:cubicBezTo>
                <a:cubicBezTo>
                  <a:pt x="162526" y="194475"/>
                  <a:pt x="153998" y="185946"/>
                  <a:pt x="153998" y="175425"/>
                </a:cubicBezTo>
                <a:cubicBezTo>
                  <a:pt x="154010" y="164909"/>
                  <a:pt x="162531" y="156387"/>
                  <a:pt x="173048" y="156375"/>
                </a:cubicBezTo>
                <a:close/>
                <a:moveTo>
                  <a:pt x="47502" y="375133"/>
                </a:moveTo>
                <a:cubicBezTo>
                  <a:pt x="71714" y="401511"/>
                  <a:pt x="101755" y="421867"/>
                  <a:pt x="135229" y="434576"/>
                </a:cubicBezTo>
                <a:cubicBezTo>
                  <a:pt x="135160" y="435513"/>
                  <a:pt x="134947" y="436409"/>
                  <a:pt x="134947" y="437363"/>
                </a:cubicBezTo>
                <a:cubicBezTo>
                  <a:pt x="134970" y="458395"/>
                  <a:pt x="152015" y="475440"/>
                  <a:pt x="173047" y="475463"/>
                </a:cubicBezTo>
                <a:cubicBezTo>
                  <a:pt x="173824" y="475463"/>
                  <a:pt x="174549" y="475279"/>
                  <a:pt x="175314" y="475234"/>
                </a:cubicBezTo>
                <a:cubicBezTo>
                  <a:pt x="188008" y="508360"/>
                  <a:pt x="208215" y="538088"/>
                  <a:pt x="234347" y="562079"/>
                </a:cubicBezTo>
                <a:cubicBezTo>
                  <a:pt x="143345" y="537264"/>
                  <a:pt x="72268" y="466148"/>
                  <a:pt x="47502" y="375133"/>
                </a:cubicBezTo>
                <a:close/>
                <a:moveTo>
                  <a:pt x="304807" y="590558"/>
                </a:moveTo>
                <a:cubicBezTo>
                  <a:pt x="299546" y="590558"/>
                  <a:pt x="295282" y="586293"/>
                  <a:pt x="295282" y="581033"/>
                </a:cubicBezTo>
                <a:cubicBezTo>
                  <a:pt x="295282" y="575772"/>
                  <a:pt x="299546" y="571508"/>
                  <a:pt x="304807" y="571508"/>
                </a:cubicBezTo>
                <a:cubicBezTo>
                  <a:pt x="310067" y="571508"/>
                  <a:pt x="314332" y="575772"/>
                  <a:pt x="314332" y="581033"/>
                </a:cubicBezTo>
                <a:cubicBezTo>
                  <a:pt x="314327" y="586291"/>
                  <a:pt x="310065" y="590552"/>
                  <a:pt x="304807" y="590558"/>
                </a:cubicBezTo>
                <a:close/>
                <a:moveTo>
                  <a:pt x="375315" y="562056"/>
                </a:moveTo>
                <a:cubicBezTo>
                  <a:pt x="401278" y="538227"/>
                  <a:pt x="421386" y="508722"/>
                  <a:pt x="434071" y="475844"/>
                </a:cubicBezTo>
                <a:cubicBezTo>
                  <a:pt x="435424" y="476057"/>
                  <a:pt x="436788" y="476195"/>
                  <a:pt x="438157" y="476258"/>
                </a:cubicBezTo>
                <a:cubicBezTo>
                  <a:pt x="459190" y="476235"/>
                  <a:pt x="476234" y="459190"/>
                  <a:pt x="476257" y="438158"/>
                </a:cubicBezTo>
                <a:cubicBezTo>
                  <a:pt x="476194" y="436779"/>
                  <a:pt x="476055" y="435406"/>
                  <a:pt x="475841" y="434043"/>
                </a:cubicBezTo>
                <a:cubicBezTo>
                  <a:pt x="508710" y="421378"/>
                  <a:pt x="538211" y="401296"/>
                  <a:pt x="562045" y="375359"/>
                </a:cubicBezTo>
                <a:cubicBezTo>
                  <a:pt x="537216" y="466245"/>
                  <a:pt x="466205" y="537243"/>
                  <a:pt x="375315" y="562056"/>
                </a:cubicBezTo>
                <a:close/>
                <a:moveTo>
                  <a:pt x="581032" y="314333"/>
                </a:moveTo>
                <a:cubicBezTo>
                  <a:pt x="575771" y="314333"/>
                  <a:pt x="571507" y="310068"/>
                  <a:pt x="571507" y="304808"/>
                </a:cubicBezTo>
                <a:cubicBezTo>
                  <a:pt x="571507" y="299547"/>
                  <a:pt x="575771" y="295283"/>
                  <a:pt x="581032" y="295283"/>
                </a:cubicBezTo>
                <a:cubicBezTo>
                  <a:pt x="586292" y="295283"/>
                  <a:pt x="590557" y="299547"/>
                  <a:pt x="590557" y="304808"/>
                </a:cubicBezTo>
                <a:cubicBezTo>
                  <a:pt x="590552" y="310066"/>
                  <a:pt x="586290" y="314327"/>
                  <a:pt x="581032" y="314333"/>
                </a:cubicBezTo>
                <a:close/>
                <a:moveTo>
                  <a:pt x="561949" y="233975"/>
                </a:moveTo>
                <a:cubicBezTo>
                  <a:pt x="538219" y="208192"/>
                  <a:pt x="508877" y="188212"/>
                  <a:pt x="476192" y="175579"/>
                </a:cubicBezTo>
                <a:cubicBezTo>
                  <a:pt x="475840" y="154814"/>
                  <a:pt x="458925" y="138155"/>
                  <a:pt x="438157" y="138120"/>
                </a:cubicBezTo>
                <a:cubicBezTo>
                  <a:pt x="437387" y="138120"/>
                  <a:pt x="436668" y="138302"/>
                  <a:pt x="435909" y="138347"/>
                </a:cubicBezTo>
                <a:cubicBezTo>
                  <a:pt x="423219" y="103749"/>
                  <a:pt x="402490" y="72661"/>
                  <a:pt x="375431" y="47643"/>
                </a:cubicBezTo>
                <a:cubicBezTo>
                  <a:pt x="466021" y="72674"/>
                  <a:pt x="536828" y="143410"/>
                  <a:pt x="561949" y="233975"/>
                </a:cubicBezTo>
                <a:close/>
                <a:moveTo>
                  <a:pt x="304807" y="19058"/>
                </a:moveTo>
                <a:cubicBezTo>
                  <a:pt x="310067" y="19058"/>
                  <a:pt x="314332" y="23322"/>
                  <a:pt x="314332" y="28583"/>
                </a:cubicBezTo>
                <a:cubicBezTo>
                  <a:pt x="314332" y="33843"/>
                  <a:pt x="310067" y="38108"/>
                  <a:pt x="304807" y="38108"/>
                </a:cubicBezTo>
                <a:cubicBezTo>
                  <a:pt x="299546" y="38108"/>
                  <a:pt x="295282" y="33843"/>
                  <a:pt x="295282" y="28583"/>
                </a:cubicBezTo>
                <a:cubicBezTo>
                  <a:pt x="295287" y="23324"/>
                  <a:pt x="299548" y="19063"/>
                  <a:pt x="304807" y="19058"/>
                </a:cubicBezTo>
                <a:close/>
                <a:moveTo>
                  <a:pt x="234259" y="47524"/>
                </a:moveTo>
                <a:cubicBezTo>
                  <a:pt x="207370" y="72316"/>
                  <a:pt x="186736" y="103124"/>
                  <a:pt x="174048" y="137426"/>
                </a:cubicBezTo>
                <a:cubicBezTo>
                  <a:pt x="173707" y="137416"/>
                  <a:pt x="173390" y="137325"/>
                  <a:pt x="173048" y="137325"/>
                </a:cubicBezTo>
                <a:cubicBezTo>
                  <a:pt x="152177" y="137355"/>
                  <a:pt x="135211" y="154164"/>
                  <a:pt x="134987" y="175034"/>
                </a:cubicBezTo>
                <a:cubicBezTo>
                  <a:pt x="101592" y="187751"/>
                  <a:pt x="71627" y="208088"/>
                  <a:pt x="47476" y="234425"/>
                </a:cubicBezTo>
                <a:cubicBezTo>
                  <a:pt x="72210" y="143422"/>
                  <a:pt x="143273" y="72316"/>
                  <a:pt x="234259" y="47524"/>
                </a:cubicBezTo>
                <a:close/>
                <a:moveTo>
                  <a:pt x="28582" y="295283"/>
                </a:moveTo>
                <a:cubicBezTo>
                  <a:pt x="33842" y="295283"/>
                  <a:pt x="38107" y="299547"/>
                  <a:pt x="38107" y="304808"/>
                </a:cubicBezTo>
                <a:cubicBezTo>
                  <a:pt x="38107" y="310068"/>
                  <a:pt x="33842" y="314333"/>
                  <a:pt x="28582" y="314333"/>
                </a:cubicBezTo>
                <a:cubicBezTo>
                  <a:pt x="23321" y="314333"/>
                  <a:pt x="19057" y="310068"/>
                  <a:pt x="19057" y="304808"/>
                </a:cubicBezTo>
                <a:cubicBezTo>
                  <a:pt x="19062" y="299549"/>
                  <a:pt x="23323" y="295288"/>
                  <a:pt x="28582" y="295283"/>
                </a:cubicBezTo>
                <a:close/>
              </a:path>
            </a:pathLst>
          </a:custGeom>
          <a:solidFill>
            <a:sysClr val="window" lastClr="FFFFFF"/>
          </a:solidFill>
          <a:ln w="9525" cap="flat">
            <a:noFill/>
            <a:prstDash val="solid"/>
            <a:miter/>
          </a:ln>
        </p:spPr>
        <p:txBody>
          <a:bodyPr rtlCol="0" anchor="ctr"/>
          <a:p>
            <a:pPr>
              <a:lnSpc>
                <a:spcPct val="120000"/>
              </a:lnSpc>
            </a:pPr>
            <a:endParaRPr lang="zh-CN" altLang="en-US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5" name="矩形 24"/>
          <p:cNvSpPr/>
          <p:nvPr>
            <p:custDataLst>
              <p:tags r:id="rId11"/>
            </p:custDataLst>
          </p:nvPr>
        </p:nvSpPr>
        <p:spPr>
          <a:xfrm>
            <a:off x="6698055" y="3437374"/>
            <a:ext cx="2735344" cy="369332"/>
          </a:xfrm>
          <a:prstGeom prst="rect">
            <a:avLst/>
          </a:prstGeom>
        </p:spPr>
        <p:txBody>
          <a:bodyPr wrap="square" lIns="90000" tIns="46800" rIns="90000" bIns="0" anchor="b" anchorCtr="0">
            <a:normAutofit lnSpcReduction="10000"/>
          </a:bodyPr>
          <a:p>
            <a:pPr algn="r">
              <a:lnSpc>
                <a:spcPct val="120000"/>
              </a:lnSpc>
            </a:pPr>
            <a:r>
              <a:rPr lang="zh-CN" altLang="en-US" b="1" spc="30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单击此处添加标题</a:t>
            </a:r>
            <a:endParaRPr lang="zh-CN" altLang="en-US" b="1" spc="30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6" name="文本框 25"/>
          <p:cNvSpPr txBox="1"/>
          <p:nvPr>
            <p:custDataLst>
              <p:tags r:id="rId12"/>
            </p:custDataLst>
          </p:nvPr>
        </p:nvSpPr>
        <p:spPr>
          <a:xfrm>
            <a:off x="6698054" y="3995301"/>
            <a:ext cx="2735344" cy="1188980"/>
          </a:xfrm>
          <a:prstGeom prst="rect">
            <a:avLst/>
          </a:prstGeom>
          <a:noFill/>
        </p:spPr>
        <p:txBody>
          <a:bodyPr wrap="square" tIns="0" rtlCol="0">
            <a:normAutofit/>
          </a:bodyPr>
          <a:p>
            <a:pPr lvl="0" algn="r">
              <a:lnSpc>
                <a:spcPct val="120000"/>
              </a:lnSpc>
              <a:defRPr/>
            </a:pPr>
            <a:r>
              <a:rPr lang="zh-CN" altLang="en-US" sz="1200" kern="0" spc="15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单击此处添加文本具体内容，简明扼要的阐述您的观点。根据需要可酌情增减文字，以便观者准确的理解您传达的思想。</a:t>
            </a:r>
            <a:endParaRPr lang="zh-CN" altLang="en-US" sz="1200" kern="0" spc="15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" name="任意形状 26"/>
          <p:cNvSpPr/>
          <p:nvPr>
            <p:custDataLst>
              <p:tags r:id="rId13"/>
            </p:custDataLst>
          </p:nvPr>
        </p:nvSpPr>
        <p:spPr>
          <a:xfrm>
            <a:off x="9735434" y="3931787"/>
            <a:ext cx="609916" cy="609916"/>
          </a:xfrm>
          <a:custGeom>
            <a:avLst/>
            <a:gdLst>
              <a:gd name="connsiteX0" fmla="*/ 260281 w 609916"/>
              <a:gd name="connsiteY0" fmla="*/ 555556 h 609916"/>
              <a:gd name="connsiteX1" fmla="*/ 273714 w 609916"/>
              <a:gd name="connsiteY1" fmla="*/ 555556 h 609916"/>
              <a:gd name="connsiteX2" fmla="*/ 276476 w 609916"/>
              <a:gd name="connsiteY2" fmla="*/ 562226 h 609916"/>
              <a:gd name="connsiteX3" fmla="*/ 273714 w 609916"/>
              <a:gd name="connsiteY3" fmla="*/ 568988 h 609916"/>
              <a:gd name="connsiteX4" fmla="*/ 266802 w 609916"/>
              <a:gd name="connsiteY4" fmla="*/ 571844 h 609916"/>
              <a:gd name="connsiteX5" fmla="*/ 257426 w 609916"/>
              <a:gd name="connsiteY5" fmla="*/ 562226 h 609916"/>
              <a:gd name="connsiteX6" fmla="*/ 260281 w 609916"/>
              <a:gd name="connsiteY6" fmla="*/ 555556 h 609916"/>
              <a:gd name="connsiteX7" fmla="*/ 571817 w 609916"/>
              <a:gd name="connsiteY7" fmla="*/ 552766 h 609916"/>
              <a:gd name="connsiteX8" fmla="*/ 552767 w 609916"/>
              <a:gd name="connsiteY8" fmla="*/ 571816 h 609916"/>
              <a:gd name="connsiteX9" fmla="*/ 571817 w 609916"/>
              <a:gd name="connsiteY9" fmla="*/ 590866 h 609916"/>
              <a:gd name="connsiteX10" fmla="*/ 590867 w 609916"/>
              <a:gd name="connsiteY10" fmla="*/ 571816 h 609916"/>
              <a:gd name="connsiteX11" fmla="*/ 571817 w 609916"/>
              <a:gd name="connsiteY11" fmla="*/ 552766 h 609916"/>
              <a:gd name="connsiteX12" fmla="*/ 38100 w 609916"/>
              <a:gd name="connsiteY12" fmla="*/ 552766 h 609916"/>
              <a:gd name="connsiteX13" fmla="*/ 19050 w 609916"/>
              <a:gd name="connsiteY13" fmla="*/ 571816 h 609916"/>
              <a:gd name="connsiteX14" fmla="*/ 38100 w 609916"/>
              <a:gd name="connsiteY14" fmla="*/ 590866 h 609916"/>
              <a:gd name="connsiteX15" fmla="*/ 57150 w 609916"/>
              <a:gd name="connsiteY15" fmla="*/ 571816 h 609916"/>
              <a:gd name="connsiteX16" fmla="*/ 38100 w 609916"/>
              <a:gd name="connsiteY16" fmla="*/ 552766 h 609916"/>
              <a:gd name="connsiteX17" fmla="*/ 571816 w 609916"/>
              <a:gd name="connsiteY17" fmla="*/ 533716 h 609916"/>
              <a:gd name="connsiteX18" fmla="*/ 571817 w 609916"/>
              <a:gd name="connsiteY18" fmla="*/ 533716 h 609916"/>
              <a:gd name="connsiteX19" fmla="*/ 571816 w 609916"/>
              <a:gd name="connsiteY19" fmla="*/ 533716 h 609916"/>
              <a:gd name="connsiteX20" fmla="*/ 487840 w 609916"/>
              <a:gd name="connsiteY20" fmla="*/ 476529 h 609916"/>
              <a:gd name="connsiteX21" fmla="*/ 494668 w 609916"/>
              <a:gd name="connsiteY21" fmla="*/ 479412 h 609916"/>
              <a:gd name="connsiteX22" fmla="*/ 552665 w 609916"/>
              <a:gd name="connsiteY22" fmla="*/ 539069 h 609916"/>
              <a:gd name="connsiteX23" fmla="*/ 571816 w 609916"/>
              <a:gd name="connsiteY23" fmla="*/ 533716 h 609916"/>
              <a:gd name="connsiteX24" fmla="*/ 598757 w 609916"/>
              <a:gd name="connsiteY24" fmla="*/ 544875 h 609916"/>
              <a:gd name="connsiteX25" fmla="*/ 609916 w 609916"/>
              <a:gd name="connsiteY25" fmla="*/ 571816 h 609916"/>
              <a:gd name="connsiteX26" fmla="*/ 571816 w 609916"/>
              <a:gd name="connsiteY26" fmla="*/ 609916 h 609916"/>
              <a:gd name="connsiteX27" fmla="*/ 533716 w 609916"/>
              <a:gd name="connsiteY27" fmla="*/ 571816 h 609916"/>
              <a:gd name="connsiteX28" fmla="*/ 539156 w 609916"/>
              <a:gd name="connsiteY28" fmla="*/ 552505 h 609916"/>
              <a:gd name="connsiteX29" fmla="*/ 487654 w 609916"/>
              <a:gd name="connsiteY29" fmla="*/ 499532 h 609916"/>
              <a:gd name="connsiteX30" fmla="*/ 305098 w 609916"/>
              <a:gd name="connsiteY30" fmla="*/ 571798 h 609916"/>
              <a:gd name="connsiteX31" fmla="*/ 295573 w 609916"/>
              <a:gd name="connsiteY31" fmla="*/ 571798 h 609916"/>
              <a:gd name="connsiteX32" fmla="*/ 295573 w 609916"/>
              <a:gd name="connsiteY32" fmla="*/ 552748 h 609916"/>
              <a:gd name="connsiteX33" fmla="*/ 305098 w 609916"/>
              <a:gd name="connsiteY33" fmla="*/ 552748 h 609916"/>
              <a:gd name="connsiteX34" fmla="*/ 481069 w 609916"/>
              <a:gd name="connsiteY34" fmla="*/ 479347 h 609916"/>
              <a:gd name="connsiteX35" fmla="*/ 487840 w 609916"/>
              <a:gd name="connsiteY35" fmla="*/ 476529 h 609916"/>
              <a:gd name="connsiteX36" fmla="*/ 206825 w 609916"/>
              <a:gd name="connsiteY36" fmla="*/ 419397 h 609916"/>
              <a:gd name="connsiteX37" fmla="*/ 295573 w 609916"/>
              <a:gd name="connsiteY37" fmla="*/ 513898 h 609916"/>
              <a:gd name="connsiteX38" fmla="*/ 295573 w 609916"/>
              <a:gd name="connsiteY38" fmla="*/ 419398 h 609916"/>
              <a:gd name="connsiteX39" fmla="*/ 564133 w 609916"/>
              <a:gd name="connsiteY39" fmla="*/ 333821 h 609916"/>
              <a:gd name="connsiteX40" fmla="*/ 565938 w 609916"/>
              <a:gd name="connsiteY40" fmla="*/ 334389 h 609916"/>
              <a:gd name="connsiteX41" fmla="*/ 567556 w 609916"/>
              <a:gd name="connsiteY41" fmla="*/ 335244 h 609916"/>
              <a:gd name="connsiteX42" fmla="*/ 568988 w 609916"/>
              <a:gd name="connsiteY42" fmla="*/ 336481 h 609916"/>
              <a:gd name="connsiteX43" fmla="*/ 571081 w 609916"/>
              <a:gd name="connsiteY43" fmla="*/ 339532 h 609916"/>
              <a:gd name="connsiteX44" fmla="*/ 571751 w 609916"/>
              <a:gd name="connsiteY44" fmla="*/ 343150 h 609916"/>
              <a:gd name="connsiteX45" fmla="*/ 568989 w 609916"/>
              <a:gd name="connsiteY45" fmla="*/ 349913 h 609916"/>
              <a:gd name="connsiteX46" fmla="*/ 555557 w 609916"/>
              <a:gd name="connsiteY46" fmla="*/ 349913 h 609916"/>
              <a:gd name="connsiteX47" fmla="*/ 553464 w 609916"/>
              <a:gd name="connsiteY47" fmla="*/ 339532 h 609916"/>
              <a:gd name="connsiteX48" fmla="*/ 555557 w 609916"/>
              <a:gd name="connsiteY48" fmla="*/ 336481 h 609916"/>
              <a:gd name="connsiteX49" fmla="*/ 564133 w 609916"/>
              <a:gd name="connsiteY49" fmla="*/ 333821 h 609916"/>
              <a:gd name="connsiteX50" fmla="*/ 38397 w 609916"/>
              <a:gd name="connsiteY50" fmla="*/ 295293 h 609916"/>
              <a:gd name="connsiteX51" fmla="*/ 57447 w 609916"/>
              <a:gd name="connsiteY51" fmla="*/ 295293 h 609916"/>
              <a:gd name="connsiteX52" fmla="*/ 57447 w 609916"/>
              <a:gd name="connsiteY52" fmla="*/ 304818 h 609916"/>
              <a:gd name="connsiteX53" fmla="*/ 130819 w 609916"/>
              <a:gd name="connsiteY53" fmla="*/ 480779 h 609916"/>
              <a:gd name="connsiteX54" fmla="*/ 130942 w 609916"/>
              <a:gd name="connsiteY54" fmla="*/ 480903 h 609916"/>
              <a:gd name="connsiteX55" fmla="*/ 130754 w 609916"/>
              <a:gd name="connsiteY55" fmla="*/ 494369 h 609916"/>
              <a:gd name="connsiteX56" fmla="*/ 70851 w 609916"/>
              <a:gd name="connsiteY56" fmla="*/ 552673 h 609916"/>
              <a:gd name="connsiteX57" fmla="*/ 76200 w 609916"/>
              <a:gd name="connsiteY57" fmla="*/ 571816 h 609916"/>
              <a:gd name="connsiteX58" fmla="*/ 38100 w 609916"/>
              <a:gd name="connsiteY58" fmla="*/ 609916 h 609916"/>
              <a:gd name="connsiteX59" fmla="*/ 38100 w 609916"/>
              <a:gd name="connsiteY59" fmla="*/ 609915 h 609916"/>
              <a:gd name="connsiteX60" fmla="*/ 0 w 609916"/>
              <a:gd name="connsiteY60" fmla="*/ 571815 h 609916"/>
              <a:gd name="connsiteX61" fmla="*/ 38100 w 609916"/>
              <a:gd name="connsiteY61" fmla="*/ 533715 h 609916"/>
              <a:gd name="connsiteX62" fmla="*/ 57422 w 609916"/>
              <a:gd name="connsiteY62" fmla="*/ 539162 h 609916"/>
              <a:gd name="connsiteX63" fmla="*/ 110644 w 609916"/>
              <a:gd name="connsiteY63" fmla="*/ 487365 h 609916"/>
              <a:gd name="connsiteX64" fmla="*/ 38397 w 609916"/>
              <a:gd name="connsiteY64" fmla="*/ 304818 h 609916"/>
              <a:gd name="connsiteX65" fmla="*/ 46062 w 609916"/>
              <a:gd name="connsiteY65" fmla="*/ 257621 h 609916"/>
              <a:gd name="connsiteX66" fmla="*/ 54638 w 609916"/>
              <a:gd name="connsiteY66" fmla="*/ 260281 h 609916"/>
              <a:gd name="connsiteX67" fmla="*/ 56731 w 609916"/>
              <a:gd name="connsiteY67" fmla="*/ 270662 h 609916"/>
              <a:gd name="connsiteX68" fmla="*/ 54638 w 609916"/>
              <a:gd name="connsiteY68" fmla="*/ 273713 h 609916"/>
              <a:gd name="connsiteX69" fmla="*/ 54392 w 609916"/>
              <a:gd name="connsiteY69" fmla="*/ 273960 h 609916"/>
              <a:gd name="connsiteX70" fmla="*/ 41207 w 609916"/>
              <a:gd name="connsiteY70" fmla="*/ 273713 h 609916"/>
              <a:gd name="connsiteX71" fmla="*/ 39114 w 609916"/>
              <a:gd name="connsiteY71" fmla="*/ 270662 h 609916"/>
              <a:gd name="connsiteX72" fmla="*/ 38351 w 609916"/>
              <a:gd name="connsiteY72" fmla="*/ 267044 h 609916"/>
              <a:gd name="connsiteX73" fmla="*/ 39114 w 609916"/>
              <a:gd name="connsiteY73" fmla="*/ 263332 h 609916"/>
              <a:gd name="connsiteX74" fmla="*/ 41207 w 609916"/>
              <a:gd name="connsiteY74" fmla="*/ 260281 h 609916"/>
              <a:gd name="connsiteX75" fmla="*/ 42639 w 609916"/>
              <a:gd name="connsiteY75" fmla="*/ 259044 h 609916"/>
              <a:gd name="connsiteX76" fmla="*/ 44258 w 609916"/>
              <a:gd name="connsiteY76" fmla="*/ 258188 h 609916"/>
              <a:gd name="connsiteX77" fmla="*/ 46062 w 609916"/>
              <a:gd name="connsiteY77" fmla="*/ 257621 h 609916"/>
              <a:gd name="connsiteX78" fmla="*/ 314623 w 609916"/>
              <a:gd name="connsiteY78" fmla="*/ 209717 h 609916"/>
              <a:gd name="connsiteX79" fmla="*/ 314623 w 609916"/>
              <a:gd name="connsiteY79" fmla="*/ 400347 h 609916"/>
              <a:gd name="connsiteX80" fmla="*/ 343198 w 609916"/>
              <a:gd name="connsiteY80" fmla="*/ 400347 h 609916"/>
              <a:gd name="connsiteX81" fmla="*/ 343198 w 609916"/>
              <a:gd name="connsiteY81" fmla="*/ 419397 h 609916"/>
              <a:gd name="connsiteX82" fmla="*/ 314623 w 609916"/>
              <a:gd name="connsiteY82" fmla="*/ 419397 h 609916"/>
              <a:gd name="connsiteX83" fmla="*/ 314623 w 609916"/>
              <a:gd name="connsiteY83" fmla="*/ 513899 h 609916"/>
              <a:gd name="connsiteX84" fmla="*/ 422440 w 609916"/>
              <a:gd name="connsiteY84" fmla="*/ 305097 h 609916"/>
              <a:gd name="connsiteX85" fmla="*/ 409526 w 609916"/>
              <a:gd name="connsiteY85" fmla="*/ 209717 h 609916"/>
              <a:gd name="connsiteX86" fmla="*/ 372892 w 609916"/>
              <a:gd name="connsiteY86" fmla="*/ 106865 h 609916"/>
              <a:gd name="connsiteX87" fmla="*/ 423095 w 609916"/>
              <a:gd name="connsiteY87" fmla="*/ 190667 h 609916"/>
              <a:gd name="connsiteX88" fmla="*/ 476521 w 609916"/>
              <a:gd name="connsiteY88" fmla="*/ 190667 h 609916"/>
              <a:gd name="connsiteX89" fmla="*/ 476521 w 609916"/>
              <a:gd name="connsiteY89" fmla="*/ 209717 h 609916"/>
              <a:gd name="connsiteX90" fmla="*/ 429003 w 609916"/>
              <a:gd name="connsiteY90" fmla="*/ 209717 h 609916"/>
              <a:gd name="connsiteX91" fmla="*/ 441490 w 609916"/>
              <a:gd name="connsiteY91" fmla="*/ 305097 h 609916"/>
              <a:gd name="connsiteX92" fmla="*/ 372892 w 609916"/>
              <a:gd name="connsiteY92" fmla="*/ 503330 h 609916"/>
              <a:gd name="connsiteX93" fmla="*/ 480596 w 609916"/>
              <a:gd name="connsiteY93" fmla="*/ 419398 h 609916"/>
              <a:gd name="connsiteX94" fmla="*/ 438448 w 609916"/>
              <a:gd name="connsiteY94" fmla="*/ 419398 h 609916"/>
              <a:gd name="connsiteX95" fmla="*/ 438448 w 609916"/>
              <a:gd name="connsiteY95" fmla="*/ 400348 h 609916"/>
              <a:gd name="connsiteX96" fmla="*/ 491654 w 609916"/>
              <a:gd name="connsiteY96" fmla="*/ 400348 h 609916"/>
              <a:gd name="connsiteX97" fmla="*/ 514648 w 609916"/>
              <a:gd name="connsiteY97" fmla="*/ 305098 h 609916"/>
              <a:gd name="connsiteX98" fmla="*/ 514648 w 609916"/>
              <a:gd name="connsiteY98" fmla="*/ 305097 h 609916"/>
              <a:gd name="connsiteX99" fmla="*/ 372892 w 609916"/>
              <a:gd name="connsiteY99" fmla="*/ 106865 h 609916"/>
              <a:gd name="connsiteX100" fmla="*/ 237304 w 609916"/>
              <a:gd name="connsiteY100" fmla="*/ 106865 h 609916"/>
              <a:gd name="connsiteX101" fmla="*/ 129684 w 609916"/>
              <a:gd name="connsiteY101" fmla="*/ 190667 h 609916"/>
              <a:gd name="connsiteX102" fmla="*/ 171720 w 609916"/>
              <a:gd name="connsiteY102" fmla="*/ 190667 h 609916"/>
              <a:gd name="connsiteX103" fmla="*/ 171720 w 609916"/>
              <a:gd name="connsiteY103" fmla="*/ 209717 h 609916"/>
              <a:gd name="connsiteX104" fmla="*/ 118609 w 609916"/>
              <a:gd name="connsiteY104" fmla="*/ 209717 h 609916"/>
              <a:gd name="connsiteX105" fmla="*/ 101379 w 609916"/>
              <a:gd name="connsiteY105" fmla="*/ 256030 h 609916"/>
              <a:gd name="connsiteX106" fmla="*/ 95548 w 609916"/>
              <a:gd name="connsiteY106" fmla="*/ 305098 h 609916"/>
              <a:gd name="connsiteX107" fmla="*/ 105836 w 609916"/>
              <a:gd name="connsiteY107" fmla="*/ 369764 h 609916"/>
              <a:gd name="connsiteX108" fmla="*/ 237304 w 609916"/>
              <a:gd name="connsiteY108" fmla="*/ 503330 h 609916"/>
              <a:gd name="connsiteX109" fmla="*/ 187057 w 609916"/>
              <a:gd name="connsiteY109" fmla="*/ 419398 h 609916"/>
              <a:gd name="connsiteX110" fmla="*/ 133648 w 609916"/>
              <a:gd name="connsiteY110" fmla="*/ 419398 h 609916"/>
              <a:gd name="connsiteX111" fmla="*/ 133648 w 609916"/>
              <a:gd name="connsiteY111" fmla="*/ 400348 h 609916"/>
              <a:gd name="connsiteX112" fmla="*/ 181159 w 609916"/>
              <a:gd name="connsiteY112" fmla="*/ 400348 h 609916"/>
              <a:gd name="connsiteX113" fmla="*/ 168706 w 609916"/>
              <a:gd name="connsiteY113" fmla="*/ 305098 h 609916"/>
              <a:gd name="connsiteX114" fmla="*/ 237304 w 609916"/>
              <a:gd name="connsiteY114" fmla="*/ 106865 h 609916"/>
              <a:gd name="connsiteX115" fmla="*/ 314623 w 609916"/>
              <a:gd name="connsiteY115" fmla="*/ 96296 h 609916"/>
              <a:gd name="connsiteX116" fmla="*/ 314623 w 609916"/>
              <a:gd name="connsiteY116" fmla="*/ 190667 h 609916"/>
              <a:gd name="connsiteX117" fmla="*/ 403325 w 609916"/>
              <a:gd name="connsiteY117" fmla="*/ 190667 h 609916"/>
              <a:gd name="connsiteX118" fmla="*/ 314623 w 609916"/>
              <a:gd name="connsiteY118" fmla="*/ 96296 h 609916"/>
              <a:gd name="connsiteX119" fmla="*/ 295573 w 609916"/>
              <a:gd name="connsiteY119" fmla="*/ 96296 h 609916"/>
              <a:gd name="connsiteX120" fmla="*/ 187756 w 609916"/>
              <a:gd name="connsiteY120" fmla="*/ 305097 h 609916"/>
              <a:gd name="connsiteX121" fmla="*/ 200632 w 609916"/>
              <a:gd name="connsiteY121" fmla="*/ 400347 h 609916"/>
              <a:gd name="connsiteX122" fmla="*/ 295573 w 609916"/>
              <a:gd name="connsiteY122" fmla="*/ 400347 h 609916"/>
              <a:gd name="connsiteX123" fmla="*/ 295573 w 609916"/>
              <a:gd name="connsiteY123" fmla="*/ 209717 h 609916"/>
              <a:gd name="connsiteX124" fmla="*/ 266970 w 609916"/>
              <a:gd name="connsiteY124" fmla="*/ 209717 h 609916"/>
              <a:gd name="connsiteX125" fmla="*/ 266970 w 609916"/>
              <a:gd name="connsiteY125" fmla="*/ 190667 h 609916"/>
              <a:gd name="connsiteX126" fmla="*/ 295573 w 609916"/>
              <a:gd name="connsiteY126" fmla="*/ 190667 h 609916"/>
              <a:gd name="connsiteX127" fmla="*/ 295573 w 609916"/>
              <a:gd name="connsiteY127" fmla="*/ 76497 h 609916"/>
              <a:gd name="connsiteX128" fmla="*/ 314623 w 609916"/>
              <a:gd name="connsiteY128" fmla="*/ 76497 h 609916"/>
              <a:gd name="connsiteX129" fmla="*/ 314623 w 609916"/>
              <a:gd name="connsiteY129" fmla="*/ 76739 h 609916"/>
              <a:gd name="connsiteX130" fmla="*/ 415910 w 609916"/>
              <a:gd name="connsiteY130" fmla="*/ 105132 h 609916"/>
              <a:gd name="connsiteX131" fmla="*/ 505114 w 609916"/>
              <a:gd name="connsiteY131" fmla="*/ 415626 h 609916"/>
              <a:gd name="connsiteX132" fmla="*/ 505114 w 609916"/>
              <a:gd name="connsiteY132" fmla="*/ 419397 h 609916"/>
              <a:gd name="connsiteX133" fmla="*/ 502942 w 609916"/>
              <a:gd name="connsiteY133" fmla="*/ 419397 h 609916"/>
              <a:gd name="connsiteX134" fmla="*/ 314623 w 609916"/>
              <a:gd name="connsiteY134" fmla="*/ 533456 h 609916"/>
              <a:gd name="connsiteX135" fmla="*/ 314623 w 609916"/>
              <a:gd name="connsiteY135" fmla="*/ 533697 h 609916"/>
              <a:gd name="connsiteX136" fmla="*/ 295574 w 609916"/>
              <a:gd name="connsiteY136" fmla="*/ 533698 h 609916"/>
              <a:gd name="connsiteX137" fmla="*/ 295574 w 609916"/>
              <a:gd name="connsiteY137" fmla="*/ 533456 h 609916"/>
              <a:gd name="connsiteX138" fmla="*/ 194339 w 609916"/>
              <a:gd name="connsiteY138" fmla="*/ 505091 h 609916"/>
              <a:gd name="connsiteX139" fmla="*/ 105054 w 609916"/>
              <a:gd name="connsiteY139" fmla="*/ 194618 h 609916"/>
              <a:gd name="connsiteX140" fmla="*/ 105054 w 609916"/>
              <a:gd name="connsiteY140" fmla="*/ 190667 h 609916"/>
              <a:gd name="connsiteX141" fmla="*/ 107329 w 609916"/>
              <a:gd name="connsiteY141" fmla="*/ 190667 h 609916"/>
              <a:gd name="connsiteX142" fmla="*/ 295573 w 609916"/>
              <a:gd name="connsiteY142" fmla="*/ 76739 h 609916"/>
              <a:gd name="connsiteX143" fmla="*/ 339398 w 609916"/>
              <a:gd name="connsiteY143" fmla="*/ 39248 h 609916"/>
              <a:gd name="connsiteX144" fmla="*/ 352006 w 609916"/>
              <a:gd name="connsiteY144" fmla="*/ 44257 h 609916"/>
              <a:gd name="connsiteX145" fmla="*/ 349913 w 609916"/>
              <a:gd name="connsiteY145" fmla="*/ 54638 h 609916"/>
              <a:gd name="connsiteX146" fmla="*/ 343150 w 609916"/>
              <a:gd name="connsiteY146" fmla="*/ 57494 h 609916"/>
              <a:gd name="connsiteX147" fmla="*/ 339532 w 609916"/>
              <a:gd name="connsiteY147" fmla="*/ 56731 h 609916"/>
              <a:gd name="connsiteX148" fmla="*/ 336481 w 609916"/>
              <a:gd name="connsiteY148" fmla="*/ 54638 h 609916"/>
              <a:gd name="connsiteX149" fmla="*/ 333719 w 609916"/>
              <a:gd name="connsiteY149" fmla="*/ 47969 h 609916"/>
              <a:gd name="connsiteX150" fmla="*/ 334389 w 609916"/>
              <a:gd name="connsiteY150" fmla="*/ 44257 h 609916"/>
              <a:gd name="connsiteX151" fmla="*/ 336481 w 609916"/>
              <a:gd name="connsiteY151" fmla="*/ 41206 h 609916"/>
              <a:gd name="connsiteX152" fmla="*/ 339398 w 609916"/>
              <a:gd name="connsiteY152" fmla="*/ 39248 h 609916"/>
              <a:gd name="connsiteX153" fmla="*/ 571816 w 609916"/>
              <a:gd name="connsiteY153" fmla="*/ 19050 h 609916"/>
              <a:gd name="connsiteX154" fmla="*/ 552766 w 609916"/>
              <a:gd name="connsiteY154" fmla="*/ 38100 h 609916"/>
              <a:gd name="connsiteX155" fmla="*/ 571816 w 609916"/>
              <a:gd name="connsiteY155" fmla="*/ 57150 h 609916"/>
              <a:gd name="connsiteX156" fmla="*/ 590866 w 609916"/>
              <a:gd name="connsiteY156" fmla="*/ 38100 h 609916"/>
              <a:gd name="connsiteX157" fmla="*/ 571816 w 609916"/>
              <a:gd name="connsiteY157" fmla="*/ 19050 h 609916"/>
              <a:gd name="connsiteX158" fmla="*/ 38100 w 609916"/>
              <a:gd name="connsiteY158" fmla="*/ 19050 h 609916"/>
              <a:gd name="connsiteX159" fmla="*/ 19050 w 609916"/>
              <a:gd name="connsiteY159" fmla="*/ 38100 h 609916"/>
              <a:gd name="connsiteX160" fmla="*/ 38100 w 609916"/>
              <a:gd name="connsiteY160" fmla="*/ 57150 h 609916"/>
              <a:gd name="connsiteX161" fmla="*/ 57150 w 609916"/>
              <a:gd name="connsiteY161" fmla="*/ 38100 h 609916"/>
              <a:gd name="connsiteX162" fmla="*/ 38100 w 609916"/>
              <a:gd name="connsiteY162" fmla="*/ 19050 h 609916"/>
              <a:gd name="connsiteX163" fmla="*/ 571816 w 609916"/>
              <a:gd name="connsiteY163" fmla="*/ 0 h 609916"/>
              <a:gd name="connsiteX164" fmla="*/ 609916 w 609916"/>
              <a:gd name="connsiteY164" fmla="*/ 38100 h 609916"/>
              <a:gd name="connsiteX165" fmla="*/ 571816 w 609916"/>
              <a:gd name="connsiteY165" fmla="*/ 76200 h 609916"/>
              <a:gd name="connsiteX166" fmla="*/ 552505 w 609916"/>
              <a:gd name="connsiteY166" fmla="*/ 70761 h 609916"/>
              <a:gd name="connsiteX167" fmla="*/ 499532 w 609916"/>
              <a:gd name="connsiteY167" fmla="*/ 122262 h 609916"/>
              <a:gd name="connsiteX168" fmla="*/ 571798 w 609916"/>
              <a:gd name="connsiteY168" fmla="*/ 304818 h 609916"/>
              <a:gd name="connsiteX169" fmla="*/ 571798 w 609916"/>
              <a:gd name="connsiteY169" fmla="*/ 314343 h 609916"/>
              <a:gd name="connsiteX170" fmla="*/ 552748 w 609916"/>
              <a:gd name="connsiteY170" fmla="*/ 314343 h 609916"/>
              <a:gd name="connsiteX171" fmla="*/ 552748 w 609916"/>
              <a:gd name="connsiteY171" fmla="*/ 304818 h 609916"/>
              <a:gd name="connsiteX172" fmla="*/ 479347 w 609916"/>
              <a:gd name="connsiteY172" fmla="*/ 128848 h 609916"/>
              <a:gd name="connsiteX173" fmla="*/ 479231 w 609916"/>
              <a:gd name="connsiteY173" fmla="*/ 128731 h 609916"/>
              <a:gd name="connsiteX174" fmla="*/ 479413 w 609916"/>
              <a:gd name="connsiteY174" fmla="*/ 115249 h 609916"/>
              <a:gd name="connsiteX175" fmla="*/ 539069 w 609916"/>
              <a:gd name="connsiteY175" fmla="*/ 57252 h 609916"/>
              <a:gd name="connsiteX176" fmla="*/ 533716 w 609916"/>
              <a:gd name="connsiteY176" fmla="*/ 38100 h 609916"/>
              <a:gd name="connsiteX177" fmla="*/ 571816 w 609916"/>
              <a:gd name="connsiteY177" fmla="*/ 0 h 609916"/>
              <a:gd name="connsiteX178" fmla="*/ 38100 w 609916"/>
              <a:gd name="connsiteY178" fmla="*/ 0 h 609916"/>
              <a:gd name="connsiteX179" fmla="*/ 76200 w 609916"/>
              <a:gd name="connsiteY179" fmla="*/ 38100 h 609916"/>
              <a:gd name="connsiteX180" fmla="*/ 70754 w 609916"/>
              <a:gd name="connsiteY180" fmla="*/ 57422 h 609916"/>
              <a:gd name="connsiteX181" fmla="*/ 122551 w 609916"/>
              <a:gd name="connsiteY181" fmla="*/ 110644 h 609916"/>
              <a:gd name="connsiteX182" fmla="*/ 305098 w 609916"/>
              <a:gd name="connsiteY182" fmla="*/ 38397 h 609916"/>
              <a:gd name="connsiteX183" fmla="*/ 314623 w 609916"/>
              <a:gd name="connsiteY183" fmla="*/ 38397 h 609916"/>
              <a:gd name="connsiteX184" fmla="*/ 314623 w 609916"/>
              <a:gd name="connsiteY184" fmla="*/ 57447 h 609916"/>
              <a:gd name="connsiteX185" fmla="*/ 305098 w 609916"/>
              <a:gd name="connsiteY185" fmla="*/ 57447 h 609916"/>
              <a:gd name="connsiteX186" fmla="*/ 129137 w 609916"/>
              <a:gd name="connsiteY186" fmla="*/ 130819 h 609916"/>
              <a:gd name="connsiteX187" fmla="*/ 122374 w 609916"/>
              <a:gd name="connsiteY187" fmla="*/ 133638 h 609916"/>
              <a:gd name="connsiteX188" fmla="*/ 122327 w 609916"/>
              <a:gd name="connsiteY188" fmla="*/ 133638 h 609916"/>
              <a:gd name="connsiteX189" fmla="*/ 115546 w 609916"/>
              <a:gd name="connsiteY189" fmla="*/ 130755 h 609916"/>
              <a:gd name="connsiteX190" fmla="*/ 57243 w 609916"/>
              <a:gd name="connsiteY190" fmla="*/ 70852 h 609916"/>
              <a:gd name="connsiteX191" fmla="*/ 38100 w 609916"/>
              <a:gd name="connsiteY191" fmla="*/ 76200 h 609916"/>
              <a:gd name="connsiteX192" fmla="*/ 0 w 609916"/>
              <a:gd name="connsiteY192" fmla="*/ 38100 h 609916"/>
              <a:gd name="connsiteX193" fmla="*/ 38100 w 609916"/>
              <a:gd name="connsiteY193" fmla="*/ 0 h 609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09916" h="609916">
                <a:moveTo>
                  <a:pt x="260281" y="555556"/>
                </a:moveTo>
                <a:cubicBezTo>
                  <a:pt x="264065" y="552031"/>
                  <a:pt x="269930" y="552031"/>
                  <a:pt x="273714" y="555556"/>
                </a:cubicBezTo>
                <a:cubicBezTo>
                  <a:pt x="275503" y="557311"/>
                  <a:pt x="276501" y="559719"/>
                  <a:pt x="276476" y="562226"/>
                </a:cubicBezTo>
                <a:cubicBezTo>
                  <a:pt x="276505" y="564760"/>
                  <a:pt x="275509" y="567199"/>
                  <a:pt x="273714" y="568988"/>
                </a:cubicBezTo>
                <a:cubicBezTo>
                  <a:pt x="271897" y="570845"/>
                  <a:pt x="269399" y="571878"/>
                  <a:pt x="266802" y="571844"/>
                </a:cubicBezTo>
                <a:cubicBezTo>
                  <a:pt x="261557" y="571777"/>
                  <a:pt x="257359" y="567471"/>
                  <a:pt x="257426" y="562226"/>
                </a:cubicBezTo>
                <a:cubicBezTo>
                  <a:pt x="257440" y="559709"/>
                  <a:pt x="258470" y="557304"/>
                  <a:pt x="260281" y="555556"/>
                </a:cubicBezTo>
                <a:close/>
                <a:moveTo>
                  <a:pt x="571817" y="552766"/>
                </a:moveTo>
                <a:cubicBezTo>
                  <a:pt x="561296" y="552766"/>
                  <a:pt x="552767" y="561295"/>
                  <a:pt x="552767" y="571816"/>
                </a:cubicBezTo>
                <a:cubicBezTo>
                  <a:pt x="552767" y="582337"/>
                  <a:pt x="561296" y="590866"/>
                  <a:pt x="571817" y="590866"/>
                </a:cubicBezTo>
                <a:cubicBezTo>
                  <a:pt x="582332" y="590853"/>
                  <a:pt x="590853" y="582332"/>
                  <a:pt x="590867" y="571816"/>
                </a:cubicBezTo>
                <a:cubicBezTo>
                  <a:pt x="590867" y="561295"/>
                  <a:pt x="582338" y="552766"/>
                  <a:pt x="571817" y="552766"/>
                </a:cubicBezTo>
                <a:close/>
                <a:moveTo>
                  <a:pt x="38100" y="552766"/>
                </a:moveTo>
                <a:cubicBezTo>
                  <a:pt x="27584" y="552779"/>
                  <a:pt x="19063" y="561300"/>
                  <a:pt x="19050" y="571816"/>
                </a:cubicBezTo>
                <a:cubicBezTo>
                  <a:pt x="19050" y="582337"/>
                  <a:pt x="27578" y="590866"/>
                  <a:pt x="38100" y="590866"/>
                </a:cubicBezTo>
                <a:cubicBezTo>
                  <a:pt x="48621" y="590866"/>
                  <a:pt x="57150" y="582337"/>
                  <a:pt x="57150" y="571816"/>
                </a:cubicBezTo>
                <a:cubicBezTo>
                  <a:pt x="57150" y="561295"/>
                  <a:pt x="48621" y="552766"/>
                  <a:pt x="38100" y="552766"/>
                </a:cubicBezTo>
                <a:close/>
                <a:moveTo>
                  <a:pt x="571816" y="533716"/>
                </a:moveTo>
                <a:lnTo>
                  <a:pt x="571817" y="533716"/>
                </a:lnTo>
                <a:lnTo>
                  <a:pt x="571816" y="533716"/>
                </a:lnTo>
                <a:close/>
                <a:moveTo>
                  <a:pt x="487840" y="476529"/>
                </a:moveTo>
                <a:cubicBezTo>
                  <a:pt x="490388" y="476640"/>
                  <a:pt x="492812" y="477663"/>
                  <a:pt x="494668" y="479412"/>
                </a:cubicBezTo>
                <a:lnTo>
                  <a:pt x="552665" y="539069"/>
                </a:lnTo>
                <a:lnTo>
                  <a:pt x="571816" y="533716"/>
                </a:lnTo>
                <a:lnTo>
                  <a:pt x="598757" y="544875"/>
                </a:lnTo>
                <a:cubicBezTo>
                  <a:pt x="605652" y="551770"/>
                  <a:pt x="609916" y="561295"/>
                  <a:pt x="609916" y="571816"/>
                </a:cubicBezTo>
                <a:cubicBezTo>
                  <a:pt x="609916" y="592858"/>
                  <a:pt x="592858" y="609916"/>
                  <a:pt x="571816" y="609916"/>
                </a:cubicBezTo>
                <a:cubicBezTo>
                  <a:pt x="550774" y="609916"/>
                  <a:pt x="533716" y="592858"/>
                  <a:pt x="533716" y="571816"/>
                </a:cubicBezTo>
                <a:cubicBezTo>
                  <a:pt x="533751" y="565006"/>
                  <a:pt x="535631" y="558332"/>
                  <a:pt x="539156" y="552505"/>
                </a:cubicBezTo>
                <a:lnTo>
                  <a:pt x="487654" y="499532"/>
                </a:lnTo>
                <a:cubicBezTo>
                  <a:pt x="438316" y="546133"/>
                  <a:pt x="372964" y="572003"/>
                  <a:pt x="305098" y="571798"/>
                </a:cubicBezTo>
                <a:lnTo>
                  <a:pt x="295573" y="571798"/>
                </a:lnTo>
                <a:lnTo>
                  <a:pt x="295573" y="552748"/>
                </a:lnTo>
                <a:lnTo>
                  <a:pt x="305098" y="552748"/>
                </a:lnTo>
                <a:cubicBezTo>
                  <a:pt x="371239" y="552940"/>
                  <a:pt x="434669" y="526482"/>
                  <a:pt x="481069" y="479347"/>
                </a:cubicBezTo>
                <a:cubicBezTo>
                  <a:pt x="482861" y="477544"/>
                  <a:pt x="485298" y="476530"/>
                  <a:pt x="487840" y="476529"/>
                </a:cubicBezTo>
                <a:close/>
                <a:moveTo>
                  <a:pt x="206825" y="419397"/>
                </a:moveTo>
                <a:cubicBezTo>
                  <a:pt x="226153" y="472212"/>
                  <a:pt x="258442" y="508540"/>
                  <a:pt x="295573" y="513898"/>
                </a:cubicBezTo>
                <a:lnTo>
                  <a:pt x="295573" y="419398"/>
                </a:lnTo>
                <a:close/>
                <a:moveTo>
                  <a:pt x="564133" y="333821"/>
                </a:moveTo>
                <a:cubicBezTo>
                  <a:pt x="564748" y="333963"/>
                  <a:pt x="565352" y="334153"/>
                  <a:pt x="565938" y="334389"/>
                </a:cubicBezTo>
                <a:cubicBezTo>
                  <a:pt x="566514" y="334677"/>
                  <a:pt x="567082" y="334956"/>
                  <a:pt x="567556" y="335244"/>
                </a:cubicBezTo>
                <a:cubicBezTo>
                  <a:pt x="568077" y="335603"/>
                  <a:pt x="568557" y="336018"/>
                  <a:pt x="568988" y="336481"/>
                </a:cubicBezTo>
                <a:cubicBezTo>
                  <a:pt x="569876" y="337353"/>
                  <a:pt x="570587" y="338390"/>
                  <a:pt x="571081" y="339532"/>
                </a:cubicBezTo>
                <a:cubicBezTo>
                  <a:pt x="571544" y="340681"/>
                  <a:pt x="571772" y="341912"/>
                  <a:pt x="571751" y="343150"/>
                </a:cubicBezTo>
                <a:cubicBezTo>
                  <a:pt x="571780" y="345685"/>
                  <a:pt x="570784" y="348124"/>
                  <a:pt x="568989" y="349913"/>
                </a:cubicBezTo>
                <a:cubicBezTo>
                  <a:pt x="565269" y="353597"/>
                  <a:pt x="559277" y="353597"/>
                  <a:pt x="555557" y="349913"/>
                </a:cubicBezTo>
                <a:cubicBezTo>
                  <a:pt x="552889" y="347160"/>
                  <a:pt x="552071" y="343104"/>
                  <a:pt x="553464" y="339532"/>
                </a:cubicBezTo>
                <a:cubicBezTo>
                  <a:pt x="553924" y="338372"/>
                  <a:pt x="554640" y="337329"/>
                  <a:pt x="555557" y="336481"/>
                </a:cubicBezTo>
                <a:cubicBezTo>
                  <a:pt x="557763" y="334171"/>
                  <a:pt x="561007" y="333165"/>
                  <a:pt x="564133" y="333821"/>
                </a:cubicBezTo>
                <a:close/>
                <a:moveTo>
                  <a:pt x="38397" y="295293"/>
                </a:moveTo>
                <a:lnTo>
                  <a:pt x="57447" y="295293"/>
                </a:lnTo>
                <a:lnTo>
                  <a:pt x="57447" y="304818"/>
                </a:lnTo>
                <a:cubicBezTo>
                  <a:pt x="57255" y="370950"/>
                  <a:pt x="83701" y="434374"/>
                  <a:pt x="130819" y="480779"/>
                </a:cubicBezTo>
                <a:cubicBezTo>
                  <a:pt x="130861" y="480820"/>
                  <a:pt x="130902" y="480861"/>
                  <a:pt x="130942" y="480903"/>
                </a:cubicBezTo>
                <a:cubicBezTo>
                  <a:pt x="134609" y="484673"/>
                  <a:pt x="134525" y="490702"/>
                  <a:pt x="130754" y="494369"/>
                </a:cubicBezTo>
                <a:lnTo>
                  <a:pt x="70851" y="552673"/>
                </a:lnTo>
                <a:cubicBezTo>
                  <a:pt x="74316" y="558460"/>
                  <a:pt x="76163" y="565071"/>
                  <a:pt x="76200" y="571816"/>
                </a:cubicBezTo>
                <a:cubicBezTo>
                  <a:pt x="76179" y="592849"/>
                  <a:pt x="59133" y="609895"/>
                  <a:pt x="38100" y="609916"/>
                </a:cubicBezTo>
                <a:lnTo>
                  <a:pt x="38100" y="609915"/>
                </a:lnTo>
                <a:cubicBezTo>
                  <a:pt x="17058" y="609915"/>
                  <a:pt x="0" y="592857"/>
                  <a:pt x="0" y="571815"/>
                </a:cubicBezTo>
                <a:cubicBezTo>
                  <a:pt x="0" y="550773"/>
                  <a:pt x="17058" y="533715"/>
                  <a:pt x="38100" y="533715"/>
                </a:cubicBezTo>
                <a:cubicBezTo>
                  <a:pt x="44915" y="533750"/>
                  <a:pt x="51593" y="535632"/>
                  <a:pt x="57422" y="539162"/>
                </a:cubicBezTo>
                <a:lnTo>
                  <a:pt x="110644" y="487365"/>
                </a:lnTo>
                <a:cubicBezTo>
                  <a:pt x="64053" y="438026"/>
                  <a:pt x="38190" y="372678"/>
                  <a:pt x="38397" y="304818"/>
                </a:cubicBezTo>
                <a:close/>
                <a:moveTo>
                  <a:pt x="46062" y="257621"/>
                </a:moveTo>
                <a:cubicBezTo>
                  <a:pt x="49183" y="257073"/>
                  <a:pt x="52376" y="258064"/>
                  <a:pt x="54638" y="260281"/>
                </a:cubicBezTo>
                <a:cubicBezTo>
                  <a:pt x="57307" y="263034"/>
                  <a:pt x="58125" y="267090"/>
                  <a:pt x="56731" y="270662"/>
                </a:cubicBezTo>
                <a:cubicBezTo>
                  <a:pt x="56237" y="271805"/>
                  <a:pt x="55526" y="272841"/>
                  <a:pt x="54638" y="273713"/>
                </a:cubicBezTo>
                <a:cubicBezTo>
                  <a:pt x="54558" y="273797"/>
                  <a:pt x="54476" y="273879"/>
                  <a:pt x="54392" y="273960"/>
                </a:cubicBezTo>
                <a:cubicBezTo>
                  <a:pt x="50683" y="277532"/>
                  <a:pt x="44780" y="277422"/>
                  <a:pt x="41207" y="273713"/>
                </a:cubicBezTo>
                <a:cubicBezTo>
                  <a:pt x="40289" y="272866"/>
                  <a:pt x="39574" y="271823"/>
                  <a:pt x="39114" y="270662"/>
                </a:cubicBezTo>
                <a:cubicBezTo>
                  <a:pt x="38625" y="269518"/>
                  <a:pt x="38365" y="268288"/>
                  <a:pt x="38351" y="267044"/>
                </a:cubicBezTo>
                <a:cubicBezTo>
                  <a:pt x="38357" y="265768"/>
                  <a:pt x="38616" y="264507"/>
                  <a:pt x="39114" y="263332"/>
                </a:cubicBezTo>
                <a:cubicBezTo>
                  <a:pt x="39574" y="262171"/>
                  <a:pt x="40289" y="261129"/>
                  <a:pt x="41207" y="260281"/>
                </a:cubicBezTo>
                <a:cubicBezTo>
                  <a:pt x="41616" y="259796"/>
                  <a:pt x="42100" y="259379"/>
                  <a:pt x="42639" y="259044"/>
                </a:cubicBezTo>
                <a:cubicBezTo>
                  <a:pt x="43114" y="258756"/>
                  <a:pt x="43681" y="258477"/>
                  <a:pt x="44258" y="258188"/>
                </a:cubicBezTo>
                <a:cubicBezTo>
                  <a:pt x="44825" y="257993"/>
                  <a:pt x="45495" y="257807"/>
                  <a:pt x="46062" y="257621"/>
                </a:cubicBezTo>
                <a:close/>
                <a:moveTo>
                  <a:pt x="314623" y="209717"/>
                </a:moveTo>
                <a:lnTo>
                  <a:pt x="314623" y="400347"/>
                </a:lnTo>
                <a:lnTo>
                  <a:pt x="343198" y="400347"/>
                </a:lnTo>
                <a:lnTo>
                  <a:pt x="343198" y="419397"/>
                </a:lnTo>
                <a:lnTo>
                  <a:pt x="314623" y="419397"/>
                </a:lnTo>
                <a:lnTo>
                  <a:pt x="314623" y="513899"/>
                </a:lnTo>
                <a:cubicBezTo>
                  <a:pt x="374884" y="505204"/>
                  <a:pt x="422440" y="414912"/>
                  <a:pt x="422440" y="305097"/>
                </a:cubicBezTo>
                <a:cubicBezTo>
                  <a:pt x="422584" y="272859"/>
                  <a:pt x="418238" y="240757"/>
                  <a:pt x="409526" y="209717"/>
                </a:cubicBezTo>
                <a:close/>
                <a:moveTo>
                  <a:pt x="372892" y="106865"/>
                </a:moveTo>
                <a:cubicBezTo>
                  <a:pt x="395887" y="130537"/>
                  <a:pt x="413073" y="159224"/>
                  <a:pt x="423095" y="190667"/>
                </a:cubicBezTo>
                <a:lnTo>
                  <a:pt x="476521" y="190667"/>
                </a:lnTo>
                <a:lnTo>
                  <a:pt x="476521" y="209717"/>
                </a:lnTo>
                <a:lnTo>
                  <a:pt x="429003" y="209717"/>
                </a:lnTo>
                <a:cubicBezTo>
                  <a:pt x="437400" y="240811"/>
                  <a:pt x="441600" y="272889"/>
                  <a:pt x="441490" y="305097"/>
                </a:cubicBezTo>
                <a:cubicBezTo>
                  <a:pt x="441490" y="389799"/>
                  <a:pt x="413839" y="463835"/>
                  <a:pt x="372892" y="503330"/>
                </a:cubicBezTo>
                <a:cubicBezTo>
                  <a:pt x="417121" y="488096"/>
                  <a:pt x="455017" y="458564"/>
                  <a:pt x="480596" y="419398"/>
                </a:cubicBezTo>
                <a:lnTo>
                  <a:pt x="438448" y="419398"/>
                </a:lnTo>
                <a:lnTo>
                  <a:pt x="438448" y="400348"/>
                </a:lnTo>
                <a:lnTo>
                  <a:pt x="491654" y="400348"/>
                </a:lnTo>
                <a:cubicBezTo>
                  <a:pt x="506788" y="370879"/>
                  <a:pt x="514671" y="338225"/>
                  <a:pt x="514648" y="305098"/>
                </a:cubicBezTo>
                <a:lnTo>
                  <a:pt x="514648" y="305097"/>
                </a:lnTo>
                <a:cubicBezTo>
                  <a:pt x="514529" y="215544"/>
                  <a:pt x="457598" y="135931"/>
                  <a:pt x="372892" y="106865"/>
                </a:cubicBezTo>
                <a:close/>
                <a:moveTo>
                  <a:pt x="237304" y="106865"/>
                </a:moveTo>
                <a:cubicBezTo>
                  <a:pt x="193125" y="122082"/>
                  <a:pt x="155263" y="151564"/>
                  <a:pt x="129684" y="190667"/>
                </a:cubicBezTo>
                <a:lnTo>
                  <a:pt x="171720" y="190667"/>
                </a:lnTo>
                <a:lnTo>
                  <a:pt x="171720" y="209717"/>
                </a:lnTo>
                <a:lnTo>
                  <a:pt x="118609" y="209717"/>
                </a:lnTo>
                <a:cubicBezTo>
                  <a:pt x="111021" y="224468"/>
                  <a:pt x="105250" y="240019"/>
                  <a:pt x="101379" y="256030"/>
                </a:cubicBezTo>
                <a:lnTo>
                  <a:pt x="95548" y="305098"/>
                </a:lnTo>
                <a:lnTo>
                  <a:pt x="105836" y="369764"/>
                </a:lnTo>
                <a:cubicBezTo>
                  <a:pt x="125868" y="431298"/>
                  <a:pt x="173775" y="481531"/>
                  <a:pt x="237304" y="503330"/>
                </a:cubicBezTo>
                <a:cubicBezTo>
                  <a:pt x="214279" y="479623"/>
                  <a:pt x="197077" y="450890"/>
                  <a:pt x="187057" y="419398"/>
                </a:cubicBezTo>
                <a:lnTo>
                  <a:pt x="133648" y="419398"/>
                </a:lnTo>
                <a:lnTo>
                  <a:pt x="133648" y="400348"/>
                </a:lnTo>
                <a:lnTo>
                  <a:pt x="181159" y="400348"/>
                </a:lnTo>
                <a:cubicBezTo>
                  <a:pt x="172785" y="369294"/>
                  <a:pt x="168597" y="337260"/>
                  <a:pt x="168706" y="305098"/>
                </a:cubicBezTo>
                <a:cubicBezTo>
                  <a:pt x="168706" y="220396"/>
                  <a:pt x="196358" y="146360"/>
                  <a:pt x="237304" y="106865"/>
                </a:cubicBezTo>
                <a:close/>
                <a:moveTo>
                  <a:pt x="314623" y="96296"/>
                </a:moveTo>
                <a:lnTo>
                  <a:pt x="314623" y="190667"/>
                </a:lnTo>
                <a:lnTo>
                  <a:pt x="403325" y="190667"/>
                </a:lnTo>
                <a:cubicBezTo>
                  <a:pt x="383992" y="137922"/>
                  <a:pt x="351724" y="101649"/>
                  <a:pt x="314623" y="96296"/>
                </a:cubicBezTo>
                <a:close/>
                <a:moveTo>
                  <a:pt x="295573" y="96296"/>
                </a:moveTo>
                <a:cubicBezTo>
                  <a:pt x="235312" y="104991"/>
                  <a:pt x="187756" y="195283"/>
                  <a:pt x="187756" y="305097"/>
                </a:cubicBezTo>
                <a:cubicBezTo>
                  <a:pt x="187613" y="337291"/>
                  <a:pt x="191946" y="369348"/>
                  <a:pt x="200632" y="400347"/>
                </a:cubicBezTo>
                <a:lnTo>
                  <a:pt x="295573" y="400347"/>
                </a:lnTo>
                <a:lnTo>
                  <a:pt x="295573" y="209717"/>
                </a:lnTo>
                <a:lnTo>
                  <a:pt x="266970" y="209717"/>
                </a:lnTo>
                <a:lnTo>
                  <a:pt x="266970" y="190667"/>
                </a:lnTo>
                <a:lnTo>
                  <a:pt x="295573" y="190667"/>
                </a:lnTo>
                <a:close/>
                <a:moveTo>
                  <a:pt x="295573" y="76497"/>
                </a:moveTo>
                <a:lnTo>
                  <a:pt x="314623" y="76497"/>
                </a:lnTo>
                <a:lnTo>
                  <a:pt x="314623" y="76739"/>
                </a:lnTo>
                <a:cubicBezTo>
                  <a:pt x="350134" y="78195"/>
                  <a:pt x="384816" y="87917"/>
                  <a:pt x="415910" y="105132"/>
                </a:cubicBezTo>
                <a:cubicBezTo>
                  <a:pt x="526283" y="166239"/>
                  <a:pt x="566221" y="305252"/>
                  <a:pt x="505114" y="415626"/>
                </a:cubicBezTo>
                <a:lnTo>
                  <a:pt x="505114" y="419397"/>
                </a:lnTo>
                <a:lnTo>
                  <a:pt x="502942" y="419397"/>
                </a:lnTo>
                <a:cubicBezTo>
                  <a:pt x="463799" y="487113"/>
                  <a:pt x="392768" y="530134"/>
                  <a:pt x="314623" y="533456"/>
                </a:cubicBezTo>
                <a:lnTo>
                  <a:pt x="314623" y="533697"/>
                </a:lnTo>
                <a:lnTo>
                  <a:pt x="295574" y="533698"/>
                </a:lnTo>
                <a:lnTo>
                  <a:pt x="295574" y="533456"/>
                </a:lnTo>
                <a:cubicBezTo>
                  <a:pt x="260082" y="532000"/>
                  <a:pt x="225419" y="522288"/>
                  <a:pt x="194339" y="505091"/>
                </a:cubicBezTo>
                <a:cubicBezTo>
                  <a:pt x="83949" y="444012"/>
                  <a:pt x="43975" y="305008"/>
                  <a:pt x="105054" y="194618"/>
                </a:cubicBezTo>
                <a:lnTo>
                  <a:pt x="105054" y="190667"/>
                </a:lnTo>
                <a:lnTo>
                  <a:pt x="107329" y="190667"/>
                </a:lnTo>
                <a:cubicBezTo>
                  <a:pt x="146490" y="123023"/>
                  <a:pt x="217481" y="80058"/>
                  <a:pt x="295573" y="76739"/>
                </a:cubicBezTo>
                <a:close/>
                <a:moveTo>
                  <a:pt x="339398" y="39248"/>
                </a:moveTo>
                <a:cubicBezTo>
                  <a:pt x="344263" y="37150"/>
                  <a:pt x="349908" y="39392"/>
                  <a:pt x="352006" y="44257"/>
                </a:cubicBezTo>
                <a:cubicBezTo>
                  <a:pt x="353401" y="47829"/>
                  <a:pt x="352583" y="51886"/>
                  <a:pt x="349913" y="54638"/>
                </a:cubicBezTo>
                <a:cubicBezTo>
                  <a:pt x="348134" y="56459"/>
                  <a:pt x="345697" y="57488"/>
                  <a:pt x="343150" y="57494"/>
                </a:cubicBezTo>
                <a:cubicBezTo>
                  <a:pt x="341906" y="57483"/>
                  <a:pt x="340675" y="57223"/>
                  <a:pt x="339532" y="56731"/>
                </a:cubicBezTo>
                <a:cubicBezTo>
                  <a:pt x="338371" y="56271"/>
                  <a:pt x="337328" y="55555"/>
                  <a:pt x="336481" y="54638"/>
                </a:cubicBezTo>
                <a:cubicBezTo>
                  <a:pt x="334707" y="52873"/>
                  <a:pt x="333712" y="50471"/>
                  <a:pt x="333719" y="47969"/>
                </a:cubicBezTo>
                <a:cubicBezTo>
                  <a:pt x="333694" y="46699"/>
                  <a:pt x="333921" y="45438"/>
                  <a:pt x="334389" y="44257"/>
                </a:cubicBezTo>
                <a:cubicBezTo>
                  <a:pt x="334849" y="43096"/>
                  <a:pt x="335564" y="42053"/>
                  <a:pt x="336481" y="41206"/>
                </a:cubicBezTo>
                <a:cubicBezTo>
                  <a:pt x="337325" y="40380"/>
                  <a:pt x="338314" y="39716"/>
                  <a:pt x="339398" y="39248"/>
                </a:cubicBezTo>
                <a:close/>
                <a:moveTo>
                  <a:pt x="571816" y="19050"/>
                </a:moveTo>
                <a:cubicBezTo>
                  <a:pt x="561301" y="19064"/>
                  <a:pt x="552780" y="27585"/>
                  <a:pt x="552766" y="38100"/>
                </a:cubicBezTo>
                <a:cubicBezTo>
                  <a:pt x="552766" y="48621"/>
                  <a:pt x="561295" y="57150"/>
                  <a:pt x="571816" y="57150"/>
                </a:cubicBezTo>
                <a:cubicBezTo>
                  <a:pt x="582337" y="57150"/>
                  <a:pt x="590866" y="48621"/>
                  <a:pt x="590866" y="38100"/>
                </a:cubicBezTo>
                <a:cubicBezTo>
                  <a:pt x="590866" y="27579"/>
                  <a:pt x="582337" y="19050"/>
                  <a:pt x="571816" y="19050"/>
                </a:cubicBezTo>
                <a:close/>
                <a:moveTo>
                  <a:pt x="38100" y="19050"/>
                </a:moveTo>
                <a:cubicBezTo>
                  <a:pt x="27579" y="19050"/>
                  <a:pt x="19050" y="27579"/>
                  <a:pt x="19050" y="38100"/>
                </a:cubicBezTo>
                <a:cubicBezTo>
                  <a:pt x="19064" y="48615"/>
                  <a:pt x="27585" y="57136"/>
                  <a:pt x="38100" y="57150"/>
                </a:cubicBezTo>
                <a:cubicBezTo>
                  <a:pt x="48621" y="57150"/>
                  <a:pt x="57150" y="48621"/>
                  <a:pt x="57150" y="38100"/>
                </a:cubicBezTo>
                <a:cubicBezTo>
                  <a:pt x="57150" y="27579"/>
                  <a:pt x="48621" y="19050"/>
                  <a:pt x="38100" y="19050"/>
                </a:cubicBezTo>
                <a:close/>
                <a:moveTo>
                  <a:pt x="571816" y="0"/>
                </a:moveTo>
                <a:cubicBezTo>
                  <a:pt x="592858" y="0"/>
                  <a:pt x="609916" y="17058"/>
                  <a:pt x="609916" y="38100"/>
                </a:cubicBezTo>
                <a:cubicBezTo>
                  <a:pt x="609916" y="59142"/>
                  <a:pt x="592858" y="76200"/>
                  <a:pt x="571816" y="76200"/>
                </a:cubicBezTo>
                <a:cubicBezTo>
                  <a:pt x="565006" y="76165"/>
                  <a:pt x="558332" y="74285"/>
                  <a:pt x="552505" y="70761"/>
                </a:cubicBezTo>
                <a:lnTo>
                  <a:pt x="499532" y="122262"/>
                </a:lnTo>
                <a:cubicBezTo>
                  <a:pt x="546133" y="171600"/>
                  <a:pt x="572003" y="236952"/>
                  <a:pt x="571798" y="304818"/>
                </a:cubicBezTo>
                <a:lnTo>
                  <a:pt x="571798" y="314343"/>
                </a:lnTo>
                <a:lnTo>
                  <a:pt x="552748" y="314343"/>
                </a:lnTo>
                <a:lnTo>
                  <a:pt x="552748" y="304818"/>
                </a:lnTo>
                <a:cubicBezTo>
                  <a:pt x="552940" y="238678"/>
                  <a:pt x="526482" y="175248"/>
                  <a:pt x="479347" y="128848"/>
                </a:cubicBezTo>
                <a:cubicBezTo>
                  <a:pt x="479308" y="128809"/>
                  <a:pt x="479270" y="128770"/>
                  <a:pt x="479231" y="128731"/>
                </a:cubicBezTo>
                <a:cubicBezTo>
                  <a:pt x="475559" y="124958"/>
                  <a:pt x="475640" y="118922"/>
                  <a:pt x="479413" y="115249"/>
                </a:cubicBezTo>
                <a:lnTo>
                  <a:pt x="539069" y="57252"/>
                </a:lnTo>
                <a:cubicBezTo>
                  <a:pt x="535602" y="51463"/>
                  <a:pt x="533753" y="44848"/>
                  <a:pt x="533716" y="38100"/>
                </a:cubicBezTo>
                <a:cubicBezTo>
                  <a:pt x="533716" y="17058"/>
                  <a:pt x="550774" y="0"/>
                  <a:pt x="571816" y="0"/>
                </a:cubicBezTo>
                <a:close/>
                <a:moveTo>
                  <a:pt x="38100" y="0"/>
                </a:moveTo>
                <a:cubicBezTo>
                  <a:pt x="59142" y="0"/>
                  <a:pt x="76200" y="17058"/>
                  <a:pt x="76200" y="38100"/>
                </a:cubicBezTo>
                <a:cubicBezTo>
                  <a:pt x="76165" y="44915"/>
                  <a:pt x="74283" y="51592"/>
                  <a:pt x="70754" y="57422"/>
                </a:cubicBezTo>
                <a:lnTo>
                  <a:pt x="122551" y="110644"/>
                </a:lnTo>
                <a:cubicBezTo>
                  <a:pt x="171890" y="64053"/>
                  <a:pt x="237238" y="38190"/>
                  <a:pt x="305098" y="38397"/>
                </a:cubicBezTo>
                <a:lnTo>
                  <a:pt x="314623" y="38397"/>
                </a:lnTo>
                <a:lnTo>
                  <a:pt x="314623" y="57447"/>
                </a:lnTo>
                <a:lnTo>
                  <a:pt x="305098" y="57447"/>
                </a:lnTo>
                <a:cubicBezTo>
                  <a:pt x="238965" y="57255"/>
                  <a:pt x="175541" y="83701"/>
                  <a:pt x="129137" y="130819"/>
                </a:cubicBezTo>
                <a:cubicBezTo>
                  <a:pt x="127349" y="132624"/>
                  <a:pt x="124914" y="133639"/>
                  <a:pt x="122374" y="133638"/>
                </a:cubicBezTo>
                <a:lnTo>
                  <a:pt x="122327" y="133638"/>
                </a:lnTo>
                <a:cubicBezTo>
                  <a:pt x="119772" y="133625"/>
                  <a:pt x="117329" y="132586"/>
                  <a:pt x="115546" y="130755"/>
                </a:cubicBezTo>
                <a:lnTo>
                  <a:pt x="57243" y="70852"/>
                </a:lnTo>
                <a:cubicBezTo>
                  <a:pt x="51456" y="74316"/>
                  <a:pt x="44845" y="76163"/>
                  <a:pt x="38100" y="76200"/>
                </a:cubicBezTo>
                <a:cubicBezTo>
                  <a:pt x="17058" y="76200"/>
                  <a:pt x="0" y="59142"/>
                  <a:pt x="0" y="38100"/>
                </a:cubicBezTo>
                <a:cubicBezTo>
                  <a:pt x="0" y="17058"/>
                  <a:pt x="17058" y="0"/>
                  <a:pt x="38100" y="0"/>
                </a:cubicBezTo>
                <a:close/>
              </a:path>
            </a:pathLst>
          </a:custGeom>
          <a:solidFill>
            <a:sysClr val="window" lastClr="FFFFFF"/>
          </a:solidFill>
          <a:ln w="9525" cap="flat">
            <a:noFill/>
            <a:prstDash val="solid"/>
            <a:miter/>
          </a:ln>
        </p:spPr>
        <p:txBody>
          <a:bodyPr rtlCol="0" anchor="ctr"/>
          <a:p>
            <a:pPr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3" name="图片 2" descr="b4bef48a6b44a0d9762269b396a6bd7a"/>
          <p:cNvPicPr/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9321800" y="336550"/>
            <a:ext cx="2706289" cy="5292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-97790" y="0"/>
            <a:ext cx="12299950" cy="933450"/>
            <a:chOff x="-154" y="0"/>
            <a:chExt cx="19370" cy="1470"/>
          </a:xfrm>
        </p:grpSpPr>
        <p:grpSp>
          <p:nvGrpSpPr>
            <p:cNvPr id="7" name="组合 6"/>
            <p:cNvGrpSpPr/>
            <p:nvPr/>
          </p:nvGrpSpPr>
          <p:grpSpPr>
            <a:xfrm>
              <a:off x="-154" y="0"/>
              <a:ext cx="19370" cy="1470"/>
              <a:chOff x="6121" y="1678"/>
              <a:chExt cx="19370" cy="1470"/>
            </a:xfrm>
          </p:grpSpPr>
          <p:sp>
            <p:nvSpPr>
              <p:cNvPr id="8" name="平行四边形 7"/>
              <p:cNvSpPr/>
              <p:nvPr>
                <p:custDataLst>
                  <p:tags r:id="rId16"/>
                </p:custDataLst>
              </p:nvPr>
            </p:nvSpPr>
            <p:spPr>
              <a:xfrm rot="16200000">
                <a:off x="7584" y="2177"/>
                <a:ext cx="1470" cy="472"/>
              </a:xfrm>
              <a:prstGeom prst="parallelogram">
                <a:avLst>
                  <a:gd name="adj" fmla="val 76588"/>
                </a:avLst>
              </a:prstGeom>
              <a:solidFill>
                <a:srgbClr val="673AB7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" name="平行四边形 3"/>
              <p:cNvSpPr/>
              <p:nvPr>
                <p:custDataLst>
                  <p:tags r:id="rId17"/>
                </p:custDataLst>
              </p:nvPr>
            </p:nvSpPr>
            <p:spPr>
              <a:xfrm rot="20760000">
                <a:off x="6121" y="1913"/>
                <a:ext cx="2130" cy="1064"/>
              </a:xfrm>
              <a:prstGeom prst="parallelogram">
                <a:avLst/>
              </a:prstGeom>
              <a:gradFill>
                <a:gsLst>
                  <a:gs pos="100000">
                    <a:srgbClr val="673AB7"/>
                  </a:gs>
                  <a:gs pos="0">
                    <a:srgbClr val="515983">
                      <a:alpha val="51000"/>
                    </a:srgb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>
                <p:custDataLst>
                  <p:tags r:id="rId18"/>
                </p:custDataLst>
              </p:nvPr>
            </p:nvSpPr>
            <p:spPr>
              <a:xfrm>
                <a:off x="8540" y="2032"/>
                <a:ext cx="16951" cy="1106"/>
              </a:xfrm>
              <a:prstGeom prst="rect">
                <a:avLst/>
              </a:prstGeom>
              <a:gradFill>
                <a:gsLst>
                  <a:gs pos="84000">
                    <a:srgbClr val="9C84C3">
                      <a:alpha val="100000"/>
                    </a:srgbClr>
                  </a:gs>
                  <a:gs pos="100000">
                    <a:schemeClr val="bg2">
                      <a:lumMod val="90000"/>
                    </a:schemeClr>
                  </a:gs>
                  <a:gs pos="0">
                    <a:srgbClr val="673AB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239" y="228"/>
              <a:ext cx="8771" cy="1016"/>
              <a:chOff x="239" y="228"/>
              <a:chExt cx="8771" cy="1016"/>
            </a:xfrm>
          </p:grpSpPr>
          <p:sp>
            <p:nvSpPr>
              <p:cNvPr id="10" name="文本框 17"/>
              <p:cNvSpPr txBox="1"/>
              <p:nvPr>
                <p:custDataLst>
                  <p:tags r:id="rId19"/>
                </p:custDataLst>
              </p:nvPr>
            </p:nvSpPr>
            <p:spPr>
              <a:xfrm rot="20700000">
                <a:off x="239" y="228"/>
                <a:ext cx="1590" cy="10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ctr" anchorCtr="0">
                <a:spAutoFit/>
              </a:bodyPr>
              <a:p>
                <a:pPr fontAlgn="ctr"/>
                <a:r>
                  <a:rPr lang="en-US" altLang="zh-CN" sz="36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思源黑体 CN Normal" panose="020B0400000000000000" charset="-122"/>
                  </a:rPr>
                  <a:t>03</a:t>
                </a:r>
                <a:endParaRPr lang="en-US" altLang="zh-CN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endParaRPr>
              </a:p>
            </p:txBody>
          </p:sp>
          <p:sp>
            <p:nvSpPr>
              <p:cNvPr id="11" name="文本框 10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2410" y="500"/>
                <a:ext cx="6600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fontAlgn="ctr"/>
                <a:r>
                  <a:rPr lang="zh-CN" altLang="en-US" sz="24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思源黑体 CN Normal" panose="020B0400000000000000" charset="-122"/>
                    <a:sym typeface="+mn-ea"/>
                  </a:rPr>
                  <a:t>输入标题</a:t>
                </a:r>
                <a:endPara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</p:grpSp>
      <p:pic>
        <p:nvPicPr>
          <p:cNvPr id="12" name="图片 11" descr="b4bef48a6b44a0d9762269b396a6bd7a"/>
          <p:cNvPicPr/>
          <p:nvPr>
            <p:custDataLst>
              <p:tags r:id="rId21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9246870" y="317500"/>
            <a:ext cx="2706289" cy="529200"/>
          </a:xfrm>
          <a:prstGeom prst="rect">
            <a:avLst/>
          </a:prstGeom>
        </p:spPr>
      </p:pic>
    </p:spTree>
    <p:custDataLst>
      <p:tags r:id="rId2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C:\Users\duxin\Desktop\宣讲团PPT\图片1.jpg图片1"/>
          <p:cNvPicPr>
            <a:picLocks noChangeAspect="1"/>
          </p:cNvPicPr>
          <p:nvPr/>
        </p:nvPicPr>
        <p:blipFill>
          <a:blip r:embed="rId1">
            <a:alphaModFix amt="15000"/>
            <a:grayscl/>
            <a:lum contrast="18000"/>
          </a:blip>
          <a:srcRect/>
          <a:stretch>
            <a:fillRect/>
          </a:stretch>
        </p:blipFill>
        <p:spPr>
          <a:xfrm>
            <a:off x="635" y="0"/>
            <a:ext cx="12190730" cy="6858000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635" y="1270"/>
            <a:ext cx="12191365" cy="6857365"/>
          </a:xfrm>
          <a:prstGeom prst="rect">
            <a:avLst/>
          </a:prstGeom>
          <a:gradFill>
            <a:gsLst>
              <a:gs pos="0">
                <a:srgbClr val="FFFFFF">
                  <a:alpha val="62000"/>
                </a:srgbClr>
              </a:gs>
              <a:gs pos="100000">
                <a:srgbClr val="FFFFFF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8" name="矩形 47"/>
          <p:cNvSpPr/>
          <p:nvPr>
            <p:custDataLst>
              <p:tags r:id="rId3"/>
            </p:custDataLst>
          </p:nvPr>
        </p:nvSpPr>
        <p:spPr>
          <a:xfrm>
            <a:off x="1594485" y="1270"/>
            <a:ext cx="3184525" cy="6858000"/>
          </a:xfrm>
          <a:prstGeom prst="rect">
            <a:avLst/>
          </a:prstGeom>
          <a:solidFill>
            <a:srgbClr val="673AB7"/>
          </a:solidFill>
          <a:ln>
            <a:solidFill>
              <a:srgbClr val="673A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 rot="0">
            <a:off x="6199505" y="2366645"/>
            <a:ext cx="5156200" cy="2773045"/>
            <a:chOff x="1199" y="4132"/>
            <a:chExt cx="8120" cy="4367"/>
          </a:xfrm>
        </p:grpSpPr>
        <p:sp>
          <p:nvSpPr>
            <p:cNvPr id="8" name="文本框 7"/>
            <p:cNvSpPr txBox="1"/>
            <p:nvPr/>
          </p:nvSpPr>
          <p:spPr>
            <a:xfrm>
              <a:off x="1199" y="6250"/>
              <a:ext cx="8120" cy="1113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lvl="0" algn="l">
                <a:buClrTx/>
                <a:buSzTx/>
                <a:buFontTx/>
              </a:pPr>
              <a:r>
                <a:rPr lang="zh-CN" altLang="en-US" sz="4000">
                  <a:solidFill>
                    <a:schemeClr val="dk1"/>
                  </a:solidFill>
                  <a:latin typeface="微软雅黑" panose="020B0503020204020204" charset="-122"/>
                  <a:ea typeface="微软雅黑" panose="020B0503020204020204" charset="-122"/>
                  <a:cs typeface="思源宋体 CN Medium" panose="02020500000000000000" charset="-122"/>
                  <a:sym typeface="+mn-ea"/>
                </a:rPr>
                <a:t>输入标题</a:t>
              </a:r>
              <a:endParaRPr lang="zh-CN" altLang="en-US" sz="4000" b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思源宋体 CN Medium" panose="02020500000000000000" charset="-122"/>
                <a:sym typeface="+mn-ea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4"/>
              </p:custDataLst>
            </p:nvPr>
          </p:nvSpPr>
          <p:spPr>
            <a:xfrm>
              <a:off x="1199" y="7483"/>
              <a:ext cx="6050" cy="1016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fontAlgn="ctr">
                <a:lnSpc>
                  <a:spcPct val="150000"/>
                </a:lnSpc>
              </a:pPr>
              <a:r>
                <a:rPr lang="zh-CN" altLang="en-US" sz="2400">
                  <a:solidFill>
                    <a:schemeClr val="dk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输入内容</a:t>
              </a:r>
              <a:endParaRPr lang="zh-CN" altLang="en-US" sz="2400">
                <a:solidFill>
                  <a:schemeClr val="dk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199" y="4132"/>
              <a:ext cx="5475" cy="1888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fontAlgn="ctr">
                <a:lnSpc>
                  <a:spcPct val="100000"/>
                </a:lnSpc>
              </a:pPr>
              <a:r>
                <a:rPr lang="en-US" altLang="zh-CN" sz="7200" b="1">
                  <a:solidFill>
                    <a:srgbClr val="673AB7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  <a:r>
                <a:rPr lang="en-US" altLang="zh-CN" sz="5600" b="1">
                  <a:solidFill>
                    <a:srgbClr val="673AB7"/>
                  </a:solidFill>
                  <a:latin typeface="微软雅黑" panose="020B0503020204020204" charset="-122"/>
                  <a:ea typeface="微软雅黑" panose="020B0503020204020204" charset="-122"/>
                </a:rPr>
                <a:t>.</a:t>
              </a:r>
              <a:endParaRPr lang="en-US" altLang="zh-CN" sz="5600" b="1">
                <a:solidFill>
                  <a:srgbClr val="673AB7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 rot="5400000">
            <a:off x="7305040" y="2077085"/>
            <a:ext cx="718185" cy="745490"/>
            <a:chOff x="10124" y="2381"/>
            <a:chExt cx="1420" cy="1473"/>
          </a:xfrm>
          <a:solidFill>
            <a:srgbClr val="673AB7"/>
          </a:solidFill>
        </p:grpSpPr>
        <p:sp>
          <p:nvSpPr>
            <p:cNvPr id="58" name="矩形 57"/>
            <p:cNvSpPr/>
            <p:nvPr>
              <p:custDataLst>
                <p:tags r:id="rId5"/>
              </p:custDataLst>
            </p:nvPr>
          </p:nvSpPr>
          <p:spPr>
            <a:xfrm>
              <a:off x="10124" y="2733"/>
              <a:ext cx="393" cy="1121"/>
            </a:xfrm>
            <a:prstGeom prst="rect">
              <a:avLst/>
            </a:prstGeom>
            <a:grpFill/>
            <a:ln>
              <a:solidFill>
                <a:srgbClr val="673A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59" name="矩形 58"/>
            <p:cNvSpPr/>
            <p:nvPr>
              <p:custDataLst>
                <p:tags r:id="rId6"/>
              </p:custDataLst>
            </p:nvPr>
          </p:nvSpPr>
          <p:spPr>
            <a:xfrm rot="5400000">
              <a:off x="10637" y="1867"/>
              <a:ext cx="393" cy="1420"/>
            </a:xfrm>
            <a:prstGeom prst="rect">
              <a:avLst/>
            </a:prstGeom>
            <a:grpFill/>
            <a:ln>
              <a:solidFill>
                <a:srgbClr val="673A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93420" y="1556385"/>
            <a:ext cx="4987223" cy="3798570"/>
            <a:chOff x="1219" y="2168"/>
            <a:chExt cx="8773" cy="6682"/>
          </a:xfrm>
        </p:grpSpPr>
        <p:sp>
          <p:nvSpPr>
            <p:cNvPr id="5" name="矩形 4"/>
            <p:cNvSpPr/>
            <p:nvPr>
              <p:custDataLst>
                <p:tags r:id="rId7"/>
              </p:custDataLst>
            </p:nvPr>
          </p:nvSpPr>
          <p:spPr>
            <a:xfrm>
              <a:off x="1219" y="2168"/>
              <a:ext cx="8773" cy="668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17500" dist="76200" algn="l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pic>
          <p:nvPicPr>
            <p:cNvPr id="7" name="图片 6" descr="C:\Users\duxin\Desktop\宣讲团PPT\微信图片_20251217233449.jpg微信图片_20251217233449"/>
            <p:cNvPicPr>
              <a:picLocks noChangeAspect="1"/>
            </p:cNvPicPr>
            <p:nvPr/>
          </p:nvPicPr>
          <p:blipFill>
            <a:blip r:embed="rId8">
              <a:lum bright="12000" contrast="18000"/>
            </a:blip>
            <a:srcRect/>
            <a:stretch>
              <a:fillRect/>
            </a:stretch>
          </p:blipFill>
          <p:spPr>
            <a:xfrm>
              <a:off x="1500" y="2430"/>
              <a:ext cx="8210" cy="6157"/>
            </a:xfrm>
            <a:prstGeom prst="rect">
              <a:avLst/>
            </a:prstGeom>
          </p:spPr>
        </p:pic>
      </p:grpSp>
      <p:pic>
        <p:nvPicPr>
          <p:cNvPr id="10" name="图片 9" descr="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21800" y="323850"/>
            <a:ext cx="2706370" cy="53086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rcRect t="19158" b="39635"/>
          <a:stretch>
            <a:fillRect/>
          </a:stretch>
        </p:blipFill>
        <p:spPr>
          <a:xfrm>
            <a:off x="635" y="-45720"/>
            <a:ext cx="12192000" cy="6903085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-33020" y="-24130"/>
            <a:ext cx="12235815" cy="6881495"/>
          </a:xfrm>
          <a:prstGeom prst="rect">
            <a:avLst/>
          </a:prstGeom>
          <a:solidFill>
            <a:srgbClr val="673AB7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sp>
        <p:nvSpPr>
          <p:cNvPr id="9" name="单圆角矩形 8"/>
          <p:cNvSpPr/>
          <p:nvPr>
            <p:custDataLst>
              <p:tags r:id="rId3"/>
            </p:custDataLst>
          </p:nvPr>
        </p:nvSpPr>
        <p:spPr>
          <a:xfrm>
            <a:off x="0" y="2476500"/>
            <a:ext cx="12192000" cy="1908810"/>
          </a:xfrm>
          <a:prstGeom prst="round1Rect">
            <a:avLst>
              <a:gd name="adj" fmla="val 0"/>
            </a:avLst>
          </a:prstGeom>
          <a:solidFill>
            <a:srgbClr val="673AB7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sp>
        <p:nvSpPr>
          <p:cNvPr id="5" name="单圆角矩形 4"/>
          <p:cNvSpPr/>
          <p:nvPr>
            <p:custDataLst>
              <p:tags r:id="rId4"/>
            </p:custDataLst>
          </p:nvPr>
        </p:nvSpPr>
        <p:spPr>
          <a:xfrm>
            <a:off x="226060" y="2476500"/>
            <a:ext cx="7074535" cy="1908810"/>
          </a:xfrm>
          <a:prstGeom prst="round1Rect">
            <a:avLst>
              <a:gd name="adj" fmla="val 0"/>
            </a:avLst>
          </a:prstGeom>
          <a:solidFill>
            <a:srgbClr val="673A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1880870" y="3473450"/>
            <a:ext cx="4950460" cy="457200"/>
          </a:xfrm>
          <a:prstGeom prst="rect">
            <a:avLst/>
          </a:prstGeom>
        </p:spPr>
        <p:txBody>
          <a:bodyPr wrap="square">
            <a:spAutoFit/>
          </a:bodyPr>
          <a:p>
            <a:pPr algn="l" fontAlgn="auto">
              <a:lnSpc>
                <a:spcPct val="170000"/>
              </a:lnSpc>
            </a:pPr>
            <a:r>
              <a:rPr lang="zh-CN" sz="1400" b="1" strike="noStrike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输入</a:t>
            </a:r>
            <a:r>
              <a:rPr lang="zh-CN" sz="1400" b="1" strike="noStrike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文字</a:t>
            </a:r>
            <a:endParaRPr lang="zh-CN" sz="1400" b="1" strike="noStrike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>
            <p:custDataLst>
              <p:tags r:id="rId6"/>
            </p:custDataLst>
          </p:nvPr>
        </p:nvCxnSpPr>
        <p:spPr>
          <a:xfrm>
            <a:off x="1975803" y="3497580"/>
            <a:ext cx="1598295" cy="0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17"/>
          <p:cNvSpPr txBox="1"/>
          <p:nvPr/>
        </p:nvSpPr>
        <p:spPr>
          <a:xfrm>
            <a:off x="1880870" y="2903856"/>
            <a:ext cx="32146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p>
            <a:pPr font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输入标题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文字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13" name="文本框 17"/>
          <p:cNvSpPr txBox="1"/>
          <p:nvPr>
            <p:custDataLst>
              <p:tags r:id="rId7"/>
            </p:custDataLst>
          </p:nvPr>
        </p:nvSpPr>
        <p:spPr>
          <a:xfrm>
            <a:off x="226060" y="2774633"/>
            <a:ext cx="182372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p>
            <a:pPr fontAlgn="ctr"/>
            <a:r>
              <a:rPr lang="en-US" altLang="zh-CN" sz="8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04</a:t>
            </a:r>
            <a:endParaRPr lang="en-US" altLang="zh-CN" sz="8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pic>
        <p:nvPicPr>
          <p:cNvPr id="11" name="图片 10" descr="D:/1.jpg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l="141" t="-640" r="-141" b="25675"/>
          <a:stretch>
            <a:fillRect/>
          </a:stretch>
        </p:blipFill>
        <p:spPr>
          <a:xfrm>
            <a:off x="7300595" y="1583690"/>
            <a:ext cx="3599815" cy="3599815"/>
          </a:xfrm>
          <a:prstGeom prst="rect">
            <a:avLst/>
          </a:prstGeom>
        </p:spPr>
      </p:pic>
      <p:pic>
        <p:nvPicPr>
          <p:cNvPr id="8" name="图片 7" descr="b4bef48a6b44a0d9762269b396a6bd7a"/>
          <p:cNvPicPr/>
          <p:nvPr/>
        </p:nvPicPr>
        <p:blipFill>
          <a:blip r:embed="rId10"/>
          <a:stretch>
            <a:fillRect/>
          </a:stretch>
        </p:blipFill>
        <p:spPr>
          <a:xfrm>
            <a:off x="143510" y="118110"/>
            <a:ext cx="2706289" cy="52920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C:\Users\duxin\Desktop\宣讲团PPT\图片1.jpg图片1"/>
          <p:cNvPicPr>
            <a:picLocks noChangeAspect="1"/>
          </p:cNvPicPr>
          <p:nvPr/>
        </p:nvPicPr>
        <p:blipFill>
          <a:blip r:embed="rId1">
            <a:alphaModFix amt="15000"/>
            <a:grayscl/>
            <a:lum contrast="18000"/>
          </a:blip>
          <a:srcRect/>
          <a:stretch>
            <a:fillRect/>
          </a:stretch>
        </p:blipFill>
        <p:spPr>
          <a:xfrm>
            <a:off x="635" y="0"/>
            <a:ext cx="12190730" cy="6858000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0" y="1270"/>
            <a:ext cx="12191365" cy="6857365"/>
          </a:xfrm>
          <a:prstGeom prst="rect">
            <a:avLst/>
          </a:prstGeom>
          <a:gradFill>
            <a:gsLst>
              <a:gs pos="0">
                <a:srgbClr val="FFFFFF">
                  <a:alpha val="62000"/>
                </a:srgbClr>
              </a:gs>
              <a:gs pos="100000">
                <a:srgbClr val="FFFFFF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8" name="矩形 47"/>
          <p:cNvSpPr/>
          <p:nvPr>
            <p:custDataLst>
              <p:tags r:id="rId3"/>
            </p:custDataLst>
          </p:nvPr>
        </p:nvSpPr>
        <p:spPr>
          <a:xfrm>
            <a:off x="1594485" y="635"/>
            <a:ext cx="3184525" cy="6858000"/>
          </a:xfrm>
          <a:prstGeom prst="rect">
            <a:avLst/>
          </a:prstGeom>
          <a:solidFill>
            <a:srgbClr val="673AB7"/>
          </a:solidFill>
          <a:ln>
            <a:solidFill>
              <a:srgbClr val="673A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 rot="0">
            <a:off x="6115685" y="2366645"/>
            <a:ext cx="5240020" cy="2773045"/>
            <a:chOff x="1067" y="4132"/>
            <a:chExt cx="8252" cy="4367"/>
          </a:xfrm>
        </p:grpSpPr>
        <p:sp>
          <p:nvSpPr>
            <p:cNvPr id="8" name="文本框 7"/>
            <p:cNvSpPr txBox="1"/>
            <p:nvPr/>
          </p:nvSpPr>
          <p:spPr>
            <a:xfrm>
              <a:off x="1199" y="6250"/>
              <a:ext cx="8120" cy="1113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lvl="0" algn="l">
                <a:buClrTx/>
                <a:buSzTx/>
                <a:buFontTx/>
              </a:pPr>
              <a:r>
                <a:rPr lang="zh-CN" altLang="en-US" sz="4000">
                  <a:solidFill>
                    <a:schemeClr val="dk1"/>
                  </a:solidFill>
                  <a:latin typeface="微软雅黑" panose="020B0503020204020204" charset="-122"/>
                  <a:ea typeface="微软雅黑" panose="020B0503020204020204" charset="-122"/>
                  <a:cs typeface="思源宋体 CN Medium" panose="02020500000000000000" charset="-122"/>
                  <a:sym typeface="+mn-ea"/>
                </a:rPr>
                <a:t>输入标题</a:t>
              </a:r>
              <a:endParaRPr lang="zh-CN" altLang="en-US" sz="4000" b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思源宋体 CN Medium" panose="02020500000000000000" charset="-122"/>
                <a:sym typeface="+mn-ea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4"/>
              </p:custDataLst>
            </p:nvPr>
          </p:nvSpPr>
          <p:spPr>
            <a:xfrm>
              <a:off x="1199" y="7483"/>
              <a:ext cx="6050" cy="1016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fontAlgn="ctr">
                <a:lnSpc>
                  <a:spcPct val="150000"/>
                </a:lnSpc>
              </a:pPr>
              <a:r>
                <a:rPr lang="zh-CN" altLang="en-US" sz="2400">
                  <a:solidFill>
                    <a:schemeClr val="dk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输入内容</a:t>
              </a:r>
              <a:endParaRPr lang="zh-CN" altLang="en-US" sz="2400">
                <a:solidFill>
                  <a:schemeClr val="dk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067" y="4132"/>
              <a:ext cx="5475" cy="1888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fontAlgn="ctr">
                <a:lnSpc>
                  <a:spcPct val="100000"/>
                </a:lnSpc>
              </a:pPr>
              <a:r>
                <a:rPr lang="en-US" altLang="zh-CN" sz="7200" b="1">
                  <a:solidFill>
                    <a:srgbClr val="673AB7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  <a:r>
                <a:rPr lang="en-US" altLang="zh-CN" sz="5600" b="1">
                  <a:solidFill>
                    <a:srgbClr val="673AB7"/>
                  </a:solidFill>
                  <a:latin typeface="微软雅黑" panose="020B0503020204020204" charset="-122"/>
                  <a:ea typeface="微软雅黑" panose="020B0503020204020204" charset="-122"/>
                </a:rPr>
                <a:t>.</a:t>
              </a:r>
              <a:endParaRPr lang="en-US" altLang="zh-CN" sz="5600" b="1">
                <a:solidFill>
                  <a:srgbClr val="673AB7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 rot="5400000">
            <a:off x="7305040" y="2077085"/>
            <a:ext cx="718185" cy="745490"/>
            <a:chOff x="10124" y="2381"/>
            <a:chExt cx="1420" cy="1473"/>
          </a:xfrm>
          <a:solidFill>
            <a:srgbClr val="673AB7"/>
          </a:solidFill>
        </p:grpSpPr>
        <p:sp>
          <p:nvSpPr>
            <p:cNvPr id="58" name="矩形 57"/>
            <p:cNvSpPr/>
            <p:nvPr>
              <p:custDataLst>
                <p:tags r:id="rId5"/>
              </p:custDataLst>
            </p:nvPr>
          </p:nvSpPr>
          <p:spPr>
            <a:xfrm>
              <a:off x="10124" y="2733"/>
              <a:ext cx="393" cy="1121"/>
            </a:xfrm>
            <a:prstGeom prst="rect">
              <a:avLst/>
            </a:prstGeom>
            <a:grpFill/>
            <a:ln>
              <a:solidFill>
                <a:srgbClr val="673A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59" name="矩形 58"/>
            <p:cNvSpPr/>
            <p:nvPr>
              <p:custDataLst>
                <p:tags r:id="rId6"/>
              </p:custDataLst>
            </p:nvPr>
          </p:nvSpPr>
          <p:spPr>
            <a:xfrm rot="5400000">
              <a:off x="10637" y="1867"/>
              <a:ext cx="393" cy="1420"/>
            </a:xfrm>
            <a:prstGeom prst="rect">
              <a:avLst/>
            </a:prstGeom>
            <a:grpFill/>
            <a:ln>
              <a:solidFill>
                <a:srgbClr val="673A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93420" y="1556385"/>
            <a:ext cx="4987223" cy="3798570"/>
            <a:chOff x="1219" y="2168"/>
            <a:chExt cx="8773" cy="6682"/>
          </a:xfrm>
        </p:grpSpPr>
        <p:sp>
          <p:nvSpPr>
            <p:cNvPr id="5" name="矩形 4"/>
            <p:cNvSpPr/>
            <p:nvPr>
              <p:custDataLst>
                <p:tags r:id="rId7"/>
              </p:custDataLst>
            </p:nvPr>
          </p:nvSpPr>
          <p:spPr>
            <a:xfrm>
              <a:off x="1219" y="2168"/>
              <a:ext cx="8773" cy="668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17500" dist="76200" algn="l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pic>
          <p:nvPicPr>
            <p:cNvPr id="7" name="图片 6" descr="C:\Users\duxin\Desktop\宣讲团PPT\微信图片_20251217233449.jpg微信图片_20251217233449"/>
            <p:cNvPicPr>
              <a:picLocks noChangeAspect="1"/>
            </p:cNvPicPr>
            <p:nvPr/>
          </p:nvPicPr>
          <p:blipFill>
            <a:blip r:embed="rId8">
              <a:lum bright="12000" contrast="18000"/>
            </a:blip>
            <a:srcRect/>
            <a:stretch>
              <a:fillRect/>
            </a:stretch>
          </p:blipFill>
          <p:spPr>
            <a:xfrm>
              <a:off x="1500" y="2430"/>
              <a:ext cx="8210" cy="6157"/>
            </a:xfrm>
            <a:prstGeom prst="rect">
              <a:avLst/>
            </a:prstGeom>
          </p:spPr>
        </p:pic>
      </p:grpSp>
      <p:pic>
        <p:nvPicPr>
          <p:cNvPr id="3" name="图片 2" descr="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21800" y="323850"/>
            <a:ext cx="2706370" cy="53086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duxin\Desktop\图片1.jpg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20000"/>
            <a:grayscl/>
          </a:blip>
          <a:srcRect/>
          <a:stretch>
            <a:fillRect/>
          </a:stretch>
        </p:blipFill>
        <p:spPr>
          <a:xfrm>
            <a:off x="3499485" y="0"/>
            <a:ext cx="8692515" cy="5942965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635" y="17780"/>
            <a:ext cx="12191365" cy="6857365"/>
          </a:xfrm>
          <a:prstGeom prst="rect">
            <a:avLst/>
          </a:prstGeom>
          <a:gradFill>
            <a:gsLst>
              <a:gs pos="47000">
                <a:srgbClr val="FFFFFF"/>
              </a:gs>
              <a:gs pos="100000">
                <a:srgbClr val="FFFFFF">
                  <a:alpha val="5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463550" y="318770"/>
            <a:ext cx="5022850" cy="704850"/>
            <a:chOff x="1649" y="5004"/>
            <a:chExt cx="7910" cy="1110"/>
          </a:xfrm>
        </p:grpSpPr>
        <p:sp>
          <p:nvSpPr>
            <p:cNvPr id="12" name="矩形 11"/>
            <p:cNvSpPr/>
            <p:nvPr/>
          </p:nvSpPr>
          <p:spPr>
            <a:xfrm>
              <a:off x="1649" y="5137"/>
              <a:ext cx="168" cy="907"/>
            </a:xfrm>
            <a:prstGeom prst="rect">
              <a:avLst/>
            </a:prstGeom>
            <a:solidFill>
              <a:srgbClr val="673AB7"/>
            </a:solidFill>
            <a:ln>
              <a:solidFill>
                <a:srgbClr val="673A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1901" y="5004"/>
              <a:ext cx="7658" cy="1111"/>
              <a:chOff x="1639" y="2010"/>
              <a:chExt cx="7658" cy="1111"/>
            </a:xfrm>
          </p:grpSpPr>
          <p:sp>
            <p:nvSpPr>
              <p:cNvPr id="22" name="文本框 21"/>
              <p:cNvSpPr txBox="1"/>
              <p:nvPr/>
            </p:nvSpPr>
            <p:spPr>
              <a:xfrm>
                <a:off x="1639" y="2010"/>
                <a:ext cx="7657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4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单击此处添加大标题内容</a:t>
                </a:r>
                <a:endParaRPr lang="zh-CN" altLang="en-US"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1659" y="2735"/>
                <a:ext cx="7638" cy="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lvl="0" algn="l">
                  <a:buClrTx/>
                  <a:buSzTx/>
                  <a:buFontTx/>
                </a:pPr>
                <a:r>
                  <a:rPr lang="en-US" altLang="zh-CN" sz="1000" spc="100">
                    <a:solidFill>
                      <a:schemeClr val="tx1">
                        <a:alpha val="80000"/>
                      </a:schemeClr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单击此处添加副标题内容</a:t>
                </a:r>
                <a:endParaRPr lang="en-US" altLang="zh-CN" sz="1000" spc="100">
                  <a:solidFill>
                    <a:schemeClr val="tx1">
                      <a:alpha val="80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885952" y="1497907"/>
            <a:ext cx="10973943" cy="4749299"/>
            <a:chOff x="1371" y="2361"/>
            <a:chExt cx="16373" cy="6564"/>
          </a:xfrm>
        </p:grpSpPr>
        <p:sp>
          <p:nvSpPr>
            <p:cNvPr id="168" name="文本框 167"/>
            <p:cNvSpPr txBox="1"/>
            <p:nvPr>
              <p:custDataLst>
                <p:tags r:id="rId4"/>
              </p:custDataLst>
            </p:nvPr>
          </p:nvSpPr>
          <p:spPr>
            <a:xfrm>
              <a:off x="8361" y="4118"/>
              <a:ext cx="9383" cy="165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lvl="0" algn="l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sz="1200">
                  <a:solidFill>
                    <a:schemeClr val="tx1">
                      <a:alpha val="7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MiSans Bold" panose="00000800000000000000" charset="-122"/>
                  <a:sym typeface="+mn-ea"/>
                </a:rPr>
                <a:t>单击此处输入你的正文，文字是您思想的提炼，为了最终演示发布的良好效果，请尽量言简意赅的阐述观点；根据需要可酌情增减文字，以便观者可以准确理解您所传达的信息。您的正文已经简明扼要，字字珠玑，但信息却错综复杂，需要用更多的文字来表述；但请您尽可能提炼思想的精髓，否则容易造成观者的阅读压力，适得其反。</a:t>
              </a:r>
              <a:endParaRPr lang="zh-CN" altLang="en-US" sz="1200" b="0">
                <a:solidFill>
                  <a:schemeClr val="tx1">
                    <a:alpha val="7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MiSans Bold" panose="00000800000000000000" charset="-122"/>
                <a:sym typeface="+mn-ea"/>
              </a:endParaRPr>
            </a:p>
          </p:txBody>
        </p:sp>
        <p:sp>
          <p:nvSpPr>
            <p:cNvPr id="169" name="文本框 168"/>
            <p:cNvSpPr txBox="1"/>
            <p:nvPr>
              <p:custDataLst>
                <p:tags r:id="rId5"/>
              </p:custDataLst>
            </p:nvPr>
          </p:nvSpPr>
          <p:spPr>
            <a:xfrm>
              <a:off x="8422" y="2909"/>
              <a:ext cx="2537" cy="9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en-US" altLang="zh-CN" sz="4000">
                  <a:solidFill>
                    <a:srgbClr val="673AB7">
                      <a:alpha val="5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100%</a:t>
              </a:r>
              <a:endParaRPr lang="en-US" altLang="zh-CN" sz="4000">
                <a:solidFill>
                  <a:srgbClr val="673AB7">
                    <a:alpha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70" name="文本框 169"/>
            <p:cNvSpPr txBox="1"/>
            <p:nvPr>
              <p:custDataLst>
                <p:tags r:id="rId6"/>
              </p:custDataLst>
            </p:nvPr>
          </p:nvSpPr>
          <p:spPr>
            <a:xfrm>
              <a:off x="11130" y="3200"/>
              <a:ext cx="2745" cy="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lvl="0" algn="l">
                <a:buClrTx/>
                <a:buSzTx/>
                <a:buFontTx/>
              </a:pPr>
              <a:r>
                <a:rPr lang="zh-CN" altLang="en-US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</a:t>
              </a:r>
              <a:r>
                <a:rPr lang="zh-CN" altLang="en-US">
                  <a:solidFill>
                    <a:srgbClr val="673AB7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添加小标题 </a:t>
              </a:r>
              <a:r>
                <a:rPr lang="zh-CN" altLang="en-US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</a:t>
              </a:r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cxnSp>
          <p:nvCxnSpPr>
            <p:cNvPr id="171" name="直接连接符 170"/>
            <p:cNvCxnSpPr/>
            <p:nvPr/>
          </p:nvCxnSpPr>
          <p:spPr>
            <a:xfrm>
              <a:off x="8500" y="5778"/>
              <a:ext cx="9244" cy="0"/>
            </a:xfrm>
            <a:prstGeom prst="line">
              <a:avLst/>
            </a:prstGeom>
            <a:ln w="12700">
              <a:solidFill>
                <a:srgbClr val="9D979D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文本框 172"/>
            <p:cNvSpPr txBox="1"/>
            <p:nvPr>
              <p:custDataLst>
                <p:tags r:id="rId7"/>
              </p:custDataLst>
            </p:nvPr>
          </p:nvSpPr>
          <p:spPr>
            <a:xfrm>
              <a:off x="1372" y="7651"/>
              <a:ext cx="4577" cy="127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 anchor="t">
              <a:spAutoFit/>
            </a:bodyPr>
            <a:p>
              <a:pPr lvl="0" algn="l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sz="1200">
                  <a:solidFill>
                    <a:schemeClr val="tx1">
                      <a:alpha val="7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MiSans Bold" panose="00000800000000000000" charset="-122"/>
                  <a:sym typeface="+mn-ea"/>
                </a:rPr>
                <a:t>单击此处输入你的正文，文字是您思想的提炼，为了最终演示发布的良好效果，请尽量言简意赅的阐述观点。</a:t>
              </a:r>
              <a:endParaRPr lang="zh-CN" altLang="en-US" sz="1200">
                <a:solidFill>
                  <a:schemeClr val="tx1">
                    <a:alpha val="7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MiSans Bold" panose="00000800000000000000" charset="-122"/>
                <a:sym typeface="+mn-ea"/>
              </a:endParaRPr>
            </a:p>
          </p:txBody>
        </p:sp>
        <p:sp>
          <p:nvSpPr>
            <p:cNvPr id="174" name="文本框 173"/>
            <p:cNvSpPr txBox="1"/>
            <p:nvPr>
              <p:custDataLst>
                <p:tags r:id="rId8"/>
              </p:custDataLst>
            </p:nvPr>
          </p:nvSpPr>
          <p:spPr>
            <a:xfrm>
              <a:off x="2841" y="6992"/>
              <a:ext cx="2898" cy="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rgbClr val="673AB7"/>
                  </a:solidFill>
                  <a:latin typeface="微软雅黑" panose="020B0503020204020204" charset="-122"/>
                  <a:ea typeface="微软雅黑" panose="020B0503020204020204" charset="-122"/>
                </a:rPr>
                <a:t>添加小标题</a:t>
              </a:r>
              <a:endParaRPr lang="zh-CN" altLang="en-US">
                <a:solidFill>
                  <a:srgbClr val="673AB7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5" name="文本框 174"/>
            <p:cNvSpPr txBox="1"/>
            <p:nvPr>
              <p:custDataLst>
                <p:tags r:id="rId9"/>
              </p:custDataLst>
            </p:nvPr>
          </p:nvSpPr>
          <p:spPr>
            <a:xfrm>
              <a:off x="1451" y="6488"/>
              <a:ext cx="1751" cy="114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4800" cap="all">
                  <a:ln w="12700" cmpd="sng">
                    <a:solidFill>
                      <a:srgbClr val="00BCDF"/>
                    </a:solidFill>
                    <a:prstDash val="solid"/>
                  </a:ln>
                  <a:noFill/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01</a:t>
              </a:r>
              <a:endParaRPr lang="zh-CN" altLang="en-US" sz="4800" cap="all">
                <a:ln w="12700" cmpd="sng">
                  <a:solidFill>
                    <a:srgbClr val="00BCDF"/>
                  </a:solidFill>
                  <a:prstDash val="solid"/>
                </a:ln>
                <a:noFill/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76" name="文本框 175"/>
            <p:cNvSpPr txBox="1"/>
            <p:nvPr>
              <p:custDataLst>
                <p:tags r:id="rId10"/>
              </p:custDataLst>
            </p:nvPr>
          </p:nvSpPr>
          <p:spPr>
            <a:xfrm>
              <a:off x="7179" y="7651"/>
              <a:ext cx="4577" cy="127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 anchor="t">
              <a:spAutoFit/>
            </a:bodyPr>
            <a:p>
              <a:pPr lvl="0" algn="l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sz="1200">
                  <a:solidFill>
                    <a:schemeClr val="tx1">
                      <a:alpha val="7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MiSans Bold" panose="00000800000000000000" charset="-122"/>
                  <a:sym typeface="+mn-ea"/>
                </a:rPr>
                <a:t>单击此处输入你的正文，文字是您思想的提炼，为了最终演示发布的良好效果，请尽量言简意赅的阐述观点。</a:t>
              </a:r>
              <a:endParaRPr lang="zh-CN" altLang="en-US" sz="1200">
                <a:solidFill>
                  <a:schemeClr val="tx1">
                    <a:alpha val="7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MiSans Bold" panose="00000800000000000000" charset="-122"/>
                <a:sym typeface="+mn-ea"/>
              </a:endParaRPr>
            </a:p>
          </p:txBody>
        </p:sp>
        <p:sp>
          <p:nvSpPr>
            <p:cNvPr id="177" name="文本框 176"/>
            <p:cNvSpPr txBox="1"/>
            <p:nvPr>
              <p:custDataLst>
                <p:tags r:id="rId11"/>
              </p:custDataLst>
            </p:nvPr>
          </p:nvSpPr>
          <p:spPr>
            <a:xfrm>
              <a:off x="8648" y="6961"/>
              <a:ext cx="2898" cy="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lvl="0" algn="l">
                <a:buClrTx/>
                <a:buSzTx/>
                <a:buFontTx/>
              </a:pPr>
              <a:r>
                <a:rPr lang="zh-CN" altLang="en-US">
                  <a:solidFill>
                    <a:srgbClr val="673AB7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添加小标题</a:t>
              </a:r>
              <a:endParaRPr lang="zh-CN" altLang="en-US">
                <a:solidFill>
                  <a:srgbClr val="673AB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78" name="文本框 177"/>
            <p:cNvSpPr txBox="1"/>
            <p:nvPr>
              <p:custDataLst>
                <p:tags r:id="rId12"/>
              </p:custDataLst>
            </p:nvPr>
          </p:nvSpPr>
          <p:spPr>
            <a:xfrm>
              <a:off x="7219" y="6488"/>
              <a:ext cx="1751" cy="114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4800" cap="all">
                  <a:ln w="12700" cmpd="sng">
                    <a:solidFill>
                      <a:srgbClr val="00BCDF"/>
                    </a:solidFill>
                    <a:prstDash val="solid"/>
                  </a:ln>
                  <a:noFill/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02</a:t>
              </a:r>
              <a:endParaRPr lang="zh-CN" altLang="en-US" sz="4800" cap="all">
                <a:ln w="12700" cmpd="sng">
                  <a:solidFill>
                    <a:srgbClr val="00BCDF"/>
                  </a:solidFill>
                  <a:prstDash val="solid"/>
                </a:ln>
                <a:noFill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79" name="文本框 178"/>
            <p:cNvSpPr txBox="1"/>
            <p:nvPr>
              <p:custDataLst>
                <p:tags r:id="rId13"/>
              </p:custDataLst>
            </p:nvPr>
          </p:nvSpPr>
          <p:spPr>
            <a:xfrm>
              <a:off x="12987" y="7651"/>
              <a:ext cx="4577" cy="127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 anchor="t">
              <a:spAutoFit/>
            </a:bodyPr>
            <a:p>
              <a:pPr lvl="0" algn="l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sz="1200">
                  <a:solidFill>
                    <a:schemeClr val="tx1">
                      <a:alpha val="7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MiSans Bold" panose="00000800000000000000" charset="-122"/>
                  <a:sym typeface="+mn-ea"/>
                </a:rPr>
                <a:t>单击此处输入你的正文，文字是您思想的提炼，为了最终演示发布的良好效果，请尽量言简意赅的阐述观点。</a:t>
              </a:r>
              <a:endParaRPr lang="zh-CN" altLang="en-US" sz="1200">
                <a:solidFill>
                  <a:schemeClr val="tx1">
                    <a:alpha val="7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MiSans Bold" panose="00000800000000000000" charset="-122"/>
                <a:sym typeface="+mn-ea"/>
              </a:endParaRPr>
            </a:p>
          </p:txBody>
        </p:sp>
        <p:sp>
          <p:nvSpPr>
            <p:cNvPr id="180" name="文本框 179"/>
            <p:cNvSpPr txBox="1"/>
            <p:nvPr>
              <p:custDataLst>
                <p:tags r:id="rId14"/>
              </p:custDataLst>
            </p:nvPr>
          </p:nvSpPr>
          <p:spPr>
            <a:xfrm>
              <a:off x="14456" y="6992"/>
              <a:ext cx="2898" cy="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lvl="0" algn="l">
                <a:buClrTx/>
                <a:buSzTx/>
                <a:buFontTx/>
              </a:pPr>
              <a:r>
                <a:rPr lang="zh-CN" altLang="en-US">
                  <a:solidFill>
                    <a:srgbClr val="673AB7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添加小标题</a:t>
              </a:r>
              <a:endParaRPr lang="zh-CN" altLang="en-US">
                <a:solidFill>
                  <a:srgbClr val="673AB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81" name="文本框 180"/>
            <p:cNvSpPr txBox="1"/>
            <p:nvPr>
              <p:custDataLst>
                <p:tags r:id="rId15"/>
              </p:custDataLst>
            </p:nvPr>
          </p:nvSpPr>
          <p:spPr>
            <a:xfrm>
              <a:off x="13027" y="6488"/>
              <a:ext cx="1751" cy="114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4800" cap="all">
                  <a:ln w="12700" cmpd="sng">
                    <a:solidFill>
                      <a:srgbClr val="00BCDF"/>
                    </a:solidFill>
                    <a:prstDash val="solid"/>
                  </a:ln>
                  <a:noFill/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03</a:t>
              </a:r>
              <a:endParaRPr lang="zh-CN" altLang="en-US" sz="4800" cap="all">
                <a:ln w="12700" cmpd="sng">
                  <a:solidFill>
                    <a:srgbClr val="00BCDF"/>
                  </a:solidFill>
                  <a:prstDash val="solid"/>
                </a:ln>
                <a:noFill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84" name="对角圆角矩形 183"/>
            <p:cNvSpPr/>
            <p:nvPr>
              <p:custDataLst>
                <p:tags r:id="rId16"/>
              </p:custDataLst>
            </p:nvPr>
          </p:nvSpPr>
          <p:spPr>
            <a:xfrm>
              <a:off x="1868" y="2800"/>
              <a:ext cx="6066" cy="3203"/>
            </a:xfrm>
            <a:prstGeom prst="round2DiagRect">
              <a:avLst/>
            </a:prstGeom>
            <a:solidFill>
              <a:srgbClr val="00BCDF">
                <a:alpha val="28000"/>
              </a:srgbClr>
            </a:solidFill>
            <a:ln>
              <a:solidFill>
                <a:srgbClr val="00BCDF">
                  <a:alpha val="37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4" name="图片 3" descr="C:\Users\duxin\Desktop\宣讲团PPT\微信图片_20251217200543.jpg微信图片_20251217200543"/>
            <p:cNvPicPr>
              <a:picLocks noChangeAspect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>
            <a:xfrm>
              <a:off x="1371" y="2361"/>
              <a:ext cx="6251" cy="3482"/>
            </a:xfrm>
            <a:prstGeom prst="round2DiagRect">
              <a:avLst/>
            </a:prstGeom>
          </p:spPr>
        </p:pic>
      </p:grpSp>
    </p:spTree>
    <p:custDataLst>
      <p:tags r:id="rId18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C:\Users\duxin\Desktop\图片1.jpg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20000"/>
            <a:grayscl/>
          </a:blip>
          <a:srcRect/>
          <a:stretch>
            <a:fillRect/>
          </a:stretch>
        </p:blipFill>
        <p:spPr>
          <a:xfrm>
            <a:off x="3499485" y="0"/>
            <a:ext cx="8692515" cy="5942965"/>
          </a:xfrm>
          <a:prstGeom prst="rect">
            <a:avLst/>
          </a:prstGeom>
        </p:spPr>
      </p:pic>
      <p:sp>
        <p:nvSpPr>
          <p:cNvPr id="18" name="矩形 17"/>
          <p:cNvSpPr/>
          <p:nvPr>
            <p:custDataLst>
              <p:tags r:id="rId3"/>
            </p:custDataLst>
          </p:nvPr>
        </p:nvSpPr>
        <p:spPr>
          <a:xfrm>
            <a:off x="7620" y="-63500"/>
            <a:ext cx="12191365" cy="6857365"/>
          </a:xfrm>
          <a:prstGeom prst="rect">
            <a:avLst/>
          </a:prstGeom>
          <a:gradFill>
            <a:gsLst>
              <a:gs pos="47000">
                <a:srgbClr val="FFFFFF"/>
              </a:gs>
              <a:gs pos="100000">
                <a:srgbClr val="FFFFFF">
                  <a:alpha val="5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7" name="Freeform 5"/>
          <p:cNvSpPr/>
          <p:nvPr/>
        </p:nvSpPr>
        <p:spPr bwMode="auto">
          <a:xfrm>
            <a:off x="7451" y="5415562"/>
            <a:ext cx="1771761" cy="1448099"/>
          </a:xfrm>
          <a:custGeom>
            <a:avLst/>
            <a:gdLst>
              <a:gd name="T0" fmla="*/ 986 w 2279"/>
              <a:gd name="T1" fmla="*/ 83 h 1865"/>
              <a:gd name="T2" fmla="*/ 825 w 2279"/>
              <a:gd name="T3" fmla="*/ 0 h 1865"/>
              <a:gd name="T4" fmla="*/ 824 w 2279"/>
              <a:gd name="T5" fmla="*/ 0 h 1865"/>
              <a:gd name="T6" fmla="*/ 663 w 2279"/>
              <a:gd name="T7" fmla="*/ 82 h 1865"/>
              <a:gd name="T8" fmla="*/ 0 w 2279"/>
              <a:gd name="T9" fmla="*/ 987 h 1865"/>
              <a:gd name="T10" fmla="*/ 0 w 2279"/>
              <a:gd name="T11" fmla="*/ 1664 h 1865"/>
              <a:gd name="T12" fmla="*/ 823 w 2279"/>
              <a:gd name="T13" fmla="*/ 540 h 1865"/>
              <a:gd name="T14" fmla="*/ 1785 w 2279"/>
              <a:gd name="T15" fmla="*/ 1865 h 1865"/>
              <a:gd name="T16" fmla="*/ 2279 w 2279"/>
              <a:gd name="T17" fmla="*/ 1865 h 1865"/>
              <a:gd name="T18" fmla="*/ 986 w 2279"/>
              <a:gd name="T19" fmla="*/ 83 h 1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79" h="1865">
                <a:moveTo>
                  <a:pt x="986" y="83"/>
                </a:moveTo>
                <a:cubicBezTo>
                  <a:pt x="949" y="31"/>
                  <a:pt x="889" y="0"/>
                  <a:pt x="825" y="0"/>
                </a:cubicBezTo>
                <a:cubicBezTo>
                  <a:pt x="825" y="0"/>
                  <a:pt x="824" y="0"/>
                  <a:pt x="824" y="0"/>
                </a:cubicBezTo>
                <a:cubicBezTo>
                  <a:pt x="760" y="0"/>
                  <a:pt x="701" y="31"/>
                  <a:pt x="663" y="82"/>
                </a:cubicBezTo>
                <a:cubicBezTo>
                  <a:pt x="0" y="987"/>
                  <a:pt x="0" y="987"/>
                  <a:pt x="0" y="987"/>
                </a:cubicBezTo>
                <a:cubicBezTo>
                  <a:pt x="0" y="1664"/>
                  <a:pt x="0" y="1664"/>
                  <a:pt x="0" y="1664"/>
                </a:cubicBezTo>
                <a:cubicBezTo>
                  <a:pt x="823" y="540"/>
                  <a:pt x="823" y="540"/>
                  <a:pt x="823" y="540"/>
                </a:cubicBezTo>
                <a:cubicBezTo>
                  <a:pt x="1785" y="1865"/>
                  <a:pt x="1785" y="1865"/>
                  <a:pt x="1785" y="1865"/>
                </a:cubicBezTo>
                <a:cubicBezTo>
                  <a:pt x="2279" y="1865"/>
                  <a:pt x="2279" y="1865"/>
                  <a:pt x="2279" y="1865"/>
                </a:cubicBezTo>
                <a:lnTo>
                  <a:pt x="986" y="83"/>
                </a:lnTo>
                <a:close/>
              </a:path>
            </a:pathLst>
          </a:custGeom>
          <a:solidFill>
            <a:srgbClr val="673AB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48" name="Freeform 5"/>
          <p:cNvSpPr/>
          <p:nvPr/>
        </p:nvSpPr>
        <p:spPr bwMode="auto">
          <a:xfrm rot="10800000">
            <a:off x="9521360" y="-2"/>
            <a:ext cx="2670637" cy="2182769"/>
          </a:xfrm>
          <a:custGeom>
            <a:avLst/>
            <a:gdLst>
              <a:gd name="T0" fmla="*/ 986 w 2279"/>
              <a:gd name="T1" fmla="*/ 83 h 1865"/>
              <a:gd name="T2" fmla="*/ 825 w 2279"/>
              <a:gd name="T3" fmla="*/ 0 h 1865"/>
              <a:gd name="T4" fmla="*/ 824 w 2279"/>
              <a:gd name="T5" fmla="*/ 0 h 1865"/>
              <a:gd name="T6" fmla="*/ 663 w 2279"/>
              <a:gd name="T7" fmla="*/ 82 h 1865"/>
              <a:gd name="T8" fmla="*/ 0 w 2279"/>
              <a:gd name="T9" fmla="*/ 987 h 1865"/>
              <a:gd name="T10" fmla="*/ 0 w 2279"/>
              <a:gd name="T11" fmla="*/ 1664 h 1865"/>
              <a:gd name="T12" fmla="*/ 823 w 2279"/>
              <a:gd name="T13" fmla="*/ 540 h 1865"/>
              <a:gd name="T14" fmla="*/ 1785 w 2279"/>
              <a:gd name="T15" fmla="*/ 1865 h 1865"/>
              <a:gd name="T16" fmla="*/ 2279 w 2279"/>
              <a:gd name="T17" fmla="*/ 1865 h 1865"/>
              <a:gd name="T18" fmla="*/ 986 w 2279"/>
              <a:gd name="T19" fmla="*/ 83 h 1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79" h="1865">
                <a:moveTo>
                  <a:pt x="986" y="83"/>
                </a:moveTo>
                <a:cubicBezTo>
                  <a:pt x="949" y="31"/>
                  <a:pt x="889" y="0"/>
                  <a:pt x="825" y="0"/>
                </a:cubicBezTo>
                <a:cubicBezTo>
                  <a:pt x="825" y="0"/>
                  <a:pt x="824" y="0"/>
                  <a:pt x="824" y="0"/>
                </a:cubicBezTo>
                <a:cubicBezTo>
                  <a:pt x="760" y="0"/>
                  <a:pt x="701" y="31"/>
                  <a:pt x="663" y="82"/>
                </a:cubicBezTo>
                <a:cubicBezTo>
                  <a:pt x="0" y="987"/>
                  <a:pt x="0" y="987"/>
                  <a:pt x="0" y="987"/>
                </a:cubicBezTo>
                <a:cubicBezTo>
                  <a:pt x="0" y="1664"/>
                  <a:pt x="0" y="1664"/>
                  <a:pt x="0" y="1664"/>
                </a:cubicBezTo>
                <a:cubicBezTo>
                  <a:pt x="823" y="540"/>
                  <a:pt x="823" y="540"/>
                  <a:pt x="823" y="540"/>
                </a:cubicBezTo>
                <a:cubicBezTo>
                  <a:pt x="1785" y="1865"/>
                  <a:pt x="1785" y="1865"/>
                  <a:pt x="1785" y="1865"/>
                </a:cubicBezTo>
                <a:cubicBezTo>
                  <a:pt x="2279" y="1865"/>
                  <a:pt x="2279" y="1865"/>
                  <a:pt x="2279" y="1865"/>
                </a:cubicBezTo>
                <a:lnTo>
                  <a:pt x="986" y="83"/>
                </a:lnTo>
                <a:close/>
              </a:path>
            </a:pathLst>
          </a:custGeom>
          <a:solidFill>
            <a:srgbClr val="00BCDF"/>
          </a:solidFill>
          <a:ln>
            <a:solidFill>
              <a:srgbClr val="00BCDF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49" name="Group 101"/>
          <p:cNvGrpSpPr/>
          <p:nvPr/>
        </p:nvGrpSpPr>
        <p:grpSpPr>
          <a:xfrm>
            <a:off x="5686672" y="5903763"/>
            <a:ext cx="818657" cy="100142"/>
            <a:chOff x="-1587" y="4763"/>
            <a:chExt cx="300037" cy="42862"/>
          </a:xfrm>
          <a:solidFill>
            <a:srgbClr val="00BCDF"/>
          </a:solidFill>
        </p:grpSpPr>
        <p:sp>
          <p:nvSpPr>
            <p:cNvPr id="50" name="Oval 13"/>
            <p:cNvSpPr>
              <a:spLocks noChangeArrowheads="1"/>
            </p:cNvSpPr>
            <p:nvPr/>
          </p:nvSpPr>
          <p:spPr bwMode="auto">
            <a:xfrm>
              <a:off x="-1587" y="4763"/>
              <a:ext cx="36512" cy="42862"/>
            </a:xfrm>
            <a:prstGeom prst="ellipse">
              <a:avLst/>
            </a:prstGeom>
            <a:grpFill/>
            <a:ln w="9525">
              <a:solidFill>
                <a:srgbClr val="00BCDF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" name="Oval 14"/>
            <p:cNvSpPr>
              <a:spLocks noChangeArrowheads="1"/>
            </p:cNvSpPr>
            <p:nvPr/>
          </p:nvSpPr>
          <p:spPr bwMode="auto">
            <a:xfrm>
              <a:off x="85725" y="4763"/>
              <a:ext cx="36512" cy="42862"/>
            </a:xfrm>
            <a:prstGeom prst="ellipse">
              <a:avLst/>
            </a:prstGeom>
            <a:grpFill/>
            <a:ln w="9525">
              <a:solidFill>
                <a:srgbClr val="00BCDF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" name="Oval 15"/>
            <p:cNvSpPr>
              <a:spLocks noChangeArrowheads="1"/>
            </p:cNvSpPr>
            <p:nvPr/>
          </p:nvSpPr>
          <p:spPr bwMode="auto">
            <a:xfrm>
              <a:off x="171450" y="4763"/>
              <a:ext cx="36512" cy="42862"/>
            </a:xfrm>
            <a:prstGeom prst="ellipse">
              <a:avLst/>
            </a:prstGeom>
            <a:grpFill/>
            <a:ln w="9525">
              <a:solidFill>
                <a:srgbClr val="00BCDF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" name="Oval 16"/>
            <p:cNvSpPr>
              <a:spLocks noChangeArrowheads="1"/>
            </p:cNvSpPr>
            <p:nvPr/>
          </p:nvSpPr>
          <p:spPr bwMode="auto">
            <a:xfrm>
              <a:off x="261938" y="4763"/>
              <a:ext cx="36512" cy="42862"/>
            </a:xfrm>
            <a:prstGeom prst="ellipse">
              <a:avLst/>
            </a:prstGeom>
            <a:grpFill/>
            <a:ln w="9525">
              <a:solidFill>
                <a:srgbClr val="00BCDF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297044" y="1263697"/>
            <a:ext cx="10214096" cy="4609418"/>
            <a:chOff x="5844" y="3470"/>
            <a:chExt cx="12970" cy="5353"/>
          </a:xfrm>
        </p:grpSpPr>
        <p:grpSp>
          <p:nvGrpSpPr>
            <p:cNvPr id="19" name="Group 1"/>
            <p:cNvGrpSpPr/>
            <p:nvPr/>
          </p:nvGrpSpPr>
          <p:grpSpPr>
            <a:xfrm>
              <a:off x="6915" y="4651"/>
              <a:ext cx="875" cy="672"/>
              <a:chOff x="4391094" y="2953191"/>
              <a:chExt cx="555557" cy="427037"/>
            </a:xfrm>
            <a:solidFill>
              <a:srgbClr val="673AB7"/>
            </a:solidFill>
          </p:grpSpPr>
          <p:sp>
            <p:nvSpPr>
              <p:cNvPr id="20" name="Freeform 14"/>
              <p:cNvSpPr>
                <a:spLocks noEditPoints="1"/>
              </p:cNvSpPr>
              <p:nvPr/>
            </p:nvSpPr>
            <p:spPr bwMode="auto">
              <a:xfrm>
                <a:off x="4535818" y="3140516"/>
                <a:ext cx="23343" cy="22225"/>
              </a:xfrm>
              <a:custGeom>
                <a:avLst/>
                <a:gdLst>
                  <a:gd name="T0" fmla="*/ 9 w 9"/>
                  <a:gd name="T1" fmla="*/ 4 h 8"/>
                  <a:gd name="T2" fmla="*/ 4 w 9"/>
                  <a:gd name="T3" fmla="*/ 8 h 8"/>
                  <a:gd name="T4" fmla="*/ 0 w 9"/>
                  <a:gd name="T5" fmla="*/ 4 h 8"/>
                  <a:gd name="T6" fmla="*/ 4 w 9"/>
                  <a:gd name="T7" fmla="*/ 0 h 8"/>
                  <a:gd name="T8" fmla="*/ 9 w 9"/>
                  <a:gd name="T9" fmla="*/ 4 h 8"/>
                  <a:gd name="T10" fmla="*/ 9 w 9"/>
                  <a:gd name="T11" fmla="*/ 4 h 8"/>
                  <a:gd name="T12" fmla="*/ 9 w 9"/>
                  <a:gd name="T1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8">
                    <a:moveTo>
                      <a:pt x="9" y="4"/>
                    </a:moveTo>
                    <a:cubicBezTo>
                      <a:pt x="9" y="6"/>
                      <a:pt x="7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7" y="0"/>
                      <a:pt x="9" y="2"/>
                      <a:pt x="9" y="4"/>
                    </a:cubicBezTo>
                    <a:close/>
                    <a:moveTo>
                      <a:pt x="9" y="4"/>
                    </a:moveTo>
                    <a:cubicBezTo>
                      <a:pt x="9" y="4"/>
                      <a:pt x="9" y="4"/>
                      <a:pt x="9" y="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" name="Freeform 15"/>
              <p:cNvSpPr>
                <a:spLocks noEditPoints="1"/>
              </p:cNvSpPr>
              <p:nvPr/>
            </p:nvSpPr>
            <p:spPr bwMode="auto">
              <a:xfrm>
                <a:off x="4598066" y="3177029"/>
                <a:ext cx="23343" cy="22225"/>
              </a:xfrm>
              <a:custGeom>
                <a:avLst/>
                <a:gdLst>
                  <a:gd name="T0" fmla="*/ 9 w 9"/>
                  <a:gd name="T1" fmla="*/ 4 h 8"/>
                  <a:gd name="T2" fmla="*/ 5 w 9"/>
                  <a:gd name="T3" fmla="*/ 8 h 8"/>
                  <a:gd name="T4" fmla="*/ 0 w 9"/>
                  <a:gd name="T5" fmla="*/ 4 h 8"/>
                  <a:gd name="T6" fmla="*/ 5 w 9"/>
                  <a:gd name="T7" fmla="*/ 0 h 8"/>
                  <a:gd name="T8" fmla="*/ 9 w 9"/>
                  <a:gd name="T9" fmla="*/ 4 h 8"/>
                  <a:gd name="T10" fmla="*/ 9 w 9"/>
                  <a:gd name="T11" fmla="*/ 4 h 8"/>
                  <a:gd name="T12" fmla="*/ 9 w 9"/>
                  <a:gd name="T1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8">
                    <a:moveTo>
                      <a:pt x="9" y="4"/>
                    </a:moveTo>
                    <a:cubicBezTo>
                      <a:pt x="9" y="6"/>
                      <a:pt x="7" y="8"/>
                      <a:pt x="5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7" y="0"/>
                      <a:pt x="9" y="2"/>
                      <a:pt x="9" y="4"/>
                    </a:cubicBezTo>
                    <a:close/>
                    <a:moveTo>
                      <a:pt x="9" y="4"/>
                    </a:moveTo>
                    <a:cubicBezTo>
                      <a:pt x="9" y="4"/>
                      <a:pt x="9" y="4"/>
                      <a:pt x="9" y="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" name="Freeform 16"/>
              <p:cNvSpPr>
                <a:spLocks noEditPoints="1"/>
              </p:cNvSpPr>
              <p:nvPr/>
            </p:nvSpPr>
            <p:spPr bwMode="auto">
              <a:xfrm>
                <a:off x="4658757" y="3108766"/>
                <a:ext cx="23343" cy="22225"/>
              </a:xfrm>
              <a:custGeom>
                <a:avLst/>
                <a:gdLst>
                  <a:gd name="T0" fmla="*/ 9 w 9"/>
                  <a:gd name="T1" fmla="*/ 4 h 8"/>
                  <a:gd name="T2" fmla="*/ 5 w 9"/>
                  <a:gd name="T3" fmla="*/ 8 h 8"/>
                  <a:gd name="T4" fmla="*/ 0 w 9"/>
                  <a:gd name="T5" fmla="*/ 4 h 8"/>
                  <a:gd name="T6" fmla="*/ 5 w 9"/>
                  <a:gd name="T7" fmla="*/ 0 h 8"/>
                  <a:gd name="T8" fmla="*/ 9 w 9"/>
                  <a:gd name="T9" fmla="*/ 4 h 8"/>
                  <a:gd name="T10" fmla="*/ 9 w 9"/>
                  <a:gd name="T11" fmla="*/ 4 h 8"/>
                  <a:gd name="T12" fmla="*/ 9 w 9"/>
                  <a:gd name="T1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8">
                    <a:moveTo>
                      <a:pt x="9" y="4"/>
                    </a:moveTo>
                    <a:cubicBezTo>
                      <a:pt x="9" y="6"/>
                      <a:pt x="7" y="8"/>
                      <a:pt x="5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7" y="0"/>
                      <a:pt x="9" y="2"/>
                      <a:pt x="9" y="4"/>
                    </a:cubicBezTo>
                    <a:close/>
                    <a:moveTo>
                      <a:pt x="9" y="4"/>
                    </a:moveTo>
                    <a:cubicBezTo>
                      <a:pt x="9" y="4"/>
                      <a:pt x="9" y="4"/>
                      <a:pt x="9" y="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" name="Freeform 17"/>
              <p:cNvSpPr>
                <a:spLocks noEditPoints="1"/>
              </p:cNvSpPr>
              <p:nvPr/>
            </p:nvSpPr>
            <p:spPr bwMode="auto">
              <a:xfrm>
                <a:off x="4721004" y="3135754"/>
                <a:ext cx="23343" cy="23812"/>
              </a:xfrm>
              <a:custGeom>
                <a:avLst/>
                <a:gdLst>
                  <a:gd name="T0" fmla="*/ 9 w 9"/>
                  <a:gd name="T1" fmla="*/ 4 h 9"/>
                  <a:gd name="T2" fmla="*/ 4 w 9"/>
                  <a:gd name="T3" fmla="*/ 9 h 9"/>
                  <a:gd name="T4" fmla="*/ 0 w 9"/>
                  <a:gd name="T5" fmla="*/ 4 h 9"/>
                  <a:gd name="T6" fmla="*/ 4 w 9"/>
                  <a:gd name="T7" fmla="*/ 0 h 9"/>
                  <a:gd name="T8" fmla="*/ 9 w 9"/>
                  <a:gd name="T9" fmla="*/ 4 h 9"/>
                  <a:gd name="T10" fmla="*/ 9 w 9"/>
                  <a:gd name="T11" fmla="*/ 4 h 9"/>
                  <a:gd name="T12" fmla="*/ 9 w 9"/>
                  <a:gd name="T13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cubicBezTo>
                      <a:pt x="9" y="7"/>
                      <a:pt x="7" y="9"/>
                      <a:pt x="4" y="9"/>
                    </a:cubicBezTo>
                    <a:cubicBezTo>
                      <a:pt x="2" y="9"/>
                      <a:pt x="0" y="7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7" y="0"/>
                      <a:pt x="9" y="2"/>
                      <a:pt x="9" y="4"/>
                    </a:cubicBezTo>
                    <a:close/>
                    <a:moveTo>
                      <a:pt x="9" y="4"/>
                    </a:moveTo>
                    <a:cubicBezTo>
                      <a:pt x="9" y="4"/>
                      <a:pt x="9" y="4"/>
                      <a:pt x="9" y="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" name="Freeform 18"/>
              <p:cNvSpPr>
                <a:spLocks noEditPoints="1"/>
              </p:cNvSpPr>
              <p:nvPr/>
            </p:nvSpPr>
            <p:spPr bwMode="auto">
              <a:xfrm>
                <a:off x="4780139" y="3056379"/>
                <a:ext cx="23343" cy="23812"/>
              </a:xfrm>
              <a:custGeom>
                <a:avLst/>
                <a:gdLst>
                  <a:gd name="T0" fmla="*/ 9 w 9"/>
                  <a:gd name="T1" fmla="*/ 4 h 9"/>
                  <a:gd name="T2" fmla="*/ 5 w 9"/>
                  <a:gd name="T3" fmla="*/ 9 h 9"/>
                  <a:gd name="T4" fmla="*/ 0 w 9"/>
                  <a:gd name="T5" fmla="*/ 4 h 9"/>
                  <a:gd name="T6" fmla="*/ 5 w 9"/>
                  <a:gd name="T7" fmla="*/ 0 h 9"/>
                  <a:gd name="T8" fmla="*/ 9 w 9"/>
                  <a:gd name="T9" fmla="*/ 4 h 9"/>
                  <a:gd name="T10" fmla="*/ 9 w 9"/>
                  <a:gd name="T11" fmla="*/ 4 h 9"/>
                  <a:gd name="T12" fmla="*/ 9 w 9"/>
                  <a:gd name="T13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cubicBezTo>
                      <a:pt x="9" y="7"/>
                      <a:pt x="7" y="9"/>
                      <a:pt x="5" y="9"/>
                    </a:cubicBezTo>
                    <a:cubicBezTo>
                      <a:pt x="2" y="9"/>
                      <a:pt x="0" y="7"/>
                      <a:pt x="0" y="4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7" y="0"/>
                      <a:pt x="9" y="2"/>
                      <a:pt x="9" y="4"/>
                    </a:cubicBezTo>
                    <a:close/>
                    <a:moveTo>
                      <a:pt x="9" y="4"/>
                    </a:moveTo>
                    <a:cubicBezTo>
                      <a:pt x="9" y="4"/>
                      <a:pt x="9" y="4"/>
                      <a:pt x="9" y="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" name="Freeform 19"/>
              <p:cNvSpPr>
                <a:spLocks noEditPoints="1"/>
              </p:cNvSpPr>
              <p:nvPr/>
            </p:nvSpPr>
            <p:spPr bwMode="auto">
              <a:xfrm>
                <a:off x="4391094" y="2953191"/>
                <a:ext cx="555557" cy="427037"/>
              </a:xfrm>
              <a:custGeom>
                <a:avLst/>
                <a:gdLst>
                  <a:gd name="T0" fmla="*/ 212 w 217"/>
                  <a:gd name="T1" fmla="*/ 127 h 162"/>
                  <a:gd name="T2" fmla="*/ 127 w 217"/>
                  <a:gd name="T3" fmla="*/ 127 h 162"/>
                  <a:gd name="T4" fmla="*/ 122 w 217"/>
                  <a:gd name="T5" fmla="*/ 131 h 162"/>
                  <a:gd name="T6" fmla="*/ 115 w 217"/>
                  <a:gd name="T7" fmla="*/ 138 h 162"/>
                  <a:gd name="T8" fmla="*/ 101 w 217"/>
                  <a:gd name="T9" fmla="*/ 138 h 162"/>
                  <a:gd name="T10" fmla="*/ 94 w 217"/>
                  <a:gd name="T11" fmla="*/ 131 h 162"/>
                  <a:gd name="T12" fmla="*/ 90 w 217"/>
                  <a:gd name="T13" fmla="*/ 127 h 162"/>
                  <a:gd name="T14" fmla="*/ 23 w 217"/>
                  <a:gd name="T15" fmla="*/ 127 h 162"/>
                  <a:gd name="T16" fmla="*/ 23 w 217"/>
                  <a:gd name="T17" fmla="*/ 17 h 162"/>
                  <a:gd name="T18" fmla="*/ 32 w 217"/>
                  <a:gd name="T19" fmla="*/ 8 h 162"/>
                  <a:gd name="T20" fmla="*/ 184 w 217"/>
                  <a:gd name="T21" fmla="*/ 8 h 162"/>
                  <a:gd name="T22" fmla="*/ 193 w 217"/>
                  <a:gd name="T23" fmla="*/ 17 h 162"/>
                  <a:gd name="T24" fmla="*/ 193 w 217"/>
                  <a:gd name="T25" fmla="*/ 99 h 162"/>
                  <a:gd name="T26" fmla="*/ 198 w 217"/>
                  <a:gd name="T27" fmla="*/ 103 h 162"/>
                  <a:gd name="T28" fmla="*/ 202 w 217"/>
                  <a:gd name="T29" fmla="*/ 99 h 162"/>
                  <a:gd name="T30" fmla="*/ 202 w 217"/>
                  <a:gd name="T31" fmla="*/ 17 h 162"/>
                  <a:gd name="T32" fmla="*/ 184 w 217"/>
                  <a:gd name="T33" fmla="*/ 0 h 162"/>
                  <a:gd name="T34" fmla="*/ 32 w 217"/>
                  <a:gd name="T35" fmla="*/ 0 h 162"/>
                  <a:gd name="T36" fmla="*/ 14 w 217"/>
                  <a:gd name="T37" fmla="*/ 17 h 162"/>
                  <a:gd name="T38" fmla="*/ 14 w 217"/>
                  <a:gd name="T39" fmla="*/ 127 h 162"/>
                  <a:gd name="T40" fmla="*/ 4 w 217"/>
                  <a:gd name="T41" fmla="*/ 127 h 162"/>
                  <a:gd name="T42" fmla="*/ 0 w 217"/>
                  <a:gd name="T43" fmla="*/ 131 h 162"/>
                  <a:gd name="T44" fmla="*/ 0 w 217"/>
                  <a:gd name="T45" fmla="*/ 138 h 162"/>
                  <a:gd name="T46" fmla="*/ 24 w 217"/>
                  <a:gd name="T47" fmla="*/ 162 h 162"/>
                  <a:gd name="T48" fmla="*/ 193 w 217"/>
                  <a:gd name="T49" fmla="*/ 162 h 162"/>
                  <a:gd name="T50" fmla="*/ 217 w 217"/>
                  <a:gd name="T51" fmla="*/ 138 h 162"/>
                  <a:gd name="T52" fmla="*/ 217 w 217"/>
                  <a:gd name="T53" fmla="*/ 131 h 162"/>
                  <a:gd name="T54" fmla="*/ 212 w 217"/>
                  <a:gd name="T55" fmla="*/ 127 h 162"/>
                  <a:gd name="T56" fmla="*/ 208 w 217"/>
                  <a:gd name="T57" fmla="*/ 138 h 162"/>
                  <a:gd name="T58" fmla="*/ 193 w 217"/>
                  <a:gd name="T59" fmla="*/ 154 h 162"/>
                  <a:gd name="T60" fmla="*/ 24 w 217"/>
                  <a:gd name="T61" fmla="*/ 154 h 162"/>
                  <a:gd name="T62" fmla="*/ 8 w 217"/>
                  <a:gd name="T63" fmla="*/ 138 h 162"/>
                  <a:gd name="T64" fmla="*/ 8 w 217"/>
                  <a:gd name="T65" fmla="*/ 135 h 162"/>
                  <a:gd name="T66" fmla="*/ 86 w 217"/>
                  <a:gd name="T67" fmla="*/ 135 h 162"/>
                  <a:gd name="T68" fmla="*/ 101 w 217"/>
                  <a:gd name="T69" fmla="*/ 147 h 162"/>
                  <a:gd name="T70" fmla="*/ 115 w 217"/>
                  <a:gd name="T71" fmla="*/ 147 h 162"/>
                  <a:gd name="T72" fmla="*/ 130 w 217"/>
                  <a:gd name="T73" fmla="*/ 135 h 162"/>
                  <a:gd name="T74" fmla="*/ 208 w 217"/>
                  <a:gd name="T75" fmla="*/ 135 h 162"/>
                  <a:gd name="T76" fmla="*/ 208 w 217"/>
                  <a:gd name="T77" fmla="*/ 138 h 162"/>
                  <a:gd name="T78" fmla="*/ 208 w 217"/>
                  <a:gd name="T79" fmla="*/ 138 h 162"/>
                  <a:gd name="T80" fmla="*/ 208 w 217"/>
                  <a:gd name="T81" fmla="*/ 138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17" h="162">
                    <a:moveTo>
                      <a:pt x="212" y="127"/>
                    </a:moveTo>
                    <a:cubicBezTo>
                      <a:pt x="127" y="127"/>
                      <a:pt x="127" y="127"/>
                      <a:pt x="127" y="127"/>
                    </a:cubicBezTo>
                    <a:cubicBezTo>
                      <a:pt x="124" y="127"/>
                      <a:pt x="122" y="129"/>
                      <a:pt x="122" y="131"/>
                    </a:cubicBezTo>
                    <a:cubicBezTo>
                      <a:pt x="122" y="135"/>
                      <a:pt x="119" y="138"/>
                      <a:pt x="115" y="138"/>
                    </a:cubicBezTo>
                    <a:cubicBezTo>
                      <a:pt x="101" y="138"/>
                      <a:pt x="101" y="138"/>
                      <a:pt x="101" y="138"/>
                    </a:cubicBezTo>
                    <a:cubicBezTo>
                      <a:pt x="97" y="138"/>
                      <a:pt x="94" y="135"/>
                      <a:pt x="94" y="131"/>
                    </a:cubicBezTo>
                    <a:cubicBezTo>
                      <a:pt x="94" y="129"/>
                      <a:pt x="92" y="127"/>
                      <a:pt x="90" y="127"/>
                    </a:cubicBezTo>
                    <a:cubicBezTo>
                      <a:pt x="23" y="127"/>
                      <a:pt x="23" y="127"/>
                      <a:pt x="23" y="12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2"/>
                      <a:pt x="27" y="8"/>
                      <a:pt x="32" y="8"/>
                    </a:cubicBezTo>
                    <a:cubicBezTo>
                      <a:pt x="184" y="8"/>
                      <a:pt x="184" y="8"/>
                      <a:pt x="184" y="8"/>
                    </a:cubicBezTo>
                    <a:cubicBezTo>
                      <a:pt x="189" y="8"/>
                      <a:pt x="193" y="12"/>
                      <a:pt x="193" y="17"/>
                    </a:cubicBezTo>
                    <a:cubicBezTo>
                      <a:pt x="193" y="99"/>
                      <a:pt x="193" y="99"/>
                      <a:pt x="193" y="99"/>
                    </a:cubicBezTo>
                    <a:cubicBezTo>
                      <a:pt x="193" y="101"/>
                      <a:pt x="195" y="103"/>
                      <a:pt x="198" y="103"/>
                    </a:cubicBezTo>
                    <a:cubicBezTo>
                      <a:pt x="200" y="103"/>
                      <a:pt x="202" y="101"/>
                      <a:pt x="202" y="99"/>
                    </a:cubicBezTo>
                    <a:cubicBezTo>
                      <a:pt x="202" y="17"/>
                      <a:pt x="202" y="17"/>
                      <a:pt x="202" y="17"/>
                    </a:cubicBezTo>
                    <a:cubicBezTo>
                      <a:pt x="202" y="8"/>
                      <a:pt x="194" y="0"/>
                      <a:pt x="184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22" y="0"/>
                      <a:pt x="14" y="8"/>
                      <a:pt x="14" y="17"/>
                    </a:cubicBezTo>
                    <a:cubicBezTo>
                      <a:pt x="14" y="127"/>
                      <a:pt x="14" y="127"/>
                      <a:pt x="14" y="127"/>
                    </a:cubicBezTo>
                    <a:cubicBezTo>
                      <a:pt x="4" y="127"/>
                      <a:pt x="4" y="127"/>
                      <a:pt x="4" y="127"/>
                    </a:cubicBezTo>
                    <a:cubicBezTo>
                      <a:pt x="2" y="127"/>
                      <a:pt x="0" y="129"/>
                      <a:pt x="0" y="131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0" y="151"/>
                      <a:pt x="11" y="162"/>
                      <a:pt x="24" y="162"/>
                    </a:cubicBezTo>
                    <a:cubicBezTo>
                      <a:pt x="193" y="162"/>
                      <a:pt x="193" y="162"/>
                      <a:pt x="193" y="162"/>
                    </a:cubicBezTo>
                    <a:cubicBezTo>
                      <a:pt x="206" y="162"/>
                      <a:pt x="217" y="151"/>
                      <a:pt x="217" y="138"/>
                    </a:cubicBezTo>
                    <a:cubicBezTo>
                      <a:pt x="217" y="131"/>
                      <a:pt x="217" y="131"/>
                      <a:pt x="217" y="131"/>
                    </a:cubicBezTo>
                    <a:cubicBezTo>
                      <a:pt x="217" y="129"/>
                      <a:pt x="215" y="127"/>
                      <a:pt x="212" y="127"/>
                    </a:cubicBezTo>
                    <a:close/>
                    <a:moveTo>
                      <a:pt x="208" y="138"/>
                    </a:moveTo>
                    <a:cubicBezTo>
                      <a:pt x="208" y="147"/>
                      <a:pt x="201" y="154"/>
                      <a:pt x="193" y="154"/>
                    </a:cubicBezTo>
                    <a:cubicBezTo>
                      <a:pt x="24" y="154"/>
                      <a:pt x="24" y="154"/>
                      <a:pt x="24" y="154"/>
                    </a:cubicBezTo>
                    <a:cubicBezTo>
                      <a:pt x="15" y="154"/>
                      <a:pt x="8" y="147"/>
                      <a:pt x="8" y="138"/>
                    </a:cubicBezTo>
                    <a:cubicBezTo>
                      <a:pt x="8" y="135"/>
                      <a:pt x="8" y="135"/>
                      <a:pt x="8" y="135"/>
                    </a:cubicBezTo>
                    <a:cubicBezTo>
                      <a:pt x="86" y="135"/>
                      <a:pt x="86" y="135"/>
                      <a:pt x="86" y="135"/>
                    </a:cubicBezTo>
                    <a:cubicBezTo>
                      <a:pt x="88" y="142"/>
                      <a:pt x="94" y="147"/>
                      <a:pt x="101" y="147"/>
                    </a:cubicBezTo>
                    <a:cubicBezTo>
                      <a:pt x="115" y="147"/>
                      <a:pt x="115" y="147"/>
                      <a:pt x="115" y="147"/>
                    </a:cubicBezTo>
                    <a:cubicBezTo>
                      <a:pt x="122" y="147"/>
                      <a:pt x="128" y="142"/>
                      <a:pt x="130" y="135"/>
                    </a:cubicBezTo>
                    <a:cubicBezTo>
                      <a:pt x="208" y="135"/>
                      <a:pt x="208" y="135"/>
                      <a:pt x="208" y="135"/>
                    </a:cubicBezTo>
                    <a:lnTo>
                      <a:pt x="208" y="138"/>
                    </a:lnTo>
                    <a:close/>
                    <a:moveTo>
                      <a:pt x="208" y="138"/>
                    </a:moveTo>
                    <a:cubicBezTo>
                      <a:pt x="208" y="138"/>
                      <a:pt x="208" y="138"/>
                      <a:pt x="208" y="13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" name="Freeform 20"/>
              <p:cNvSpPr>
                <a:spLocks noEditPoints="1"/>
              </p:cNvSpPr>
              <p:nvPr/>
            </p:nvSpPr>
            <p:spPr bwMode="auto">
              <a:xfrm>
                <a:off x="4475128" y="3000816"/>
                <a:ext cx="389045" cy="263525"/>
              </a:xfrm>
              <a:custGeom>
                <a:avLst/>
                <a:gdLst>
                  <a:gd name="T0" fmla="*/ 147 w 152"/>
                  <a:gd name="T1" fmla="*/ 0 h 100"/>
                  <a:gd name="T2" fmla="*/ 4 w 152"/>
                  <a:gd name="T3" fmla="*/ 0 h 100"/>
                  <a:gd name="T4" fmla="*/ 0 w 152"/>
                  <a:gd name="T5" fmla="*/ 4 h 100"/>
                  <a:gd name="T6" fmla="*/ 0 w 152"/>
                  <a:gd name="T7" fmla="*/ 95 h 100"/>
                  <a:gd name="T8" fmla="*/ 4 w 152"/>
                  <a:gd name="T9" fmla="*/ 100 h 100"/>
                  <a:gd name="T10" fmla="*/ 147 w 152"/>
                  <a:gd name="T11" fmla="*/ 100 h 100"/>
                  <a:gd name="T12" fmla="*/ 152 w 152"/>
                  <a:gd name="T13" fmla="*/ 95 h 100"/>
                  <a:gd name="T14" fmla="*/ 152 w 152"/>
                  <a:gd name="T15" fmla="*/ 4 h 100"/>
                  <a:gd name="T16" fmla="*/ 147 w 152"/>
                  <a:gd name="T17" fmla="*/ 0 h 100"/>
                  <a:gd name="T18" fmla="*/ 143 w 152"/>
                  <a:gd name="T19" fmla="*/ 91 h 100"/>
                  <a:gd name="T20" fmla="*/ 128 w 152"/>
                  <a:gd name="T21" fmla="*/ 91 h 100"/>
                  <a:gd name="T22" fmla="*/ 128 w 152"/>
                  <a:gd name="T23" fmla="*/ 40 h 100"/>
                  <a:gd name="T24" fmla="*/ 124 w 152"/>
                  <a:gd name="T25" fmla="*/ 36 h 100"/>
                  <a:gd name="T26" fmla="*/ 119 w 152"/>
                  <a:gd name="T27" fmla="*/ 40 h 100"/>
                  <a:gd name="T28" fmla="*/ 119 w 152"/>
                  <a:gd name="T29" fmla="*/ 91 h 100"/>
                  <a:gd name="T30" fmla="*/ 104 w 152"/>
                  <a:gd name="T31" fmla="*/ 91 h 100"/>
                  <a:gd name="T32" fmla="*/ 104 w 152"/>
                  <a:gd name="T33" fmla="*/ 72 h 100"/>
                  <a:gd name="T34" fmla="*/ 100 w 152"/>
                  <a:gd name="T35" fmla="*/ 68 h 100"/>
                  <a:gd name="T36" fmla="*/ 96 w 152"/>
                  <a:gd name="T37" fmla="*/ 72 h 100"/>
                  <a:gd name="T38" fmla="*/ 96 w 152"/>
                  <a:gd name="T39" fmla="*/ 91 h 100"/>
                  <a:gd name="T40" fmla="*/ 80 w 152"/>
                  <a:gd name="T41" fmla="*/ 91 h 100"/>
                  <a:gd name="T42" fmla="*/ 80 w 152"/>
                  <a:gd name="T43" fmla="*/ 63 h 100"/>
                  <a:gd name="T44" fmla="*/ 76 w 152"/>
                  <a:gd name="T45" fmla="*/ 58 h 100"/>
                  <a:gd name="T46" fmla="*/ 72 w 152"/>
                  <a:gd name="T47" fmla="*/ 63 h 100"/>
                  <a:gd name="T48" fmla="*/ 72 w 152"/>
                  <a:gd name="T49" fmla="*/ 91 h 100"/>
                  <a:gd name="T50" fmla="*/ 56 w 152"/>
                  <a:gd name="T51" fmla="*/ 91 h 100"/>
                  <a:gd name="T52" fmla="*/ 56 w 152"/>
                  <a:gd name="T53" fmla="*/ 87 h 100"/>
                  <a:gd name="T54" fmla="*/ 52 w 152"/>
                  <a:gd name="T55" fmla="*/ 83 h 100"/>
                  <a:gd name="T56" fmla="*/ 48 w 152"/>
                  <a:gd name="T57" fmla="*/ 87 h 100"/>
                  <a:gd name="T58" fmla="*/ 48 w 152"/>
                  <a:gd name="T59" fmla="*/ 91 h 100"/>
                  <a:gd name="T60" fmla="*/ 33 w 152"/>
                  <a:gd name="T61" fmla="*/ 91 h 100"/>
                  <a:gd name="T62" fmla="*/ 33 w 152"/>
                  <a:gd name="T63" fmla="*/ 74 h 100"/>
                  <a:gd name="T64" fmla="*/ 28 w 152"/>
                  <a:gd name="T65" fmla="*/ 70 h 100"/>
                  <a:gd name="T66" fmla="*/ 24 w 152"/>
                  <a:gd name="T67" fmla="*/ 74 h 100"/>
                  <a:gd name="T68" fmla="*/ 24 w 152"/>
                  <a:gd name="T69" fmla="*/ 91 h 100"/>
                  <a:gd name="T70" fmla="*/ 9 w 152"/>
                  <a:gd name="T71" fmla="*/ 91 h 100"/>
                  <a:gd name="T72" fmla="*/ 9 w 152"/>
                  <a:gd name="T73" fmla="*/ 8 h 100"/>
                  <a:gd name="T74" fmla="*/ 143 w 152"/>
                  <a:gd name="T75" fmla="*/ 8 h 100"/>
                  <a:gd name="T76" fmla="*/ 143 w 152"/>
                  <a:gd name="T77" fmla="*/ 91 h 100"/>
                  <a:gd name="T78" fmla="*/ 143 w 152"/>
                  <a:gd name="T79" fmla="*/ 91 h 100"/>
                  <a:gd name="T80" fmla="*/ 143 w 152"/>
                  <a:gd name="T81" fmla="*/ 91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2" h="100">
                    <a:moveTo>
                      <a:pt x="147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8"/>
                      <a:pt x="2" y="100"/>
                      <a:pt x="4" y="100"/>
                    </a:cubicBezTo>
                    <a:cubicBezTo>
                      <a:pt x="147" y="100"/>
                      <a:pt x="147" y="100"/>
                      <a:pt x="147" y="100"/>
                    </a:cubicBezTo>
                    <a:cubicBezTo>
                      <a:pt x="150" y="100"/>
                      <a:pt x="152" y="98"/>
                      <a:pt x="152" y="95"/>
                    </a:cubicBezTo>
                    <a:cubicBezTo>
                      <a:pt x="152" y="4"/>
                      <a:pt x="152" y="4"/>
                      <a:pt x="152" y="4"/>
                    </a:cubicBezTo>
                    <a:cubicBezTo>
                      <a:pt x="152" y="2"/>
                      <a:pt x="150" y="0"/>
                      <a:pt x="147" y="0"/>
                    </a:cubicBezTo>
                    <a:close/>
                    <a:moveTo>
                      <a:pt x="143" y="91"/>
                    </a:moveTo>
                    <a:cubicBezTo>
                      <a:pt x="128" y="91"/>
                      <a:pt x="128" y="91"/>
                      <a:pt x="128" y="91"/>
                    </a:cubicBezTo>
                    <a:cubicBezTo>
                      <a:pt x="128" y="40"/>
                      <a:pt x="128" y="40"/>
                      <a:pt x="128" y="40"/>
                    </a:cubicBezTo>
                    <a:cubicBezTo>
                      <a:pt x="128" y="38"/>
                      <a:pt x="126" y="36"/>
                      <a:pt x="124" y="36"/>
                    </a:cubicBezTo>
                    <a:cubicBezTo>
                      <a:pt x="121" y="36"/>
                      <a:pt x="119" y="38"/>
                      <a:pt x="119" y="40"/>
                    </a:cubicBezTo>
                    <a:cubicBezTo>
                      <a:pt x="119" y="91"/>
                      <a:pt x="119" y="91"/>
                      <a:pt x="119" y="91"/>
                    </a:cubicBezTo>
                    <a:cubicBezTo>
                      <a:pt x="104" y="91"/>
                      <a:pt x="104" y="91"/>
                      <a:pt x="104" y="91"/>
                    </a:cubicBezTo>
                    <a:cubicBezTo>
                      <a:pt x="104" y="72"/>
                      <a:pt x="104" y="72"/>
                      <a:pt x="104" y="72"/>
                    </a:cubicBezTo>
                    <a:cubicBezTo>
                      <a:pt x="104" y="70"/>
                      <a:pt x="102" y="68"/>
                      <a:pt x="100" y="68"/>
                    </a:cubicBezTo>
                    <a:cubicBezTo>
                      <a:pt x="97" y="68"/>
                      <a:pt x="96" y="70"/>
                      <a:pt x="96" y="72"/>
                    </a:cubicBezTo>
                    <a:cubicBezTo>
                      <a:pt x="96" y="91"/>
                      <a:pt x="96" y="91"/>
                      <a:pt x="96" y="91"/>
                    </a:cubicBezTo>
                    <a:cubicBezTo>
                      <a:pt x="80" y="91"/>
                      <a:pt x="80" y="91"/>
                      <a:pt x="80" y="91"/>
                    </a:cubicBezTo>
                    <a:cubicBezTo>
                      <a:pt x="80" y="63"/>
                      <a:pt x="80" y="63"/>
                      <a:pt x="80" y="63"/>
                    </a:cubicBezTo>
                    <a:cubicBezTo>
                      <a:pt x="80" y="60"/>
                      <a:pt x="78" y="58"/>
                      <a:pt x="76" y="58"/>
                    </a:cubicBezTo>
                    <a:cubicBezTo>
                      <a:pt x="74" y="58"/>
                      <a:pt x="72" y="60"/>
                      <a:pt x="72" y="63"/>
                    </a:cubicBezTo>
                    <a:cubicBezTo>
                      <a:pt x="72" y="91"/>
                      <a:pt x="72" y="91"/>
                      <a:pt x="72" y="91"/>
                    </a:cubicBezTo>
                    <a:cubicBezTo>
                      <a:pt x="56" y="91"/>
                      <a:pt x="56" y="91"/>
                      <a:pt x="56" y="91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56" y="85"/>
                      <a:pt x="55" y="83"/>
                      <a:pt x="52" y="83"/>
                    </a:cubicBezTo>
                    <a:cubicBezTo>
                      <a:pt x="50" y="83"/>
                      <a:pt x="48" y="85"/>
                      <a:pt x="48" y="87"/>
                    </a:cubicBezTo>
                    <a:cubicBezTo>
                      <a:pt x="48" y="91"/>
                      <a:pt x="48" y="91"/>
                      <a:pt x="48" y="91"/>
                    </a:cubicBezTo>
                    <a:cubicBezTo>
                      <a:pt x="33" y="91"/>
                      <a:pt x="33" y="91"/>
                      <a:pt x="33" y="91"/>
                    </a:cubicBezTo>
                    <a:cubicBezTo>
                      <a:pt x="33" y="74"/>
                      <a:pt x="33" y="74"/>
                      <a:pt x="33" y="74"/>
                    </a:cubicBezTo>
                    <a:cubicBezTo>
                      <a:pt x="33" y="72"/>
                      <a:pt x="31" y="70"/>
                      <a:pt x="28" y="70"/>
                    </a:cubicBezTo>
                    <a:cubicBezTo>
                      <a:pt x="26" y="70"/>
                      <a:pt x="24" y="72"/>
                      <a:pt x="24" y="74"/>
                    </a:cubicBezTo>
                    <a:cubicBezTo>
                      <a:pt x="24" y="91"/>
                      <a:pt x="24" y="91"/>
                      <a:pt x="24" y="91"/>
                    </a:cubicBezTo>
                    <a:cubicBezTo>
                      <a:pt x="9" y="91"/>
                      <a:pt x="9" y="91"/>
                      <a:pt x="9" y="91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43" y="8"/>
                      <a:pt x="143" y="8"/>
                      <a:pt x="143" y="8"/>
                    </a:cubicBezTo>
                    <a:lnTo>
                      <a:pt x="143" y="91"/>
                    </a:lnTo>
                    <a:close/>
                    <a:moveTo>
                      <a:pt x="143" y="91"/>
                    </a:moveTo>
                    <a:cubicBezTo>
                      <a:pt x="143" y="91"/>
                      <a:pt x="143" y="91"/>
                      <a:pt x="143" y="9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" name="Freeform 21"/>
              <p:cNvSpPr>
                <a:spLocks noEditPoints="1"/>
              </p:cNvSpPr>
              <p:nvPr/>
            </p:nvSpPr>
            <p:spPr bwMode="auto">
              <a:xfrm>
                <a:off x="4884403" y="3246879"/>
                <a:ext cx="20231" cy="23812"/>
              </a:xfrm>
              <a:custGeom>
                <a:avLst/>
                <a:gdLst>
                  <a:gd name="T0" fmla="*/ 8 w 8"/>
                  <a:gd name="T1" fmla="*/ 4 h 9"/>
                  <a:gd name="T2" fmla="*/ 4 w 8"/>
                  <a:gd name="T3" fmla="*/ 9 h 9"/>
                  <a:gd name="T4" fmla="*/ 0 w 8"/>
                  <a:gd name="T5" fmla="*/ 4 h 9"/>
                  <a:gd name="T6" fmla="*/ 4 w 8"/>
                  <a:gd name="T7" fmla="*/ 0 h 9"/>
                  <a:gd name="T8" fmla="*/ 8 w 8"/>
                  <a:gd name="T9" fmla="*/ 4 h 9"/>
                  <a:gd name="T10" fmla="*/ 8 w 8"/>
                  <a:gd name="T11" fmla="*/ 4 h 9"/>
                  <a:gd name="T12" fmla="*/ 8 w 8"/>
                  <a:gd name="T13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9">
                    <a:moveTo>
                      <a:pt x="8" y="4"/>
                    </a:moveTo>
                    <a:cubicBezTo>
                      <a:pt x="8" y="7"/>
                      <a:pt x="7" y="9"/>
                      <a:pt x="4" y="9"/>
                    </a:cubicBezTo>
                    <a:cubicBezTo>
                      <a:pt x="2" y="9"/>
                      <a:pt x="0" y="7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7" y="0"/>
                      <a:pt x="8" y="2"/>
                      <a:pt x="8" y="4"/>
                    </a:cubicBezTo>
                    <a:close/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30" name="Group 16"/>
            <p:cNvGrpSpPr/>
            <p:nvPr/>
          </p:nvGrpSpPr>
          <p:grpSpPr>
            <a:xfrm>
              <a:off x="11452" y="3470"/>
              <a:ext cx="711" cy="900"/>
              <a:chOff x="9336088" y="4610100"/>
              <a:chExt cx="460375" cy="571500"/>
            </a:xfrm>
            <a:solidFill>
              <a:schemeClr val="accent3"/>
            </a:solidFill>
          </p:grpSpPr>
          <p:sp>
            <p:nvSpPr>
              <p:cNvPr id="31" name="Freeform 24"/>
              <p:cNvSpPr>
                <a:spLocks noEditPoints="1"/>
              </p:cNvSpPr>
              <p:nvPr/>
            </p:nvSpPr>
            <p:spPr bwMode="auto">
              <a:xfrm>
                <a:off x="9336088" y="4610100"/>
                <a:ext cx="460375" cy="571500"/>
              </a:xfrm>
              <a:custGeom>
                <a:avLst/>
                <a:gdLst>
                  <a:gd name="T0" fmla="*/ 109 w 176"/>
                  <a:gd name="T1" fmla="*/ 17 h 217"/>
                  <a:gd name="T2" fmla="*/ 67 w 176"/>
                  <a:gd name="T3" fmla="*/ 17 h 217"/>
                  <a:gd name="T4" fmla="*/ 0 w 176"/>
                  <a:gd name="T5" fmla="*/ 28 h 217"/>
                  <a:gd name="T6" fmla="*/ 12 w 176"/>
                  <a:gd name="T7" fmla="*/ 160 h 217"/>
                  <a:gd name="T8" fmla="*/ 47 w 176"/>
                  <a:gd name="T9" fmla="*/ 211 h 217"/>
                  <a:gd name="T10" fmla="*/ 51 w 176"/>
                  <a:gd name="T11" fmla="*/ 217 h 217"/>
                  <a:gd name="T12" fmla="*/ 73 w 176"/>
                  <a:gd name="T13" fmla="*/ 160 h 217"/>
                  <a:gd name="T14" fmla="*/ 121 w 176"/>
                  <a:gd name="T15" fmla="*/ 214 h 217"/>
                  <a:gd name="T16" fmla="*/ 126 w 176"/>
                  <a:gd name="T17" fmla="*/ 217 h 217"/>
                  <a:gd name="T18" fmla="*/ 111 w 176"/>
                  <a:gd name="T19" fmla="*/ 160 h 217"/>
                  <a:gd name="T20" fmla="*/ 176 w 176"/>
                  <a:gd name="T21" fmla="*/ 149 h 217"/>
                  <a:gd name="T22" fmla="*/ 164 w 176"/>
                  <a:gd name="T23" fmla="*/ 17 h 217"/>
                  <a:gd name="T24" fmla="*/ 100 w 176"/>
                  <a:gd name="T25" fmla="*/ 17 h 217"/>
                  <a:gd name="T26" fmla="*/ 88 w 176"/>
                  <a:gd name="T27" fmla="*/ 8 h 217"/>
                  <a:gd name="T28" fmla="*/ 164 w 176"/>
                  <a:gd name="T29" fmla="*/ 152 h 217"/>
                  <a:gd name="T30" fmla="*/ 153 w 176"/>
                  <a:gd name="T31" fmla="*/ 91 h 217"/>
                  <a:gd name="T32" fmla="*/ 145 w 176"/>
                  <a:gd name="T33" fmla="*/ 91 h 217"/>
                  <a:gd name="T34" fmla="*/ 132 w 176"/>
                  <a:gd name="T35" fmla="*/ 152 h 217"/>
                  <a:gd name="T36" fmla="*/ 128 w 176"/>
                  <a:gd name="T37" fmla="*/ 100 h 217"/>
                  <a:gd name="T38" fmla="*/ 123 w 176"/>
                  <a:gd name="T39" fmla="*/ 152 h 217"/>
                  <a:gd name="T40" fmla="*/ 111 w 176"/>
                  <a:gd name="T41" fmla="*/ 118 h 217"/>
                  <a:gd name="T42" fmla="*/ 103 w 176"/>
                  <a:gd name="T43" fmla="*/ 118 h 217"/>
                  <a:gd name="T44" fmla="*/ 92 w 176"/>
                  <a:gd name="T45" fmla="*/ 152 h 217"/>
                  <a:gd name="T46" fmla="*/ 88 w 176"/>
                  <a:gd name="T47" fmla="*/ 103 h 217"/>
                  <a:gd name="T48" fmla="*/ 84 w 176"/>
                  <a:gd name="T49" fmla="*/ 152 h 217"/>
                  <a:gd name="T50" fmla="*/ 71 w 176"/>
                  <a:gd name="T51" fmla="*/ 128 h 217"/>
                  <a:gd name="T52" fmla="*/ 63 w 176"/>
                  <a:gd name="T53" fmla="*/ 128 h 217"/>
                  <a:gd name="T54" fmla="*/ 53 w 176"/>
                  <a:gd name="T55" fmla="*/ 152 h 217"/>
                  <a:gd name="T56" fmla="*/ 49 w 176"/>
                  <a:gd name="T57" fmla="*/ 126 h 217"/>
                  <a:gd name="T58" fmla="*/ 45 w 176"/>
                  <a:gd name="T59" fmla="*/ 152 h 217"/>
                  <a:gd name="T60" fmla="*/ 33 w 176"/>
                  <a:gd name="T61" fmla="*/ 135 h 217"/>
                  <a:gd name="T62" fmla="*/ 25 w 176"/>
                  <a:gd name="T63" fmla="*/ 135 h 217"/>
                  <a:gd name="T64" fmla="*/ 12 w 176"/>
                  <a:gd name="T65" fmla="*/ 152 h 217"/>
                  <a:gd name="T66" fmla="*/ 9 w 176"/>
                  <a:gd name="T67" fmla="*/ 28 h 217"/>
                  <a:gd name="T68" fmla="*/ 164 w 176"/>
                  <a:gd name="T69" fmla="*/ 25 h 217"/>
                  <a:gd name="T70" fmla="*/ 167 w 176"/>
                  <a:gd name="T71" fmla="*/ 149 h 217"/>
                  <a:gd name="T72" fmla="*/ 167 w 176"/>
                  <a:gd name="T73" fmla="*/ 149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6" h="217">
                    <a:moveTo>
                      <a:pt x="164" y="17"/>
                    </a:moveTo>
                    <a:cubicBezTo>
                      <a:pt x="109" y="17"/>
                      <a:pt x="109" y="17"/>
                      <a:pt x="109" y="17"/>
                    </a:cubicBezTo>
                    <a:cubicBezTo>
                      <a:pt x="107" y="7"/>
                      <a:pt x="98" y="0"/>
                      <a:pt x="88" y="0"/>
                    </a:cubicBezTo>
                    <a:cubicBezTo>
                      <a:pt x="78" y="0"/>
                      <a:pt x="69" y="7"/>
                      <a:pt x="67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5" y="17"/>
                      <a:pt x="0" y="22"/>
                      <a:pt x="0" y="28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0" y="155"/>
                      <a:pt x="5" y="160"/>
                      <a:pt x="12" y="160"/>
                    </a:cubicBezTo>
                    <a:cubicBezTo>
                      <a:pt x="65" y="160"/>
                      <a:pt x="65" y="160"/>
                      <a:pt x="65" y="160"/>
                    </a:cubicBezTo>
                    <a:cubicBezTo>
                      <a:pt x="47" y="211"/>
                      <a:pt x="47" y="211"/>
                      <a:pt x="47" y="211"/>
                    </a:cubicBezTo>
                    <a:cubicBezTo>
                      <a:pt x="47" y="214"/>
                      <a:pt x="48" y="216"/>
                      <a:pt x="50" y="217"/>
                    </a:cubicBezTo>
                    <a:cubicBezTo>
                      <a:pt x="50" y="217"/>
                      <a:pt x="51" y="217"/>
                      <a:pt x="51" y="217"/>
                    </a:cubicBezTo>
                    <a:cubicBezTo>
                      <a:pt x="53" y="217"/>
                      <a:pt x="55" y="216"/>
                      <a:pt x="55" y="214"/>
                    </a:cubicBezTo>
                    <a:cubicBezTo>
                      <a:pt x="73" y="160"/>
                      <a:pt x="73" y="160"/>
                      <a:pt x="73" y="160"/>
                    </a:cubicBezTo>
                    <a:cubicBezTo>
                      <a:pt x="102" y="160"/>
                      <a:pt x="102" y="160"/>
                      <a:pt x="102" y="160"/>
                    </a:cubicBezTo>
                    <a:cubicBezTo>
                      <a:pt x="121" y="214"/>
                      <a:pt x="121" y="214"/>
                      <a:pt x="121" y="214"/>
                    </a:cubicBezTo>
                    <a:cubicBezTo>
                      <a:pt x="121" y="216"/>
                      <a:pt x="123" y="217"/>
                      <a:pt x="125" y="217"/>
                    </a:cubicBezTo>
                    <a:cubicBezTo>
                      <a:pt x="125" y="217"/>
                      <a:pt x="126" y="217"/>
                      <a:pt x="126" y="217"/>
                    </a:cubicBezTo>
                    <a:cubicBezTo>
                      <a:pt x="128" y="216"/>
                      <a:pt x="129" y="214"/>
                      <a:pt x="129" y="211"/>
                    </a:cubicBezTo>
                    <a:cubicBezTo>
                      <a:pt x="111" y="160"/>
                      <a:pt x="111" y="160"/>
                      <a:pt x="111" y="160"/>
                    </a:cubicBezTo>
                    <a:cubicBezTo>
                      <a:pt x="164" y="160"/>
                      <a:pt x="164" y="160"/>
                      <a:pt x="164" y="160"/>
                    </a:cubicBezTo>
                    <a:cubicBezTo>
                      <a:pt x="171" y="160"/>
                      <a:pt x="176" y="155"/>
                      <a:pt x="176" y="149"/>
                    </a:cubicBezTo>
                    <a:cubicBezTo>
                      <a:pt x="176" y="28"/>
                      <a:pt x="176" y="28"/>
                      <a:pt x="176" y="28"/>
                    </a:cubicBezTo>
                    <a:cubicBezTo>
                      <a:pt x="176" y="22"/>
                      <a:pt x="171" y="17"/>
                      <a:pt x="164" y="17"/>
                    </a:cubicBezTo>
                    <a:close/>
                    <a:moveTo>
                      <a:pt x="88" y="8"/>
                    </a:moveTo>
                    <a:cubicBezTo>
                      <a:pt x="93" y="8"/>
                      <a:pt x="98" y="12"/>
                      <a:pt x="100" y="17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8" y="12"/>
                      <a:pt x="82" y="8"/>
                      <a:pt x="88" y="8"/>
                    </a:cubicBezTo>
                    <a:close/>
                    <a:moveTo>
                      <a:pt x="167" y="149"/>
                    </a:moveTo>
                    <a:cubicBezTo>
                      <a:pt x="167" y="150"/>
                      <a:pt x="166" y="152"/>
                      <a:pt x="164" y="152"/>
                    </a:cubicBezTo>
                    <a:cubicBezTo>
                      <a:pt x="153" y="152"/>
                      <a:pt x="153" y="152"/>
                      <a:pt x="153" y="152"/>
                    </a:cubicBezTo>
                    <a:cubicBezTo>
                      <a:pt x="153" y="91"/>
                      <a:pt x="153" y="91"/>
                      <a:pt x="153" y="91"/>
                    </a:cubicBezTo>
                    <a:cubicBezTo>
                      <a:pt x="153" y="89"/>
                      <a:pt x="151" y="87"/>
                      <a:pt x="149" y="87"/>
                    </a:cubicBezTo>
                    <a:cubicBezTo>
                      <a:pt x="147" y="87"/>
                      <a:pt x="145" y="89"/>
                      <a:pt x="145" y="91"/>
                    </a:cubicBezTo>
                    <a:cubicBezTo>
                      <a:pt x="145" y="152"/>
                      <a:pt x="145" y="152"/>
                      <a:pt x="145" y="152"/>
                    </a:cubicBezTo>
                    <a:cubicBezTo>
                      <a:pt x="132" y="152"/>
                      <a:pt x="132" y="152"/>
                      <a:pt x="132" y="152"/>
                    </a:cubicBezTo>
                    <a:cubicBezTo>
                      <a:pt x="132" y="104"/>
                      <a:pt x="132" y="104"/>
                      <a:pt x="132" y="104"/>
                    </a:cubicBezTo>
                    <a:cubicBezTo>
                      <a:pt x="132" y="102"/>
                      <a:pt x="130" y="100"/>
                      <a:pt x="128" y="100"/>
                    </a:cubicBezTo>
                    <a:cubicBezTo>
                      <a:pt x="125" y="100"/>
                      <a:pt x="123" y="102"/>
                      <a:pt x="123" y="104"/>
                    </a:cubicBezTo>
                    <a:cubicBezTo>
                      <a:pt x="123" y="152"/>
                      <a:pt x="123" y="152"/>
                      <a:pt x="123" y="152"/>
                    </a:cubicBezTo>
                    <a:cubicBezTo>
                      <a:pt x="111" y="152"/>
                      <a:pt x="111" y="152"/>
                      <a:pt x="111" y="152"/>
                    </a:cubicBezTo>
                    <a:cubicBezTo>
                      <a:pt x="111" y="118"/>
                      <a:pt x="111" y="118"/>
                      <a:pt x="111" y="118"/>
                    </a:cubicBezTo>
                    <a:cubicBezTo>
                      <a:pt x="111" y="116"/>
                      <a:pt x="110" y="114"/>
                      <a:pt x="107" y="114"/>
                    </a:cubicBezTo>
                    <a:cubicBezTo>
                      <a:pt x="105" y="114"/>
                      <a:pt x="103" y="116"/>
                      <a:pt x="103" y="118"/>
                    </a:cubicBezTo>
                    <a:cubicBezTo>
                      <a:pt x="103" y="152"/>
                      <a:pt x="103" y="152"/>
                      <a:pt x="103" y="152"/>
                    </a:cubicBezTo>
                    <a:cubicBezTo>
                      <a:pt x="92" y="152"/>
                      <a:pt x="92" y="152"/>
                      <a:pt x="92" y="152"/>
                    </a:cubicBezTo>
                    <a:cubicBezTo>
                      <a:pt x="92" y="107"/>
                      <a:pt x="92" y="107"/>
                      <a:pt x="92" y="107"/>
                    </a:cubicBezTo>
                    <a:cubicBezTo>
                      <a:pt x="92" y="105"/>
                      <a:pt x="90" y="103"/>
                      <a:pt x="88" y="103"/>
                    </a:cubicBezTo>
                    <a:cubicBezTo>
                      <a:pt x="86" y="103"/>
                      <a:pt x="84" y="105"/>
                      <a:pt x="84" y="107"/>
                    </a:cubicBezTo>
                    <a:cubicBezTo>
                      <a:pt x="84" y="152"/>
                      <a:pt x="84" y="152"/>
                      <a:pt x="84" y="152"/>
                    </a:cubicBezTo>
                    <a:cubicBezTo>
                      <a:pt x="71" y="152"/>
                      <a:pt x="71" y="152"/>
                      <a:pt x="71" y="152"/>
                    </a:cubicBezTo>
                    <a:cubicBezTo>
                      <a:pt x="71" y="128"/>
                      <a:pt x="71" y="128"/>
                      <a:pt x="71" y="128"/>
                    </a:cubicBezTo>
                    <a:cubicBezTo>
                      <a:pt x="71" y="126"/>
                      <a:pt x="70" y="124"/>
                      <a:pt x="67" y="124"/>
                    </a:cubicBezTo>
                    <a:cubicBezTo>
                      <a:pt x="65" y="124"/>
                      <a:pt x="63" y="126"/>
                      <a:pt x="63" y="128"/>
                    </a:cubicBezTo>
                    <a:cubicBezTo>
                      <a:pt x="63" y="152"/>
                      <a:pt x="63" y="152"/>
                      <a:pt x="63" y="152"/>
                    </a:cubicBezTo>
                    <a:cubicBezTo>
                      <a:pt x="53" y="152"/>
                      <a:pt x="53" y="152"/>
                      <a:pt x="53" y="152"/>
                    </a:cubicBezTo>
                    <a:cubicBezTo>
                      <a:pt x="53" y="130"/>
                      <a:pt x="53" y="130"/>
                      <a:pt x="53" y="130"/>
                    </a:cubicBezTo>
                    <a:cubicBezTo>
                      <a:pt x="53" y="128"/>
                      <a:pt x="51" y="126"/>
                      <a:pt x="49" y="126"/>
                    </a:cubicBezTo>
                    <a:cubicBezTo>
                      <a:pt x="47" y="126"/>
                      <a:pt x="45" y="128"/>
                      <a:pt x="45" y="130"/>
                    </a:cubicBezTo>
                    <a:cubicBezTo>
                      <a:pt x="45" y="152"/>
                      <a:pt x="45" y="152"/>
                      <a:pt x="45" y="152"/>
                    </a:cubicBezTo>
                    <a:cubicBezTo>
                      <a:pt x="33" y="152"/>
                      <a:pt x="33" y="152"/>
                      <a:pt x="33" y="152"/>
                    </a:cubicBezTo>
                    <a:cubicBezTo>
                      <a:pt x="33" y="135"/>
                      <a:pt x="33" y="135"/>
                      <a:pt x="33" y="135"/>
                    </a:cubicBezTo>
                    <a:cubicBezTo>
                      <a:pt x="33" y="133"/>
                      <a:pt x="31" y="131"/>
                      <a:pt x="29" y="131"/>
                    </a:cubicBezTo>
                    <a:cubicBezTo>
                      <a:pt x="27" y="131"/>
                      <a:pt x="25" y="133"/>
                      <a:pt x="25" y="135"/>
                    </a:cubicBezTo>
                    <a:cubicBezTo>
                      <a:pt x="25" y="152"/>
                      <a:pt x="25" y="152"/>
                      <a:pt x="25" y="152"/>
                    </a:cubicBezTo>
                    <a:cubicBezTo>
                      <a:pt x="12" y="152"/>
                      <a:pt x="12" y="152"/>
                      <a:pt x="12" y="152"/>
                    </a:cubicBezTo>
                    <a:cubicBezTo>
                      <a:pt x="10" y="152"/>
                      <a:pt x="9" y="150"/>
                      <a:pt x="9" y="149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7"/>
                      <a:pt x="10" y="25"/>
                      <a:pt x="12" y="25"/>
                    </a:cubicBezTo>
                    <a:cubicBezTo>
                      <a:pt x="164" y="25"/>
                      <a:pt x="164" y="25"/>
                      <a:pt x="164" y="25"/>
                    </a:cubicBezTo>
                    <a:cubicBezTo>
                      <a:pt x="166" y="25"/>
                      <a:pt x="167" y="27"/>
                      <a:pt x="167" y="28"/>
                    </a:cubicBezTo>
                    <a:lnTo>
                      <a:pt x="167" y="149"/>
                    </a:lnTo>
                    <a:close/>
                    <a:moveTo>
                      <a:pt x="167" y="149"/>
                    </a:moveTo>
                    <a:cubicBezTo>
                      <a:pt x="167" y="149"/>
                      <a:pt x="167" y="149"/>
                      <a:pt x="167" y="149"/>
                    </a:cubicBezTo>
                  </a:path>
                </a:pathLst>
              </a:custGeom>
              <a:grpFill/>
              <a:ln w="9525">
                <a:solidFill>
                  <a:srgbClr val="00BCDF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" name="Freeform 25"/>
              <p:cNvSpPr>
                <a:spLocks noEditPoints="1"/>
              </p:cNvSpPr>
              <p:nvPr/>
            </p:nvSpPr>
            <p:spPr bwMode="auto">
              <a:xfrm>
                <a:off x="9404350" y="4718050"/>
                <a:ext cx="331788" cy="207962"/>
              </a:xfrm>
              <a:custGeom>
                <a:avLst/>
                <a:gdLst>
                  <a:gd name="T0" fmla="*/ 127 w 127"/>
                  <a:gd name="T1" fmla="*/ 4 h 79"/>
                  <a:gd name="T2" fmla="*/ 127 w 127"/>
                  <a:gd name="T3" fmla="*/ 4 h 79"/>
                  <a:gd name="T4" fmla="*/ 127 w 127"/>
                  <a:gd name="T5" fmla="*/ 4 h 79"/>
                  <a:gd name="T6" fmla="*/ 127 w 127"/>
                  <a:gd name="T7" fmla="*/ 4 h 79"/>
                  <a:gd name="T8" fmla="*/ 127 w 127"/>
                  <a:gd name="T9" fmla="*/ 3 h 79"/>
                  <a:gd name="T10" fmla="*/ 127 w 127"/>
                  <a:gd name="T11" fmla="*/ 3 h 79"/>
                  <a:gd name="T12" fmla="*/ 127 w 127"/>
                  <a:gd name="T13" fmla="*/ 3 h 79"/>
                  <a:gd name="T14" fmla="*/ 127 w 127"/>
                  <a:gd name="T15" fmla="*/ 3 h 79"/>
                  <a:gd name="T16" fmla="*/ 127 w 127"/>
                  <a:gd name="T17" fmla="*/ 3 h 79"/>
                  <a:gd name="T18" fmla="*/ 127 w 127"/>
                  <a:gd name="T19" fmla="*/ 3 h 79"/>
                  <a:gd name="T20" fmla="*/ 127 w 127"/>
                  <a:gd name="T21" fmla="*/ 2 h 79"/>
                  <a:gd name="T22" fmla="*/ 126 w 127"/>
                  <a:gd name="T23" fmla="*/ 2 h 79"/>
                  <a:gd name="T24" fmla="*/ 126 w 127"/>
                  <a:gd name="T25" fmla="*/ 2 h 79"/>
                  <a:gd name="T26" fmla="*/ 126 w 127"/>
                  <a:gd name="T27" fmla="*/ 2 h 79"/>
                  <a:gd name="T28" fmla="*/ 126 w 127"/>
                  <a:gd name="T29" fmla="*/ 2 h 79"/>
                  <a:gd name="T30" fmla="*/ 126 w 127"/>
                  <a:gd name="T31" fmla="*/ 2 h 79"/>
                  <a:gd name="T32" fmla="*/ 126 w 127"/>
                  <a:gd name="T33" fmla="*/ 1 h 79"/>
                  <a:gd name="T34" fmla="*/ 126 w 127"/>
                  <a:gd name="T35" fmla="*/ 1 h 79"/>
                  <a:gd name="T36" fmla="*/ 125 w 127"/>
                  <a:gd name="T37" fmla="*/ 1 h 79"/>
                  <a:gd name="T38" fmla="*/ 125 w 127"/>
                  <a:gd name="T39" fmla="*/ 1 h 79"/>
                  <a:gd name="T40" fmla="*/ 125 w 127"/>
                  <a:gd name="T41" fmla="*/ 1 h 79"/>
                  <a:gd name="T42" fmla="*/ 125 w 127"/>
                  <a:gd name="T43" fmla="*/ 1 h 79"/>
                  <a:gd name="T44" fmla="*/ 125 w 127"/>
                  <a:gd name="T45" fmla="*/ 1 h 79"/>
                  <a:gd name="T46" fmla="*/ 124 w 127"/>
                  <a:gd name="T47" fmla="*/ 1 h 79"/>
                  <a:gd name="T48" fmla="*/ 124 w 127"/>
                  <a:gd name="T49" fmla="*/ 1 h 79"/>
                  <a:gd name="T50" fmla="*/ 124 w 127"/>
                  <a:gd name="T51" fmla="*/ 1 h 79"/>
                  <a:gd name="T52" fmla="*/ 124 w 127"/>
                  <a:gd name="T53" fmla="*/ 1 h 79"/>
                  <a:gd name="T54" fmla="*/ 124 w 127"/>
                  <a:gd name="T55" fmla="*/ 1 h 79"/>
                  <a:gd name="T56" fmla="*/ 123 w 127"/>
                  <a:gd name="T57" fmla="*/ 0 h 79"/>
                  <a:gd name="T58" fmla="*/ 123 w 127"/>
                  <a:gd name="T59" fmla="*/ 0 h 79"/>
                  <a:gd name="T60" fmla="*/ 123 w 127"/>
                  <a:gd name="T61" fmla="*/ 0 h 79"/>
                  <a:gd name="T62" fmla="*/ 105 w 127"/>
                  <a:gd name="T63" fmla="*/ 0 h 79"/>
                  <a:gd name="T64" fmla="*/ 101 w 127"/>
                  <a:gd name="T65" fmla="*/ 5 h 79"/>
                  <a:gd name="T66" fmla="*/ 105 w 127"/>
                  <a:gd name="T67" fmla="*/ 9 h 79"/>
                  <a:gd name="T68" fmla="*/ 113 w 127"/>
                  <a:gd name="T69" fmla="*/ 9 h 79"/>
                  <a:gd name="T70" fmla="*/ 78 w 127"/>
                  <a:gd name="T71" fmla="*/ 44 h 79"/>
                  <a:gd name="T72" fmla="*/ 68 w 127"/>
                  <a:gd name="T73" fmla="*/ 35 h 79"/>
                  <a:gd name="T74" fmla="*/ 65 w 127"/>
                  <a:gd name="T75" fmla="*/ 34 h 79"/>
                  <a:gd name="T76" fmla="*/ 62 w 127"/>
                  <a:gd name="T77" fmla="*/ 35 h 79"/>
                  <a:gd name="T78" fmla="*/ 32 w 127"/>
                  <a:gd name="T79" fmla="*/ 65 h 79"/>
                  <a:gd name="T80" fmla="*/ 23 w 127"/>
                  <a:gd name="T81" fmla="*/ 56 h 79"/>
                  <a:gd name="T82" fmla="*/ 17 w 127"/>
                  <a:gd name="T83" fmla="*/ 56 h 79"/>
                  <a:gd name="T84" fmla="*/ 1 w 127"/>
                  <a:gd name="T85" fmla="*/ 72 h 79"/>
                  <a:gd name="T86" fmla="*/ 1 w 127"/>
                  <a:gd name="T87" fmla="*/ 78 h 79"/>
                  <a:gd name="T88" fmla="*/ 4 w 127"/>
                  <a:gd name="T89" fmla="*/ 79 h 79"/>
                  <a:gd name="T90" fmla="*/ 7 w 127"/>
                  <a:gd name="T91" fmla="*/ 78 h 79"/>
                  <a:gd name="T92" fmla="*/ 20 w 127"/>
                  <a:gd name="T93" fmla="*/ 65 h 79"/>
                  <a:gd name="T94" fmla="*/ 29 w 127"/>
                  <a:gd name="T95" fmla="*/ 74 h 79"/>
                  <a:gd name="T96" fmla="*/ 35 w 127"/>
                  <a:gd name="T97" fmla="*/ 74 h 79"/>
                  <a:gd name="T98" fmla="*/ 65 w 127"/>
                  <a:gd name="T99" fmla="*/ 44 h 79"/>
                  <a:gd name="T100" fmla="*/ 75 w 127"/>
                  <a:gd name="T101" fmla="*/ 53 h 79"/>
                  <a:gd name="T102" fmla="*/ 78 w 127"/>
                  <a:gd name="T103" fmla="*/ 54 h 79"/>
                  <a:gd name="T104" fmla="*/ 81 w 127"/>
                  <a:gd name="T105" fmla="*/ 53 h 79"/>
                  <a:gd name="T106" fmla="*/ 119 w 127"/>
                  <a:gd name="T107" fmla="*/ 15 h 79"/>
                  <a:gd name="T108" fmla="*/ 119 w 127"/>
                  <a:gd name="T109" fmla="*/ 23 h 79"/>
                  <a:gd name="T110" fmla="*/ 123 w 127"/>
                  <a:gd name="T111" fmla="*/ 27 h 79"/>
                  <a:gd name="T112" fmla="*/ 127 w 127"/>
                  <a:gd name="T113" fmla="*/ 23 h 79"/>
                  <a:gd name="T114" fmla="*/ 127 w 127"/>
                  <a:gd name="T115" fmla="*/ 5 h 79"/>
                  <a:gd name="T116" fmla="*/ 127 w 127"/>
                  <a:gd name="T117" fmla="*/ 4 h 79"/>
                  <a:gd name="T118" fmla="*/ 127 w 127"/>
                  <a:gd name="T119" fmla="*/ 4 h 79"/>
                  <a:gd name="T120" fmla="*/ 127 w 127"/>
                  <a:gd name="T121" fmla="*/ 4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7" h="79">
                    <a:moveTo>
                      <a:pt x="127" y="4"/>
                    </a:moveTo>
                    <a:cubicBezTo>
                      <a:pt x="127" y="4"/>
                      <a:pt x="127" y="4"/>
                      <a:pt x="127" y="4"/>
                    </a:cubicBezTo>
                    <a:cubicBezTo>
                      <a:pt x="127" y="4"/>
                      <a:pt x="127" y="4"/>
                      <a:pt x="127" y="4"/>
                    </a:cubicBezTo>
                    <a:cubicBezTo>
                      <a:pt x="127" y="4"/>
                      <a:pt x="127" y="4"/>
                      <a:pt x="127" y="4"/>
                    </a:cubicBezTo>
                    <a:cubicBezTo>
                      <a:pt x="127" y="4"/>
                      <a:pt x="127" y="4"/>
                      <a:pt x="127" y="3"/>
                    </a:cubicBezTo>
                    <a:cubicBezTo>
                      <a:pt x="127" y="3"/>
                      <a:pt x="127" y="3"/>
                      <a:pt x="127" y="3"/>
                    </a:cubicBezTo>
                    <a:cubicBezTo>
                      <a:pt x="127" y="3"/>
                      <a:pt x="127" y="3"/>
                      <a:pt x="127" y="3"/>
                    </a:cubicBezTo>
                    <a:cubicBezTo>
                      <a:pt x="127" y="3"/>
                      <a:pt x="127" y="3"/>
                      <a:pt x="127" y="3"/>
                    </a:cubicBezTo>
                    <a:cubicBezTo>
                      <a:pt x="127" y="3"/>
                      <a:pt x="127" y="3"/>
                      <a:pt x="127" y="3"/>
                    </a:cubicBezTo>
                    <a:cubicBezTo>
                      <a:pt x="127" y="3"/>
                      <a:pt x="127" y="3"/>
                      <a:pt x="127" y="3"/>
                    </a:cubicBezTo>
                    <a:cubicBezTo>
                      <a:pt x="127" y="2"/>
                      <a:pt x="127" y="2"/>
                      <a:pt x="127" y="2"/>
                    </a:cubicBezTo>
                    <a:cubicBezTo>
                      <a:pt x="127" y="2"/>
                      <a:pt x="126" y="2"/>
                      <a:pt x="126" y="2"/>
                    </a:cubicBezTo>
                    <a:cubicBezTo>
                      <a:pt x="126" y="2"/>
                      <a:pt x="126" y="2"/>
                      <a:pt x="126" y="2"/>
                    </a:cubicBezTo>
                    <a:cubicBezTo>
                      <a:pt x="126" y="2"/>
                      <a:pt x="126" y="2"/>
                      <a:pt x="126" y="2"/>
                    </a:cubicBezTo>
                    <a:cubicBezTo>
                      <a:pt x="126" y="2"/>
                      <a:pt x="126" y="2"/>
                      <a:pt x="126" y="2"/>
                    </a:cubicBezTo>
                    <a:cubicBezTo>
                      <a:pt x="126" y="2"/>
                      <a:pt x="126" y="2"/>
                      <a:pt x="126" y="2"/>
                    </a:cubicBezTo>
                    <a:cubicBezTo>
                      <a:pt x="126" y="2"/>
                      <a:pt x="126" y="1"/>
                      <a:pt x="126" y="1"/>
                    </a:cubicBezTo>
                    <a:cubicBezTo>
                      <a:pt x="126" y="1"/>
                      <a:pt x="126" y="1"/>
                      <a:pt x="126" y="1"/>
                    </a:cubicBezTo>
                    <a:cubicBezTo>
                      <a:pt x="126" y="1"/>
                      <a:pt x="125" y="1"/>
                      <a:pt x="125" y="1"/>
                    </a:cubicBezTo>
                    <a:cubicBezTo>
                      <a:pt x="125" y="1"/>
                      <a:pt x="125" y="1"/>
                      <a:pt x="125" y="1"/>
                    </a:cubicBezTo>
                    <a:cubicBezTo>
                      <a:pt x="125" y="1"/>
                      <a:pt x="125" y="1"/>
                      <a:pt x="125" y="1"/>
                    </a:cubicBezTo>
                    <a:cubicBezTo>
                      <a:pt x="125" y="1"/>
                      <a:pt x="125" y="1"/>
                      <a:pt x="125" y="1"/>
                    </a:cubicBezTo>
                    <a:cubicBezTo>
                      <a:pt x="125" y="1"/>
                      <a:pt x="125" y="1"/>
                      <a:pt x="125" y="1"/>
                    </a:cubicBezTo>
                    <a:cubicBezTo>
                      <a:pt x="125" y="1"/>
                      <a:pt x="125" y="1"/>
                      <a:pt x="124" y="1"/>
                    </a:cubicBezTo>
                    <a:cubicBezTo>
                      <a:pt x="124" y="1"/>
                      <a:pt x="124" y="1"/>
                      <a:pt x="124" y="1"/>
                    </a:cubicBezTo>
                    <a:cubicBezTo>
                      <a:pt x="124" y="1"/>
                      <a:pt x="124" y="1"/>
                      <a:pt x="124" y="1"/>
                    </a:cubicBezTo>
                    <a:cubicBezTo>
                      <a:pt x="124" y="1"/>
                      <a:pt x="124" y="1"/>
                      <a:pt x="124" y="1"/>
                    </a:cubicBezTo>
                    <a:cubicBezTo>
                      <a:pt x="124" y="1"/>
                      <a:pt x="124" y="1"/>
                      <a:pt x="124" y="1"/>
                    </a:cubicBezTo>
                    <a:cubicBezTo>
                      <a:pt x="124" y="0"/>
                      <a:pt x="124" y="0"/>
                      <a:pt x="12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102" y="0"/>
                      <a:pt x="101" y="2"/>
                      <a:pt x="101" y="5"/>
                    </a:cubicBezTo>
                    <a:cubicBezTo>
                      <a:pt x="101" y="7"/>
                      <a:pt x="102" y="9"/>
                      <a:pt x="105" y="9"/>
                    </a:cubicBezTo>
                    <a:cubicBezTo>
                      <a:pt x="113" y="9"/>
                      <a:pt x="113" y="9"/>
                      <a:pt x="113" y="9"/>
                    </a:cubicBezTo>
                    <a:cubicBezTo>
                      <a:pt x="78" y="44"/>
                      <a:pt x="78" y="44"/>
                      <a:pt x="78" y="44"/>
                    </a:cubicBezTo>
                    <a:cubicBezTo>
                      <a:pt x="68" y="35"/>
                      <a:pt x="68" y="35"/>
                      <a:pt x="68" y="35"/>
                    </a:cubicBezTo>
                    <a:cubicBezTo>
                      <a:pt x="68" y="34"/>
                      <a:pt x="67" y="34"/>
                      <a:pt x="65" y="34"/>
                    </a:cubicBezTo>
                    <a:cubicBezTo>
                      <a:pt x="64" y="34"/>
                      <a:pt x="63" y="34"/>
                      <a:pt x="62" y="3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23" y="56"/>
                      <a:pt x="23" y="56"/>
                      <a:pt x="23" y="56"/>
                    </a:cubicBezTo>
                    <a:cubicBezTo>
                      <a:pt x="21" y="55"/>
                      <a:pt x="18" y="55"/>
                      <a:pt x="17" y="56"/>
                    </a:cubicBezTo>
                    <a:cubicBezTo>
                      <a:pt x="1" y="72"/>
                      <a:pt x="1" y="72"/>
                      <a:pt x="1" y="72"/>
                    </a:cubicBezTo>
                    <a:cubicBezTo>
                      <a:pt x="0" y="73"/>
                      <a:pt x="0" y="76"/>
                      <a:pt x="1" y="78"/>
                    </a:cubicBezTo>
                    <a:cubicBezTo>
                      <a:pt x="2" y="79"/>
                      <a:pt x="3" y="79"/>
                      <a:pt x="4" y="79"/>
                    </a:cubicBezTo>
                    <a:cubicBezTo>
                      <a:pt x="5" y="79"/>
                      <a:pt x="6" y="79"/>
                      <a:pt x="7" y="78"/>
                    </a:cubicBezTo>
                    <a:cubicBezTo>
                      <a:pt x="20" y="65"/>
                      <a:pt x="20" y="65"/>
                      <a:pt x="20" y="65"/>
                    </a:cubicBezTo>
                    <a:cubicBezTo>
                      <a:pt x="29" y="74"/>
                      <a:pt x="29" y="74"/>
                      <a:pt x="29" y="74"/>
                    </a:cubicBezTo>
                    <a:cubicBezTo>
                      <a:pt x="30" y="76"/>
                      <a:pt x="33" y="76"/>
                      <a:pt x="35" y="74"/>
                    </a:cubicBezTo>
                    <a:cubicBezTo>
                      <a:pt x="65" y="44"/>
                      <a:pt x="65" y="44"/>
                      <a:pt x="65" y="44"/>
                    </a:cubicBezTo>
                    <a:cubicBezTo>
                      <a:pt x="75" y="53"/>
                      <a:pt x="75" y="53"/>
                      <a:pt x="75" y="53"/>
                    </a:cubicBezTo>
                    <a:cubicBezTo>
                      <a:pt x="75" y="54"/>
                      <a:pt x="77" y="54"/>
                      <a:pt x="78" y="54"/>
                    </a:cubicBezTo>
                    <a:cubicBezTo>
                      <a:pt x="79" y="54"/>
                      <a:pt x="80" y="54"/>
                      <a:pt x="81" y="53"/>
                    </a:cubicBezTo>
                    <a:cubicBezTo>
                      <a:pt x="119" y="15"/>
                      <a:pt x="119" y="15"/>
                      <a:pt x="119" y="15"/>
                    </a:cubicBezTo>
                    <a:cubicBezTo>
                      <a:pt x="119" y="23"/>
                      <a:pt x="119" y="23"/>
                      <a:pt x="119" y="23"/>
                    </a:cubicBezTo>
                    <a:cubicBezTo>
                      <a:pt x="119" y="25"/>
                      <a:pt x="121" y="27"/>
                      <a:pt x="123" y="27"/>
                    </a:cubicBezTo>
                    <a:cubicBezTo>
                      <a:pt x="125" y="27"/>
                      <a:pt x="127" y="25"/>
                      <a:pt x="127" y="23"/>
                    </a:cubicBezTo>
                    <a:cubicBezTo>
                      <a:pt x="127" y="5"/>
                      <a:pt x="127" y="5"/>
                      <a:pt x="127" y="5"/>
                    </a:cubicBezTo>
                    <a:cubicBezTo>
                      <a:pt x="127" y="5"/>
                      <a:pt x="127" y="4"/>
                      <a:pt x="127" y="4"/>
                    </a:cubicBezTo>
                    <a:close/>
                    <a:moveTo>
                      <a:pt x="127" y="4"/>
                    </a:moveTo>
                    <a:cubicBezTo>
                      <a:pt x="127" y="4"/>
                      <a:pt x="127" y="4"/>
                      <a:pt x="127" y="4"/>
                    </a:cubicBezTo>
                  </a:path>
                </a:pathLst>
              </a:custGeom>
              <a:grpFill/>
              <a:ln w="9525">
                <a:solidFill>
                  <a:srgbClr val="00BCDF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" name="Freeform 26"/>
              <p:cNvSpPr>
                <a:spLocks noEditPoints="1"/>
              </p:cNvSpPr>
              <p:nvPr/>
            </p:nvSpPr>
            <p:spPr bwMode="auto">
              <a:xfrm>
                <a:off x="9404350" y="4718050"/>
                <a:ext cx="20638" cy="23812"/>
              </a:xfrm>
              <a:custGeom>
                <a:avLst/>
                <a:gdLst>
                  <a:gd name="T0" fmla="*/ 8 w 8"/>
                  <a:gd name="T1" fmla="*/ 5 h 9"/>
                  <a:gd name="T2" fmla="*/ 4 w 8"/>
                  <a:gd name="T3" fmla="*/ 9 h 9"/>
                  <a:gd name="T4" fmla="*/ 0 w 8"/>
                  <a:gd name="T5" fmla="*/ 5 h 9"/>
                  <a:gd name="T6" fmla="*/ 4 w 8"/>
                  <a:gd name="T7" fmla="*/ 0 h 9"/>
                  <a:gd name="T8" fmla="*/ 8 w 8"/>
                  <a:gd name="T9" fmla="*/ 5 h 9"/>
                  <a:gd name="T10" fmla="*/ 8 w 8"/>
                  <a:gd name="T11" fmla="*/ 5 h 9"/>
                  <a:gd name="T12" fmla="*/ 8 w 8"/>
                  <a:gd name="T13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9">
                    <a:moveTo>
                      <a:pt x="8" y="5"/>
                    </a:moveTo>
                    <a:cubicBezTo>
                      <a:pt x="8" y="7"/>
                      <a:pt x="7" y="9"/>
                      <a:pt x="4" y="9"/>
                    </a:cubicBezTo>
                    <a:cubicBezTo>
                      <a:pt x="2" y="9"/>
                      <a:pt x="0" y="7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7" y="0"/>
                      <a:pt x="8" y="2"/>
                      <a:pt x="8" y="5"/>
                    </a:cubicBezTo>
                    <a:close/>
                    <a:moveTo>
                      <a:pt x="8" y="5"/>
                    </a:moveTo>
                    <a:cubicBezTo>
                      <a:pt x="8" y="5"/>
                      <a:pt x="8" y="5"/>
                      <a:pt x="8" y="5"/>
                    </a:cubicBezTo>
                  </a:path>
                </a:pathLst>
              </a:custGeom>
              <a:grpFill/>
              <a:ln w="9525">
                <a:solidFill>
                  <a:srgbClr val="00BCDF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" name="Freeform 27"/>
              <p:cNvSpPr>
                <a:spLocks noEditPoints="1"/>
              </p:cNvSpPr>
              <p:nvPr/>
            </p:nvSpPr>
            <p:spPr bwMode="auto">
              <a:xfrm>
                <a:off x="9404350" y="4765675"/>
                <a:ext cx="20638" cy="20637"/>
              </a:xfrm>
              <a:custGeom>
                <a:avLst/>
                <a:gdLst>
                  <a:gd name="T0" fmla="*/ 8 w 8"/>
                  <a:gd name="T1" fmla="*/ 4 h 8"/>
                  <a:gd name="T2" fmla="*/ 4 w 8"/>
                  <a:gd name="T3" fmla="*/ 8 h 8"/>
                  <a:gd name="T4" fmla="*/ 0 w 8"/>
                  <a:gd name="T5" fmla="*/ 4 h 8"/>
                  <a:gd name="T6" fmla="*/ 4 w 8"/>
                  <a:gd name="T7" fmla="*/ 0 h 8"/>
                  <a:gd name="T8" fmla="*/ 8 w 8"/>
                  <a:gd name="T9" fmla="*/ 4 h 8"/>
                  <a:gd name="T10" fmla="*/ 8 w 8"/>
                  <a:gd name="T11" fmla="*/ 4 h 8"/>
                  <a:gd name="T12" fmla="*/ 8 w 8"/>
                  <a:gd name="T1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cubicBezTo>
                      <a:pt x="8" y="6"/>
                      <a:pt x="7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7" y="0"/>
                      <a:pt x="8" y="2"/>
                      <a:pt x="8" y="4"/>
                    </a:cubicBezTo>
                    <a:close/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</a:path>
                </a:pathLst>
              </a:custGeom>
              <a:grpFill/>
              <a:ln w="9525">
                <a:solidFill>
                  <a:srgbClr val="00BCDF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5" name="Freeform 28"/>
              <p:cNvSpPr>
                <a:spLocks noEditPoints="1"/>
              </p:cNvSpPr>
              <p:nvPr/>
            </p:nvSpPr>
            <p:spPr bwMode="auto">
              <a:xfrm>
                <a:off x="9404350" y="4810125"/>
                <a:ext cx="20638" cy="22225"/>
              </a:xfrm>
              <a:custGeom>
                <a:avLst/>
                <a:gdLst>
                  <a:gd name="T0" fmla="*/ 8 w 8"/>
                  <a:gd name="T1" fmla="*/ 4 h 8"/>
                  <a:gd name="T2" fmla="*/ 4 w 8"/>
                  <a:gd name="T3" fmla="*/ 8 h 8"/>
                  <a:gd name="T4" fmla="*/ 0 w 8"/>
                  <a:gd name="T5" fmla="*/ 4 h 8"/>
                  <a:gd name="T6" fmla="*/ 4 w 8"/>
                  <a:gd name="T7" fmla="*/ 0 h 8"/>
                  <a:gd name="T8" fmla="*/ 8 w 8"/>
                  <a:gd name="T9" fmla="*/ 4 h 8"/>
                  <a:gd name="T10" fmla="*/ 8 w 8"/>
                  <a:gd name="T11" fmla="*/ 4 h 8"/>
                  <a:gd name="T12" fmla="*/ 8 w 8"/>
                  <a:gd name="T1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cubicBezTo>
                      <a:pt x="8" y="7"/>
                      <a:pt x="7" y="8"/>
                      <a:pt x="4" y="8"/>
                    </a:cubicBezTo>
                    <a:cubicBezTo>
                      <a:pt x="2" y="8"/>
                      <a:pt x="0" y="7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7" y="0"/>
                      <a:pt x="8" y="2"/>
                      <a:pt x="8" y="4"/>
                    </a:cubicBezTo>
                    <a:close/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</a:path>
                </a:pathLst>
              </a:custGeom>
              <a:grpFill/>
              <a:ln w="9525">
                <a:solidFill>
                  <a:srgbClr val="00BCDF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38" name="Group 13"/>
            <p:cNvGrpSpPr/>
            <p:nvPr/>
          </p:nvGrpSpPr>
          <p:grpSpPr>
            <a:xfrm>
              <a:off x="15883" y="4748"/>
              <a:ext cx="831" cy="900"/>
              <a:chOff x="6786563" y="5445125"/>
              <a:chExt cx="538163" cy="571500"/>
            </a:xfrm>
            <a:solidFill>
              <a:srgbClr val="673AB7"/>
            </a:solidFill>
          </p:grpSpPr>
          <p:sp>
            <p:nvSpPr>
              <p:cNvPr id="39" name="Freeform 22"/>
              <p:cNvSpPr>
                <a:spLocks noEditPoints="1"/>
              </p:cNvSpPr>
              <p:nvPr/>
            </p:nvSpPr>
            <p:spPr bwMode="auto">
              <a:xfrm>
                <a:off x="6786563" y="5445125"/>
                <a:ext cx="538163" cy="571500"/>
              </a:xfrm>
              <a:custGeom>
                <a:avLst/>
                <a:gdLst>
                  <a:gd name="T0" fmla="*/ 188 w 206"/>
                  <a:gd name="T1" fmla="*/ 18 h 217"/>
                  <a:gd name="T2" fmla="*/ 184 w 206"/>
                  <a:gd name="T3" fmla="*/ 0 h 217"/>
                  <a:gd name="T4" fmla="*/ 180 w 206"/>
                  <a:gd name="T5" fmla="*/ 21 h 217"/>
                  <a:gd name="T6" fmla="*/ 97 w 206"/>
                  <a:gd name="T7" fmla="*/ 13 h 217"/>
                  <a:gd name="T8" fmla="*/ 0 w 206"/>
                  <a:gd name="T9" fmla="*/ 110 h 217"/>
                  <a:gd name="T10" fmla="*/ 37 w 206"/>
                  <a:gd name="T11" fmla="*/ 187 h 217"/>
                  <a:gd name="T12" fmla="*/ 14 w 206"/>
                  <a:gd name="T13" fmla="*/ 216 h 217"/>
                  <a:gd name="T14" fmla="*/ 20 w 206"/>
                  <a:gd name="T15" fmla="*/ 216 h 217"/>
                  <a:gd name="T16" fmla="*/ 97 w 206"/>
                  <a:gd name="T17" fmla="*/ 207 h 217"/>
                  <a:gd name="T18" fmla="*/ 174 w 206"/>
                  <a:gd name="T19" fmla="*/ 216 h 217"/>
                  <a:gd name="T20" fmla="*/ 180 w 206"/>
                  <a:gd name="T21" fmla="*/ 216 h 217"/>
                  <a:gd name="T22" fmla="*/ 157 w 206"/>
                  <a:gd name="T23" fmla="*/ 187 h 217"/>
                  <a:gd name="T24" fmla="*/ 194 w 206"/>
                  <a:gd name="T25" fmla="*/ 110 h 217"/>
                  <a:gd name="T26" fmla="*/ 179 w 206"/>
                  <a:gd name="T27" fmla="*/ 66 h 217"/>
                  <a:gd name="T28" fmla="*/ 185 w 206"/>
                  <a:gd name="T29" fmla="*/ 110 h 217"/>
                  <a:gd name="T30" fmla="*/ 8 w 206"/>
                  <a:gd name="T31" fmla="*/ 110 h 217"/>
                  <a:gd name="T32" fmla="*/ 156 w 206"/>
                  <a:gd name="T33" fmla="*/ 45 h 217"/>
                  <a:gd name="T34" fmla="*/ 97 w 206"/>
                  <a:gd name="T35" fmla="*/ 43 h 217"/>
                  <a:gd name="T36" fmla="*/ 97 w 206"/>
                  <a:gd name="T37" fmla="*/ 178 h 217"/>
                  <a:gd name="T38" fmla="*/ 162 w 206"/>
                  <a:gd name="T39" fmla="*/ 93 h 217"/>
                  <a:gd name="T40" fmla="*/ 165 w 206"/>
                  <a:gd name="T41" fmla="*/ 48 h 217"/>
                  <a:gd name="T42" fmla="*/ 165 w 206"/>
                  <a:gd name="T43" fmla="*/ 48 h 217"/>
                  <a:gd name="T44" fmla="*/ 202 w 206"/>
                  <a:gd name="T45" fmla="*/ 27 h 217"/>
                  <a:gd name="T46" fmla="*/ 202 w 206"/>
                  <a:gd name="T47" fmla="*/ 18 h 217"/>
                  <a:gd name="T48" fmla="*/ 156 w 206"/>
                  <a:gd name="T49" fmla="*/ 110 h 217"/>
                  <a:gd name="T50" fmla="*/ 38 w 206"/>
                  <a:gd name="T51" fmla="*/ 110 h 217"/>
                  <a:gd name="T52" fmla="*/ 135 w 206"/>
                  <a:gd name="T53" fmla="*/ 66 h 217"/>
                  <a:gd name="T54" fmla="*/ 97 w 206"/>
                  <a:gd name="T55" fmla="*/ 76 h 217"/>
                  <a:gd name="T56" fmla="*/ 97 w 206"/>
                  <a:gd name="T57" fmla="*/ 145 h 217"/>
                  <a:gd name="T58" fmla="*/ 124 w 206"/>
                  <a:gd name="T59" fmla="*/ 89 h 217"/>
                  <a:gd name="T60" fmla="*/ 154 w 206"/>
                  <a:gd name="T61" fmla="*/ 95 h 217"/>
                  <a:gd name="T62" fmla="*/ 97 w 206"/>
                  <a:gd name="T63" fmla="*/ 114 h 217"/>
                  <a:gd name="T64" fmla="*/ 118 w 206"/>
                  <a:gd name="T65" fmla="*/ 95 h 217"/>
                  <a:gd name="T66" fmla="*/ 97 w 206"/>
                  <a:gd name="T67" fmla="*/ 136 h 217"/>
                  <a:gd name="T68" fmla="*/ 97 w 206"/>
                  <a:gd name="T69" fmla="*/ 85 h 217"/>
                  <a:gd name="T70" fmla="*/ 94 w 206"/>
                  <a:gd name="T71" fmla="*/ 106 h 217"/>
                  <a:gd name="T72" fmla="*/ 94 w 206"/>
                  <a:gd name="T73" fmla="*/ 112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6" h="217">
                    <a:moveTo>
                      <a:pt x="202" y="18"/>
                    </a:moveTo>
                    <a:cubicBezTo>
                      <a:pt x="188" y="18"/>
                      <a:pt x="188" y="18"/>
                      <a:pt x="188" y="18"/>
                    </a:cubicBezTo>
                    <a:cubicBezTo>
                      <a:pt x="188" y="5"/>
                      <a:pt x="188" y="5"/>
                      <a:pt x="188" y="5"/>
                    </a:cubicBezTo>
                    <a:cubicBezTo>
                      <a:pt x="188" y="2"/>
                      <a:pt x="186" y="0"/>
                      <a:pt x="184" y="0"/>
                    </a:cubicBezTo>
                    <a:cubicBezTo>
                      <a:pt x="182" y="0"/>
                      <a:pt x="180" y="2"/>
                      <a:pt x="180" y="5"/>
                    </a:cubicBezTo>
                    <a:cubicBezTo>
                      <a:pt x="180" y="21"/>
                      <a:pt x="180" y="21"/>
                      <a:pt x="180" y="21"/>
                    </a:cubicBezTo>
                    <a:cubicBezTo>
                      <a:pt x="162" y="39"/>
                      <a:pt x="162" y="39"/>
                      <a:pt x="162" y="39"/>
                    </a:cubicBezTo>
                    <a:cubicBezTo>
                      <a:pt x="144" y="22"/>
                      <a:pt x="121" y="13"/>
                      <a:pt x="97" y="13"/>
                    </a:cubicBezTo>
                    <a:cubicBezTo>
                      <a:pt x="71" y="13"/>
                      <a:pt x="47" y="24"/>
                      <a:pt x="28" y="42"/>
                    </a:cubicBezTo>
                    <a:cubicBezTo>
                      <a:pt x="10" y="60"/>
                      <a:pt x="0" y="84"/>
                      <a:pt x="0" y="110"/>
                    </a:cubicBezTo>
                    <a:cubicBezTo>
                      <a:pt x="0" y="136"/>
                      <a:pt x="10" y="161"/>
                      <a:pt x="28" y="179"/>
                    </a:cubicBezTo>
                    <a:cubicBezTo>
                      <a:pt x="31" y="182"/>
                      <a:pt x="34" y="184"/>
                      <a:pt x="37" y="187"/>
                    </a:cubicBezTo>
                    <a:cubicBezTo>
                      <a:pt x="14" y="210"/>
                      <a:pt x="14" y="210"/>
                      <a:pt x="14" y="210"/>
                    </a:cubicBezTo>
                    <a:cubicBezTo>
                      <a:pt x="12" y="212"/>
                      <a:pt x="12" y="215"/>
                      <a:pt x="14" y="216"/>
                    </a:cubicBezTo>
                    <a:cubicBezTo>
                      <a:pt x="15" y="217"/>
                      <a:pt x="16" y="217"/>
                      <a:pt x="17" y="217"/>
                    </a:cubicBezTo>
                    <a:cubicBezTo>
                      <a:pt x="18" y="217"/>
                      <a:pt x="19" y="217"/>
                      <a:pt x="20" y="216"/>
                    </a:cubicBezTo>
                    <a:cubicBezTo>
                      <a:pt x="44" y="192"/>
                      <a:pt x="44" y="192"/>
                      <a:pt x="44" y="192"/>
                    </a:cubicBezTo>
                    <a:cubicBezTo>
                      <a:pt x="60" y="202"/>
                      <a:pt x="78" y="207"/>
                      <a:pt x="97" y="207"/>
                    </a:cubicBezTo>
                    <a:cubicBezTo>
                      <a:pt x="116" y="207"/>
                      <a:pt x="134" y="202"/>
                      <a:pt x="150" y="192"/>
                    </a:cubicBezTo>
                    <a:cubicBezTo>
                      <a:pt x="174" y="216"/>
                      <a:pt x="174" y="216"/>
                      <a:pt x="174" y="216"/>
                    </a:cubicBezTo>
                    <a:cubicBezTo>
                      <a:pt x="175" y="217"/>
                      <a:pt x="176" y="217"/>
                      <a:pt x="177" y="217"/>
                    </a:cubicBezTo>
                    <a:cubicBezTo>
                      <a:pt x="178" y="217"/>
                      <a:pt x="179" y="217"/>
                      <a:pt x="180" y="216"/>
                    </a:cubicBezTo>
                    <a:cubicBezTo>
                      <a:pt x="182" y="215"/>
                      <a:pt x="182" y="212"/>
                      <a:pt x="180" y="210"/>
                    </a:cubicBezTo>
                    <a:cubicBezTo>
                      <a:pt x="157" y="187"/>
                      <a:pt x="157" y="187"/>
                      <a:pt x="157" y="187"/>
                    </a:cubicBezTo>
                    <a:cubicBezTo>
                      <a:pt x="160" y="184"/>
                      <a:pt x="163" y="182"/>
                      <a:pt x="165" y="179"/>
                    </a:cubicBezTo>
                    <a:cubicBezTo>
                      <a:pt x="184" y="161"/>
                      <a:pt x="194" y="136"/>
                      <a:pt x="194" y="110"/>
                    </a:cubicBezTo>
                    <a:cubicBezTo>
                      <a:pt x="194" y="96"/>
                      <a:pt x="191" y="81"/>
                      <a:pt x="184" y="68"/>
                    </a:cubicBezTo>
                    <a:cubicBezTo>
                      <a:pt x="183" y="66"/>
                      <a:pt x="181" y="65"/>
                      <a:pt x="179" y="66"/>
                    </a:cubicBezTo>
                    <a:cubicBezTo>
                      <a:pt x="176" y="67"/>
                      <a:pt x="176" y="70"/>
                      <a:pt x="177" y="72"/>
                    </a:cubicBezTo>
                    <a:cubicBezTo>
                      <a:pt x="182" y="84"/>
                      <a:pt x="185" y="97"/>
                      <a:pt x="185" y="110"/>
                    </a:cubicBezTo>
                    <a:cubicBezTo>
                      <a:pt x="185" y="159"/>
                      <a:pt x="146" y="199"/>
                      <a:pt x="97" y="199"/>
                    </a:cubicBezTo>
                    <a:cubicBezTo>
                      <a:pt x="48" y="199"/>
                      <a:pt x="8" y="159"/>
                      <a:pt x="8" y="110"/>
                    </a:cubicBezTo>
                    <a:cubicBezTo>
                      <a:pt x="8" y="62"/>
                      <a:pt x="48" y="22"/>
                      <a:pt x="97" y="22"/>
                    </a:cubicBezTo>
                    <a:cubicBezTo>
                      <a:pt x="119" y="22"/>
                      <a:pt x="140" y="30"/>
                      <a:pt x="156" y="45"/>
                    </a:cubicBezTo>
                    <a:cubicBezTo>
                      <a:pt x="141" y="60"/>
                      <a:pt x="141" y="60"/>
                      <a:pt x="141" y="60"/>
                    </a:cubicBezTo>
                    <a:cubicBezTo>
                      <a:pt x="129" y="49"/>
                      <a:pt x="113" y="43"/>
                      <a:pt x="97" y="43"/>
                    </a:cubicBezTo>
                    <a:cubicBezTo>
                      <a:pt x="60" y="43"/>
                      <a:pt x="29" y="73"/>
                      <a:pt x="29" y="110"/>
                    </a:cubicBezTo>
                    <a:cubicBezTo>
                      <a:pt x="29" y="148"/>
                      <a:pt x="60" y="178"/>
                      <a:pt x="97" y="178"/>
                    </a:cubicBezTo>
                    <a:cubicBezTo>
                      <a:pt x="134" y="178"/>
                      <a:pt x="164" y="148"/>
                      <a:pt x="164" y="110"/>
                    </a:cubicBezTo>
                    <a:cubicBezTo>
                      <a:pt x="164" y="104"/>
                      <a:pt x="163" y="98"/>
                      <a:pt x="162" y="93"/>
                    </a:cubicBezTo>
                    <a:cubicBezTo>
                      <a:pt x="159" y="83"/>
                      <a:pt x="154" y="73"/>
                      <a:pt x="147" y="66"/>
                    </a:cubicBezTo>
                    <a:cubicBezTo>
                      <a:pt x="165" y="48"/>
                      <a:pt x="165" y="48"/>
                      <a:pt x="165" y="48"/>
                    </a:cubicBezTo>
                    <a:cubicBezTo>
                      <a:pt x="165" y="48"/>
                      <a:pt x="165" y="48"/>
                      <a:pt x="165" y="48"/>
                    </a:cubicBezTo>
                    <a:cubicBezTo>
                      <a:pt x="165" y="48"/>
                      <a:pt x="165" y="48"/>
                      <a:pt x="165" y="48"/>
                    </a:cubicBezTo>
                    <a:cubicBezTo>
                      <a:pt x="186" y="27"/>
                      <a:pt x="186" y="27"/>
                      <a:pt x="186" y="27"/>
                    </a:cubicBezTo>
                    <a:cubicBezTo>
                      <a:pt x="202" y="27"/>
                      <a:pt x="202" y="27"/>
                      <a:pt x="202" y="27"/>
                    </a:cubicBezTo>
                    <a:cubicBezTo>
                      <a:pt x="204" y="27"/>
                      <a:pt x="206" y="25"/>
                      <a:pt x="206" y="23"/>
                    </a:cubicBezTo>
                    <a:cubicBezTo>
                      <a:pt x="206" y="20"/>
                      <a:pt x="204" y="18"/>
                      <a:pt x="202" y="18"/>
                    </a:cubicBezTo>
                    <a:close/>
                    <a:moveTo>
                      <a:pt x="154" y="95"/>
                    </a:moveTo>
                    <a:cubicBezTo>
                      <a:pt x="155" y="100"/>
                      <a:pt x="156" y="105"/>
                      <a:pt x="156" y="110"/>
                    </a:cubicBezTo>
                    <a:cubicBezTo>
                      <a:pt x="156" y="143"/>
                      <a:pt x="129" y="169"/>
                      <a:pt x="97" y="169"/>
                    </a:cubicBezTo>
                    <a:cubicBezTo>
                      <a:pt x="64" y="169"/>
                      <a:pt x="38" y="143"/>
                      <a:pt x="38" y="110"/>
                    </a:cubicBezTo>
                    <a:cubicBezTo>
                      <a:pt x="38" y="78"/>
                      <a:pt x="64" y="51"/>
                      <a:pt x="97" y="51"/>
                    </a:cubicBezTo>
                    <a:cubicBezTo>
                      <a:pt x="111" y="51"/>
                      <a:pt x="125" y="56"/>
                      <a:pt x="135" y="66"/>
                    </a:cubicBezTo>
                    <a:cubicBezTo>
                      <a:pt x="118" y="83"/>
                      <a:pt x="118" y="83"/>
                      <a:pt x="118" y="83"/>
                    </a:cubicBezTo>
                    <a:cubicBezTo>
                      <a:pt x="112" y="79"/>
                      <a:pt x="105" y="76"/>
                      <a:pt x="97" y="76"/>
                    </a:cubicBezTo>
                    <a:cubicBezTo>
                      <a:pt x="78" y="76"/>
                      <a:pt x="63" y="91"/>
                      <a:pt x="63" y="110"/>
                    </a:cubicBezTo>
                    <a:cubicBezTo>
                      <a:pt x="63" y="129"/>
                      <a:pt x="78" y="145"/>
                      <a:pt x="97" y="145"/>
                    </a:cubicBezTo>
                    <a:cubicBezTo>
                      <a:pt x="116" y="145"/>
                      <a:pt x="131" y="129"/>
                      <a:pt x="131" y="110"/>
                    </a:cubicBezTo>
                    <a:cubicBezTo>
                      <a:pt x="131" y="102"/>
                      <a:pt x="128" y="95"/>
                      <a:pt x="124" y="89"/>
                    </a:cubicBezTo>
                    <a:cubicBezTo>
                      <a:pt x="141" y="72"/>
                      <a:pt x="141" y="72"/>
                      <a:pt x="141" y="72"/>
                    </a:cubicBezTo>
                    <a:cubicBezTo>
                      <a:pt x="147" y="78"/>
                      <a:pt x="151" y="86"/>
                      <a:pt x="154" y="95"/>
                    </a:cubicBezTo>
                    <a:close/>
                    <a:moveTo>
                      <a:pt x="94" y="112"/>
                    </a:moveTo>
                    <a:cubicBezTo>
                      <a:pt x="95" y="113"/>
                      <a:pt x="96" y="114"/>
                      <a:pt x="97" y="114"/>
                    </a:cubicBezTo>
                    <a:cubicBezTo>
                      <a:pt x="99" y="114"/>
                      <a:pt x="100" y="113"/>
                      <a:pt x="100" y="112"/>
                    </a:cubicBezTo>
                    <a:cubicBezTo>
                      <a:pt x="118" y="95"/>
                      <a:pt x="118" y="95"/>
                      <a:pt x="118" y="95"/>
                    </a:cubicBezTo>
                    <a:cubicBezTo>
                      <a:pt x="121" y="99"/>
                      <a:pt x="123" y="105"/>
                      <a:pt x="123" y="110"/>
                    </a:cubicBezTo>
                    <a:cubicBezTo>
                      <a:pt x="123" y="125"/>
                      <a:pt x="111" y="136"/>
                      <a:pt x="97" y="136"/>
                    </a:cubicBezTo>
                    <a:cubicBezTo>
                      <a:pt x="83" y="136"/>
                      <a:pt x="71" y="125"/>
                      <a:pt x="71" y="110"/>
                    </a:cubicBezTo>
                    <a:cubicBezTo>
                      <a:pt x="71" y="96"/>
                      <a:pt x="83" y="85"/>
                      <a:pt x="97" y="85"/>
                    </a:cubicBezTo>
                    <a:cubicBezTo>
                      <a:pt x="102" y="85"/>
                      <a:pt x="107" y="86"/>
                      <a:pt x="112" y="89"/>
                    </a:cubicBezTo>
                    <a:cubicBezTo>
                      <a:pt x="94" y="106"/>
                      <a:pt x="94" y="106"/>
                      <a:pt x="94" y="106"/>
                    </a:cubicBezTo>
                    <a:cubicBezTo>
                      <a:pt x="93" y="108"/>
                      <a:pt x="93" y="111"/>
                      <a:pt x="94" y="112"/>
                    </a:cubicBezTo>
                    <a:close/>
                    <a:moveTo>
                      <a:pt x="94" y="112"/>
                    </a:moveTo>
                    <a:cubicBezTo>
                      <a:pt x="94" y="112"/>
                      <a:pt x="94" y="112"/>
                      <a:pt x="94" y="11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0" name="Freeform 23"/>
              <p:cNvSpPr>
                <a:spLocks noEditPoints="1"/>
              </p:cNvSpPr>
              <p:nvPr/>
            </p:nvSpPr>
            <p:spPr bwMode="auto">
              <a:xfrm>
                <a:off x="7226300" y="5584825"/>
                <a:ext cx="20638" cy="20637"/>
              </a:xfrm>
              <a:custGeom>
                <a:avLst/>
                <a:gdLst>
                  <a:gd name="T0" fmla="*/ 8 w 8"/>
                  <a:gd name="T1" fmla="*/ 4 h 8"/>
                  <a:gd name="T2" fmla="*/ 4 w 8"/>
                  <a:gd name="T3" fmla="*/ 8 h 8"/>
                  <a:gd name="T4" fmla="*/ 0 w 8"/>
                  <a:gd name="T5" fmla="*/ 4 h 8"/>
                  <a:gd name="T6" fmla="*/ 4 w 8"/>
                  <a:gd name="T7" fmla="*/ 0 h 8"/>
                  <a:gd name="T8" fmla="*/ 8 w 8"/>
                  <a:gd name="T9" fmla="*/ 4 h 8"/>
                  <a:gd name="T10" fmla="*/ 8 w 8"/>
                  <a:gd name="T11" fmla="*/ 4 h 8"/>
                  <a:gd name="T12" fmla="*/ 8 w 8"/>
                  <a:gd name="T1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cubicBezTo>
                      <a:pt x="8" y="6"/>
                      <a:pt x="7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7" y="0"/>
                      <a:pt x="8" y="2"/>
                      <a:pt x="8" y="4"/>
                    </a:cubicBezTo>
                    <a:close/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44" name="Freeform 5"/>
            <p:cNvSpPr>
              <a:spLocks noEditPoints="1"/>
            </p:cNvSpPr>
            <p:nvPr/>
          </p:nvSpPr>
          <p:spPr bwMode="auto">
            <a:xfrm rot="4493865">
              <a:off x="7304" y="8338"/>
              <a:ext cx="524" cy="445"/>
            </a:xfrm>
            <a:custGeom>
              <a:avLst/>
              <a:gdLst>
                <a:gd name="T0" fmla="*/ 1043 w 1317"/>
                <a:gd name="T1" fmla="*/ 1120 h 1120"/>
                <a:gd name="T2" fmla="*/ 274 w 1317"/>
                <a:gd name="T3" fmla="*/ 1120 h 1120"/>
                <a:gd name="T4" fmla="*/ 46 w 1317"/>
                <a:gd name="T5" fmla="*/ 985 h 1120"/>
                <a:gd name="T6" fmla="*/ 55 w 1317"/>
                <a:gd name="T7" fmla="*/ 720 h 1120"/>
                <a:gd name="T8" fmla="*/ 440 w 1317"/>
                <a:gd name="T9" fmla="*/ 120 h 1120"/>
                <a:gd name="T10" fmla="*/ 659 w 1317"/>
                <a:gd name="T11" fmla="*/ 0 h 1120"/>
                <a:gd name="T12" fmla="*/ 878 w 1317"/>
                <a:gd name="T13" fmla="*/ 120 h 1120"/>
                <a:gd name="T14" fmla="*/ 1262 w 1317"/>
                <a:gd name="T15" fmla="*/ 720 h 1120"/>
                <a:gd name="T16" fmla="*/ 1271 w 1317"/>
                <a:gd name="T17" fmla="*/ 985 h 1120"/>
                <a:gd name="T18" fmla="*/ 1043 w 1317"/>
                <a:gd name="T19" fmla="*/ 1120 h 1120"/>
                <a:gd name="T20" fmla="*/ 659 w 1317"/>
                <a:gd name="T21" fmla="*/ 40 h 1120"/>
                <a:gd name="T22" fmla="*/ 473 w 1317"/>
                <a:gd name="T23" fmla="*/ 141 h 1120"/>
                <a:gd name="T24" fmla="*/ 89 w 1317"/>
                <a:gd name="T25" fmla="*/ 741 h 1120"/>
                <a:gd name="T26" fmla="*/ 81 w 1317"/>
                <a:gd name="T27" fmla="*/ 966 h 1120"/>
                <a:gd name="T28" fmla="*/ 274 w 1317"/>
                <a:gd name="T29" fmla="*/ 1080 h 1120"/>
                <a:gd name="T30" fmla="*/ 1043 w 1317"/>
                <a:gd name="T31" fmla="*/ 1080 h 1120"/>
                <a:gd name="T32" fmla="*/ 1236 w 1317"/>
                <a:gd name="T33" fmla="*/ 966 h 1120"/>
                <a:gd name="T34" fmla="*/ 1229 w 1317"/>
                <a:gd name="T35" fmla="*/ 741 h 1120"/>
                <a:gd name="T36" fmla="*/ 844 w 1317"/>
                <a:gd name="T37" fmla="*/ 141 h 1120"/>
                <a:gd name="T38" fmla="*/ 659 w 1317"/>
                <a:gd name="T39" fmla="*/ 4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17" h="1120">
                  <a:moveTo>
                    <a:pt x="1043" y="1120"/>
                  </a:moveTo>
                  <a:cubicBezTo>
                    <a:pt x="274" y="1120"/>
                    <a:pt x="274" y="1120"/>
                    <a:pt x="274" y="1120"/>
                  </a:cubicBezTo>
                  <a:cubicBezTo>
                    <a:pt x="179" y="1120"/>
                    <a:pt x="91" y="1068"/>
                    <a:pt x="46" y="985"/>
                  </a:cubicBezTo>
                  <a:cubicBezTo>
                    <a:pt x="0" y="901"/>
                    <a:pt x="4" y="800"/>
                    <a:pt x="55" y="720"/>
                  </a:cubicBezTo>
                  <a:cubicBezTo>
                    <a:pt x="440" y="120"/>
                    <a:pt x="440" y="120"/>
                    <a:pt x="440" y="120"/>
                  </a:cubicBezTo>
                  <a:cubicBezTo>
                    <a:pt x="488" y="45"/>
                    <a:pt x="570" y="0"/>
                    <a:pt x="659" y="0"/>
                  </a:cubicBezTo>
                  <a:cubicBezTo>
                    <a:pt x="748" y="0"/>
                    <a:pt x="829" y="45"/>
                    <a:pt x="878" y="120"/>
                  </a:cubicBezTo>
                  <a:cubicBezTo>
                    <a:pt x="1262" y="720"/>
                    <a:pt x="1262" y="720"/>
                    <a:pt x="1262" y="720"/>
                  </a:cubicBezTo>
                  <a:cubicBezTo>
                    <a:pt x="1314" y="800"/>
                    <a:pt x="1317" y="901"/>
                    <a:pt x="1271" y="985"/>
                  </a:cubicBezTo>
                  <a:cubicBezTo>
                    <a:pt x="1226" y="1068"/>
                    <a:pt x="1138" y="1120"/>
                    <a:pt x="1043" y="1120"/>
                  </a:cubicBezTo>
                  <a:close/>
                  <a:moveTo>
                    <a:pt x="659" y="40"/>
                  </a:moveTo>
                  <a:cubicBezTo>
                    <a:pt x="583" y="40"/>
                    <a:pt x="514" y="78"/>
                    <a:pt x="473" y="141"/>
                  </a:cubicBezTo>
                  <a:cubicBezTo>
                    <a:pt x="89" y="741"/>
                    <a:pt x="89" y="741"/>
                    <a:pt x="89" y="741"/>
                  </a:cubicBezTo>
                  <a:cubicBezTo>
                    <a:pt x="45" y="809"/>
                    <a:pt x="42" y="895"/>
                    <a:pt x="81" y="966"/>
                  </a:cubicBezTo>
                  <a:cubicBezTo>
                    <a:pt x="120" y="1036"/>
                    <a:pt x="194" y="1080"/>
                    <a:pt x="274" y="1080"/>
                  </a:cubicBezTo>
                  <a:cubicBezTo>
                    <a:pt x="1043" y="1080"/>
                    <a:pt x="1043" y="1080"/>
                    <a:pt x="1043" y="1080"/>
                  </a:cubicBezTo>
                  <a:cubicBezTo>
                    <a:pt x="1124" y="1080"/>
                    <a:pt x="1198" y="1036"/>
                    <a:pt x="1236" y="966"/>
                  </a:cubicBezTo>
                  <a:cubicBezTo>
                    <a:pt x="1275" y="895"/>
                    <a:pt x="1272" y="809"/>
                    <a:pt x="1229" y="741"/>
                  </a:cubicBezTo>
                  <a:cubicBezTo>
                    <a:pt x="844" y="141"/>
                    <a:pt x="844" y="141"/>
                    <a:pt x="844" y="141"/>
                  </a:cubicBezTo>
                  <a:cubicBezTo>
                    <a:pt x="803" y="78"/>
                    <a:pt x="734" y="40"/>
                    <a:pt x="659" y="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" name="Freeform 5"/>
            <p:cNvSpPr>
              <a:spLocks noEditPoints="1"/>
            </p:cNvSpPr>
            <p:nvPr/>
          </p:nvSpPr>
          <p:spPr bwMode="auto">
            <a:xfrm rot="7858051">
              <a:off x="11766" y="7279"/>
              <a:ext cx="524" cy="445"/>
            </a:xfrm>
            <a:custGeom>
              <a:avLst/>
              <a:gdLst>
                <a:gd name="T0" fmla="*/ 1043 w 1317"/>
                <a:gd name="T1" fmla="*/ 1120 h 1120"/>
                <a:gd name="T2" fmla="*/ 274 w 1317"/>
                <a:gd name="T3" fmla="*/ 1120 h 1120"/>
                <a:gd name="T4" fmla="*/ 46 w 1317"/>
                <a:gd name="T5" fmla="*/ 985 h 1120"/>
                <a:gd name="T6" fmla="*/ 55 w 1317"/>
                <a:gd name="T7" fmla="*/ 720 h 1120"/>
                <a:gd name="T8" fmla="*/ 440 w 1317"/>
                <a:gd name="T9" fmla="*/ 120 h 1120"/>
                <a:gd name="T10" fmla="*/ 659 w 1317"/>
                <a:gd name="T11" fmla="*/ 0 h 1120"/>
                <a:gd name="T12" fmla="*/ 878 w 1317"/>
                <a:gd name="T13" fmla="*/ 120 h 1120"/>
                <a:gd name="T14" fmla="*/ 1262 w 1317"/>
                <a:gd name="T15" fmla="*/ 720 h 1120"/>
                <a:gd name="T16" fmla="*/ 1271 w 1317"/>
                <a:gd name="T17" fmla="*/ 985 h 1120"/>
                <a:gd name="T18" fmla="*/ 1043 w 1317"/>
                <a:gd name="T19" fmla="*/ 1120 h 1120"/>
                <a:gd name="T20" fmla="*/ 659 w 1317"/>
                <a:gd name="T21" fmla="*/ 40 h 1120"/>
                <a:gd name="T22" fmla="*/ 473 w 1317"/>
                <a:gd name="T23" fmla="*/ 141 h 1120"/>
                <a:gd name="T24" fmla="*/ 89 w 1317"/>
                <a:gd name="T25" fmla="*/ 741 h 1120"/>
                <a:gd name="T26" fmla="*/ 81 w 1317"/>
                <a:gd name="T27" fmla="*/ 966 h 1120"/>
                <a:gd name="T28" fmla="*/ 274 w 1317"/>
                <a:gd name="T29" fmla="*/ 1080 h 1120"/>
                <a:gd name="T30" fmla="*/ 1043 w 1317"/>
                <a:gd name="T31" fmla="*/ 1080 h 1120"/>
                <a:gd name="T32" fmla="*/ 1236 w 1317"/>
                <a:gd name="T33" fmla="*/ 966 h 1120"/>
                <a:gd name="T34" fmla="*/ 1229 w 1317"/>
                <a:gd name="T35" fmla="*/ 741 h 1120"/>
                <a:gd name="T36" fmla="*/ 844 w 1317"/>
                <a:gd name="T37" fmla="*/ 141 h 1120"/>
                <a:gd name="T38" fmla="*/ 659 w 1317"/>
                <a:gd name="T39" fmla="*/ 4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17" h="1120">
                  <a:moveTo>
                    <a:pt x="1043" y="1120"/>
                  </a:moveTo>
                  <a:cubicBezTo>
                    <a:pt x="274" y="1120"/>
                    <a:pt x="274" y="1120"/>
                    <a:pt x="274" y="1120"/>
                  </a:cubicBezTo>
                  <a:cubicBezTo>
                    <a:pt x="179" y="1120"/>
                    <a:pt x="91" y="1068"/>
                    <a:pt x="46" y="985"/>
                  </a:cubicBezTo>
                  <a:cubicBezTo>
                    <a:pt x="0" y="901"/>
                    <a:pt x="4" y="800"/>
                    <a:pt x="55" y="720"/>
                  </a:cubicBezTo>
                  <a:cubicBezTo>
                    <a:pt x="440" y="120"/>
                    <a:pt x="440" y="120"/>
                    <a:pt x="440" y="120"/>
                  </a:cubicBezTo>
                  <a:cubicBezTo>
                    <a:pt x="488" y="45"/>
                    <a:pt x="570" y="0"/>
                    <a:pt x="659" y="0"/>
                  </a:cubicBezTo>
                  <a:cubicBezTo>
                    <a:pt x="748" y="0"/>
                    <a:pt x="829" y="45"/>
                    <a:pt x="878" y="120"/>
                  </a:cubicBezTo>
                  <a:cubicBezTo>
                    <a:pt x="1262" y="720"/>
                    <a:pt x="1262" y="720"/>
                    <a:pt x="1262" y="720"/>
                  </a:cubicBezTo>
                  <a:cubicBezTo>
                    <a:pt x="1314" y="800"/>
                    <a:pt x="1317" y="901"/>
                    <a:pt x="1271" y="985"/>
                  </a:cubicBezTo>
                  <a:cubicBezTo>
                    <a:pt x="1226" y="1068"/>
                    <a:pt x="1138" y="1120"/>
                    <a:pt x="1043" y="1120"/>
                  </a:cubicBezTo>
                  <a:close/>
                  <a:moveTo>
                    <a:pt x="659" y="40"/>
                  </a:moveTo>
                  <a:cubicBezTo>
                    <a:pt x="583" y="40"/>
                    <a:pt x="514" y="78"/>
                    <a:pt x="473" y="141"/>
                  </a:cubicBezTo>
                  <a:cubicBezTo>
                    <a:pt x="89" y="741"/>
                    <a:pt x="89" y="741"/>
                    <a:pt x="89" y="741"/>
                  </a:cubicBezTo>
                  <a:cubicBezTo>
                    <a:pt x="45" y="809"/>
                    <a:pt x="42" y="895"/>
                    <a:pt x="81" y="966"/>
                  </a:cubicBezTo>
                  <a:cubicBezTo>
                    <a:pt x="120" y="1036"/>
                    <a:pt x="194" y="1080"/>
                    <a:pt x="274" y="1080"/>
                  </a:cubicBezTo>
                  <a:cubicBezTo>
                    <a:pt x="1043" y="1080"/>
                    <a:pt x="1043" y="1080"/>
                    <a:pt x="1043" y="1080"/>
                  </a:cubicBezTo>
                  <a:cubicBezTo>
                    <a:pt x="1124" y="1080"/>
                    <a:pt x="1198" y="1036"/>
                    <a:pt x="1236" y="966"/>
                  </a:cubicBezTo>
                  <a:cubicBezTo>
                    <a:pt x="1275" y="895"/>
                    <a:pt x="1272" y="809"/>
                    <a:pt x="1229" y="741"/>
                  </a:cubicBezTo>
                  <a:cubicBezTo>
                    <a:pt x="844" y="141"/>
                    <a:pt x="844" y="141"/>
                    <a:pt x="844" y="141"/>
                  </a:cubicBezTo>
                  <a:cubicBezTo>
                    <a:pt x="803" y="78"/>
                    <a:pt x="734" y="40"/>
                    <a:pt x="659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" name="Freeform 5"/>
            <p:cNvSpPr>
              <a:spLocks noEditPoints="1"/>
            </p:cNvSpPr>
            <p:nvPr/>
          </p:nvSpPr>
          <p:spPr bwMode="auto">
            <a:xfrm rot="10800000">
              <a:off x="16002" y="8083"/>
              <a:ext cx="524" cy="445"/>
            </a:xfrm>
            <a:custGeom>
              <a:avLst/>
              <a:gdLst>
                <a:gd name="T0" fmla="*/ 1043 w 1317"/>
                <a:gd name="T1" fmla="*/ 1120 h 1120"/>
                <a:gd name="T2" fmla="*/ 274 w 1317"/>
                <a:gd name="T3" fmla="*/ 1120 h 1120"/>
                <a:gd name="T4" fmla="*/ 46 w 1317"/>
                <a:gd name="T5" fmla="*/ 985 h 1120"/>
                <a:gd name="T6" fmla="*/ 55 w 1317"/>
                <a:gd name="T7" fmla="*/ 720 h 1120"/>
                <a:gd name="T8" fmla="*/ 440 w 1317"/>
                <a:gd name="T9" fmla="*/ 120 h 1120"/>
                <a:gd name="T10" fmla="*/ 659 w 1317"/>
                <a:gd name="T11" fmla="*/ 0 h 1120"/>
                <a:gd name="T12" fmla="*/ 878 w 1317"/>
                <a:gd name="T13" fmla="*/ 120 h 1120"/>
                <a:gd name="T14" fmla="*/ 1262 w 1317"/>
                <a:gd name="T15" fmla="*/ 720 h 1120"/>
                <a:gd name="T16" fmla="*/ 1271 w 1317"/>
                <a:gd name="T17" fmla="*/ 985 h 1120"/>
                <a:gd name="T18" fmla="*/ 1043 w 1317"/>
                <a:gd name="T19" fmla="*/ 1120 h 1120"/>
                <a:gd name="T20" fmla="*/ 659 w 1317"/>
                <a:gd name="T21" fmla="*/ 40 h 1120"/>
                <a:gd name="T22" fmla="*/ 473 w 1317"/>
                <a:gd name="T23" fmla="*/ 141 h 1120"/>
                <a:gd name="T24" fmla="*/ 89 w 1317"/>
                <a:gd name="T25" fmla="*/ 741 h 1120"/>
                <a:gd name="T26" fmla="*/ 81 w 1317"/>
                <a:gd name="T27" fmla="*/ 966 h 1120"/>
                <a:gd name="T28" fmla="*/ 274 w 1317"/>
                <a:gd name="T29" fmla="*/ 1080 h 1120"/>
                <a:gd name="T30" fmla="*/ 1043 w 1317"/>
                <a:gd name="T31" fmla="*/ 1080 h 1120"/>
                <a:gd name="T32" fmla="*/ 1236 w 1317"/>
                <a:gd name="T33" fmla="*/ 966 h 1120"/>
                <a:gd name="T34" fmla="*/ 1229 w 1317"/>
                <a:gd name="T35" fmla="*/ 741 h 1120"/>
                <a:gd name="T36" fmla="*/ 844 w 1317"/>
                <a:gd name="T37" fmla="*/ 141 h 1120"/>
                <a:gd name="T38" fmla="*/ 659 w 1317"/>
                <a:gd name="T39" fmla="*/ 4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17" h="1120">
                  <a:moveTo>
                    <a:pt x="1043" y="1120"/>
                  </a:moveTo>
                  <a:cubicBezTo>
                    <a:pt x="274" y="1120"/>
                    <a:pt x="274" y="1120"/>
                    <a:pt x="274" y="1120"/>
                  </a:cubicBezTo>
                  <a:cubicBezTo>
                    <a:pt x="179" y="1120"/>
                    <a:pt x="91" y="1068"/>
                    <a:pt x="46" y="985"/>
                  </a:cubicBezTo>
                  <a:cubicBezTo>
                    <a:pt x="0" y="901"/>
                    <a:pt x="4" y="800"/>
                    <a:pt x="55" y="720"/>
                  </a:cubicBezTo>
                  <a:cubicBezTo>
                    <a:pt x="440" y="120"/>
                    <a:pt x="440" y="120"/>
                    <a:pt x="440" y="120"/>
                  </a:cubicBezTo>
                  <a:cubicBezTo>
                    <a:pt x="488" y="45"/>
                    <a:pt x="570" y="0"/>
                    <a:pt x="659" y="0"/>
                  </a:cubicBezTo>
                  <a:cubicBezTo>
                    <a:pt x="748" y="0"/>
                    <a:pt x="829" y="45"/>
                    <a:pt x="878" y="120"/>
                  </a:cubicBezTo>
                  <a:cubicBezTo>
                    <a:pt x="1262" y="720"/>
                    <a:pt x="1262" y="720"/>
                    <a:pt x="1262" y="720"/>
                  </a:cubicBezTo>
                  <a:cubicBezTo>
                    <a:pt x="1314" y="800"/>
                    <a:pt x="1317" y="901"/>
                    <a:pt x="1271" y="985"/>
                  </a:cubicBezTo>
                  <a:cubicBezTo>
                    <a:pt x="1226" y="1068"/>
                    <a:pt x="1138" y="1120"/>
                    <a:pt x="1043" y="1120"/>
                  </a:cubicBezTo>
                  <a:close/>
                  <a:moveTo>
                    <a:pt x="659" y="40"/>
                  </a:moveTo>
                  <a:cubicBezTo>
                    <a:pt x="583" y="40"/>
                    <a:pt x="514" y="78"/>
                    <a:pt x="473" y="141"/>
                  </a:cubicBezTo>
                  <a:cubicBezTo>
                    <a:pt x="89" y="741"/>
                    <a:pt x="89" y="741"/>
                    <a:pt x="89" y="741"/>
                  </a:cubicBezTo>
                  <a:cubicBezTo>
                    <a:pt x="45" y="809"/>
                    <a:pt x="42" y="895"/>
                    <a:pt x="81" y="966"/>
                  </a:cubicBezTo>
                  <a:cubicBezTo>
                    <a:pt x="120" y="1036"/>
                    <a:pt x="194" y="1080"/>
                    <a:pt x="274" y="1080"/>
                  </a:cubicBezTo>
                  <a:cubicBezTo>
                    <a:pt x="1043" y="1080"/>
                    <a:pt x="1043" y="1080"/>
                    <a:pt x="1043" y="1080"/>
                  </a:cubicBezTo>
                  <a:cubicBezTo>
                    <a:pt x="1124" y="1080"/>
                    <a:pt x="1198" y="1036"/>
                    <a:pt x="1236" y="966"/>
                  </a:cubicBezTo>
                  <a:cubicBezTo>
                    <a:pt x="1275" y="895"/>
                    <a:pt x="1272" y="809"/>
                    <a:pt x="1229" y="741"/>
                  </a:cubicBezTo>
                  <a:cubicBezTo>
                    <a:pt x="844" y="141"/>
                    <a:pt x="844" y="141"/>
                    <a:pt x="844" y="141"/>
                  </a:cubicBezTo>
                  <a:cubicBezTo>
                    <a:pt x="803" y="78"/>
                    <a:pt x="734" y="40"/>
                    <a:pt x="659" y="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" name="Rectangle 29"/>
            <p:cNvSpPr/>
            <p:nvPr/>
          </p:nvSpPr>
          <p:spPr>
            <a:xfrm>
              <a:off x="5844" y="6313"/>
              <a:ext cx="3519" cy="12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ts val="2000"/>
                </a:lnSpc>
                <a:defRPr/>
              </a:pPr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FZHei-B01S" panose="02010601030101010101" pitchFamily="2" charset="-122"/>
                </a:rPr>
                <a:t>单击此处输入你的正文，文字是您思想的提炼，为了最终演示发布的良好效果，请尽量言简意赅的阐述观点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FZHei-B01S" panose="02010601030101010101" pitchFamily="2" charset="-122"/>
              </a:endParaRPr>
            </a:p>
          </p:txBody>
        </p:sp>
        <p:sp>
          <p:nvSpPr>
            <p:cNvPr id="57" name="Rectangle 30"/>
            <p:cNvSpPr/>
            <p:nvPr/>
          </p:nvSpPr>
          <p:spPr>
            <a:xfrm>
              <a:off x="6275" y="5713"/>
              <a:ext cx="2691" cy="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b="1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en Sans" pitchFamily="34" charset="0"/>
                  <a:sym typeface="+mn-ea"/>
                </a:rPr>
                <a:t>请输入标题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pen Sans" pitchFamily="34" charset="0"/>
                <a:sym typeface="+mn-ea"/>
              </a:endParaRPr>
            </a:p>
          </p:txBody>
        </p:sp>
        <p:sp>
          <p:nvSpPr>
            <p:cNvPr id="58" name="Rectangle 29"/>
            <p:cNvSpPr/>
            <p:nvPr/>
          </p:nvSpPr>
          <p:spPr>
            <a:xfrm>
              <a:off x="10241" y="5206"/>
              <a:ext cx="3445" cy="1684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lvl="0" algn="ctr">
                <a:lnSpc>
                  <a:spcPts val="2000"/>
                </a:lnSpc>
                <a:defRPr/>
              </a:pPr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FZHei-B01S" panose="02010601030101010101" pitchFamily="2" charset="-122"/>
                </a:rPr>
                <a:t>单击此处输入你的正文，文字是您思想的提炼，为了最终演示发布的良好效果，请尽量言简意赅的阐述观点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FZHei-B01S" panose="02010601030101010101" pitchFamily="2" charset="-122"/>
              </a:endParaRPr>
            </a:p>
          </p:txBody>
        </p:sp>
        <p:sp>
          <p:nvSpPr>
            <p:cNvPr id="59" name="Rectangle 30"/>
            <p:cNvSpPr/>
            <p:nvPr/>
          </p:nvSpPr>
          <p:spPr>
            <a:xfrm>
              <a:off x="10775" y="4582"/>
              <a:ext cx="2483" cy="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b="1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en Sans" pitchFamily="34" charset="0"/>
                  <a:sym typeface="+mn-ea"/>
                </a:rPr>
                <a:t>请输入标题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pen Sans" pitchFamily="34" charset="0"/>
                <a:sym typeface="+mn-ea"/>
              </a:endParaRPr>
            </a:p>
          </p:txBody>
        </p:sp>
        <p:sp>
          <p:nvSpPr>
            <p:cNvPr id="60" name="Rectangle 29"/>
            <p:cNvSpPr/>
            <p:nvPr/>
          </p:nvSpPr>
          <p:spPr>
            <a:xfrm>
              <a:off x="14341" y="6611"/>
              <a:ext cx="4473" cy="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ts val="2000"/>
                </a:lnSpc>
                <a:defRPr/>
              </a:pPr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FZHei-B01S" panose="02010601030101010101" pitchFamily="2" charset="-122"/>
                </a:rPr>
                <a:t>单击此处输入你的正文，文字是您思想的提炼，为了最终演示发布的良好效果，请尽量言简意赅的阐述观点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FZHei-B01S" panose="02010601030101010101" pitchFamily="2" charset="-122"/>
              </a:endParaRPr>
            </a:p>
          </p:txBody>
        </p:sp>
        <p:sp>
          <p:nvSpPr>
            <p:cNvPr id="61" name="Rectangle 30"/>
            <p:cNvSpPr/>
            <p:nvPr/>
          </p:nvSpPr>
          <p:spPr>
            <a:xfrm>
              <a:off x="15270" y="5891"/>
              <a:ext cx="2418" cy="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b="1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en Sans" pitchFamily="34" charset="0"/>
                  <a:sym typeface="+mn-ea"/>
                </a:rPr>
                <a:t>请输入标题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pen Sans" pitchFamily="34" charset="0"/>
                <a:sym typeface="+mn-ea"/>
              </a:endParaRPr>
            </a:p>
          </p:txBody>
        </p:sp>
      </p:grpSp>
      <p:grpSp>
        <p:nvGrpSpPr>
          <p:cNvPr id="62" name="Group 8"/>
          <p:cNvGrpSpPr/>
          <p:nvPr/>
        </p:nvGrpSpPr>
        <p:grpSpPr>
          <a:xfrm>
            <a:off x="0" y="658486"/>
            <a:ext cx="12192000" cy="6199514"/>
            <a:chOff x="0" y="658486"/>
            <a:chExt cx="12192000" cy="6199514"/>
          </a:xfrm>
          <a:solidFill>
            <a:srgbClr val="673AB7"/>
          </a:solidFill>
        </p:grpSpPr>
        <p:sp>
          <p:nvSpPr>
            <p:cNvPr id="63" name="矩形: 圆角 6"/>
            <p:cNvSpPr/>
            <p:nvPr/>
          </p:nvSpPr>
          <p:spPr>
            <a:xfrm rot="2700000">
              <a:off x="600435" y="661538"/>
              <a:ext cx="238178" cy="2320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思源黑体" panose="020B0500000000000000" pitchFamily="34" charset="-122"/>
              </a:endParaRPr>
            </a:p>
          </p:txBody>
        </p:sp>
        <p:sp>
          <p:nvSpPr>
            <p:cNvPr id="65" name="Rectangle 6"/>
            <p:cNvSpPr/>
            <p:nvPr/>
          </p:nvSpPr>
          <p:spPr>
            <a:xfrm>
              <a:off x="0" y="6525480"/>
              <a:ext cx="12192000" cy="3325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2" name="Rectangle 30"/>
          <p:cNvSpPr/>
          <p:nvPr>
            <p:custDataLst>
              <p:tags r:id="rId4"/>
            </p:custDataLst>
          </p:nvPr>
        </p:nvSpPr>
        <p:spPr>
          <a:xfrm>
            <a:off x="1059180" y="516890"/>
            <a:ext cx="2007870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pen Sans" pitchFamily="34" charset="0"/>
                <a:sym typeface="+mn-ea"/>
              </a:rPr>
              <a:t>请输入标题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Open Sans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1308100" y="1406525"/>
            <a:ext cx="9639935" cy="147637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rtlCol="0" anchor="t" anchorCtr="0">
            <a:spAutoFit/>
          </a:bodyPr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2000">
                <a:solidFill>
                  <a:schemeClr val="tx1">
                    <a:alpha val="7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MiSans Bold" panose="00000800000000000000" charset="-122"/>
                <a:sym typeface="+mn-ea"/>
              </a:rPr>
              <a:t>单击此处输入你的正文，文字是您思想的提炼，为了最终演示发布的良好效果，请尽量言简意赅的阐述观点；根据需要可酌情增减文字，以便观者可以准确理解您所传达的信息。</a:t>
            </a:r>
            <a:endParaRPr lang="zh-CN" altLang="en-US" sz="2000">
              <a:solidFill>
                <a:schemeClr val="tx1">
                  <a:alpha val="7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MiSans Bold" panose="000008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 flipH="1">
            <a:off x="1609725" y="4008755"/>
            <a:ext cx="203835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>
                <a:solidFill>
                  <a:schemeClr val="tx1"/>
                </a:solidFill>
                <a:latin typeface="MiSans Bold" panose="00000800000000000000" charset="-122"/>
                <a:ea typeface="MiSans Bold" panose="00000800000000000000" charset="-122"/>
                <a:cs typeface="MiSans Bold" panose="00000800000000000000" charset="-122"/>
                <a:sym typeface="+mn-ea"/>
              </a:rPr>
              <a:t>添加小标题</a:t>
            </a:r>
            <a:endParaRPr lang="zh-CN" altLang="en-US">
              <a:solidFill>
                <a:schemeClr val="tx1"/>
              </a:solidFill>
              <a:latin typeface="MiSans Bold" panose="00000800000000000000" charset="-122"/>
              <a:ea typeface="MiSans Bold" panose="00000800000000000000" charset="-122"/>
              <a:cs typeface="MiSans Bold" panose="0000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>
            <p:custDataLst>
              <p:tags r:id="rId3"/>
            </p:custDataLst>
          </p:nvPr>
        </p:nvCxnSpPr>
        <p:spPr>
          <a:xfrm>
            <a:off x="1678940" y="3587750"/>
            <a:ext cx="3196590" cy="0"/>
          </a:xfrm>
          <a:prstGeom prst="line">
            <a:avLst/>
          </a:prstGeom>
          <a:ln w="12700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569595" y="3093431"/>
            <a:ext cx="11623304" cy="3424844"/>
            <a:chOff x="897" y="1964"/>
            <a:chExt cx="18304" cy="5393"/>
          </a:xfrm>
        </p:grpSpPr>
        <p:grpSp>
          <p:nvGrpSpPr>
            <p:cNvPr id="26" name="组合 25"/>
            <p:cNvGrpSpPr/>
            <p:nvPr/>
          </p:nvGrpSpPr>
          <p:grpSpPr>
            <a:xfrm>
              <a:off x="7678" y="1964"/>
              <a:ext cx="11524" cy="5392"/>
              <a:chOff x="7638" y="3022"/>
              <a:chExt cx="10540" cy="4631"/>
            </a:xfrm>
          </p:grpSpPr>
          <p:sp>
            <p:nvSpPr>
              <p:cNvPr id="2" name="矩形 1"/>
              <p:cNvSpPr/>
              <p:nvPr>
                <p:custDataLst>
                  <p:tags r:id="rId4"/>
                </p:custDataLst>
              </p:nvPr>
            </p:nvSpPr>
            <p:spPr>
              <a:xfrm>
                <a:off x="8226" y="3022"/>
                <a:ext cx="9952" cy="4631"/>
              </a:xfrm>
              <a:prstGeom prst="rect">
                <a:avLst/>
              </a:prstGeom>
              <a:solidFill>
                <a:srgbClr val="673AB7"/>
              </a:solidFill>
              <a:ln>
                <a:solidFill>
                  <a:srgbClr val="673AB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6" name="文本框 15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10093" y="4164"/>
                <a:ext cx="5137" cy="1810"/>
              </a:xfrm>
              <a:prstGeom prst="rect">
                <a:avLst/>
              </a:prstGeom>
              <a:noFill/>
            </p:spPr>
            <p:txBody>
              <a:bodyPr vert="horz" wrap="square" rtlCol="0" anchor="t" anchorCtr="0">
                <a:spAutoFit/>
              </a:bodyPr>
              <a:p>
                <a:pPr algn="l" fontAlgn="auto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zh-CN" altLang="en-US">
                    <a:solidFill>
                      <a:schemeClr val="lt1">
                        <a:alpha val="7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MiSans Bold" panose="00000800000000000000" charset="-122"/>
                    <a:sym typeface="+mn-ea"/>
                  </a:rPr>
                  <a:t>单击此处输入你的正文，文字是您思想的提炼，请尽量言简意赅的阐述观点。</a:t>
                </a:r>
                <a:endParaRPr lang="zh-CN" altLang="en-US">
                  <a:solidFill>
                    <a:schemeClr val="lt1">
                      <a:alpha val="7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MiSans Bold" panose="00000800000000000000" charset="-122"/>
                  <a:sym typeface="+mn-ea"/>
                </a:endParaRPr>
              </a:p>
            </p:txBody>
          </p:sp>
          <p:sp>
            <p:nvSpPr>
              <p:cNvPr id="18" name="文本框 17"/>
              <p:cNvSpPr txBox="1"/>
              <p:nvPr>
                <p:custDataLst>
                  <p:tags r:id="rId6"/>
                </p:custDataLst>
              </p:nvPr>
            </p:nvSpPr>
            <p:spPr>
              <a:xfrm flipH="1">
                <a:off x="10044" y="3344"/>
                <a:ext cx="2088" cy="49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l">
                  <a:buClrTx/>
                  <a:buSzTx/>
                  <a:buFontTx/>
                </a:pPr>
                <a:r>
                  <a:rPr lang="zh-CN" altLang="en-US">
                    <a:solidFill>
                      <a:schemeClr val="lt1"/>
                    </a:solidFill>
                    <a:latin typeface="微软雅黑" panose="020B0503020204020204" charset="-122"/>
                    <a:ea typeface="微软雅黑" panose="020B0503020204020204" charset="-122"/>
                    <a:cs typeface="MiSans Bold" panose="00000800000000000000" charset="-122"/>
                    <a:sym typeface="+mn-ea"/>
                  </a:rPr>
                  <a:t>添加小标题</a:t>
                </a:r>
                <a:endParaRPr lang="zh-CN" altLang="en-US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MiSans Bold" panose="00000800000000000000" charset="-122"/>
                  <a:sym typeface="+mn-ea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7638" y="3128"/>
                <a:ext cx="2534" cy="1247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p>
                <a:pPr algn="r" fontAlgn="auto"/>
                <a:r>
                  <a:rPr lang="en-US" altLang="zh-CN" sz="5400">
                    <a:ln>
                      <a:solidFill>
                        <a:schemeClr val="bg1">
                          <a:alpha val="20000"/>
                        </a:schemeClr>
                      </a:solidFill>
                    </a:ln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MiSans Bold" panose="00000800000000000000" charset="-122"/>
                  </a:rPr>
                  <a:t>01</a:t>
                </a:r>
                <a:endParaRPr lang="en-US" altLang="zh-CN" sz="5400">
                  <a:ln>
                    <a:solidFill>
                      <a:schemeClr val="bg1">
                        <a:alpha val="20000"/>
                      </a:schemeClr>
                    </a:solidFill>
                  </a:ln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MiSans Bold" panose="00000800000000000000" charset="-122"/>
                </a:endParaRPr>
              </a:p>
            </p:txBody>
          </p:sp>
        </p:grp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7" y="1964"/>
              <a:ext cx="7423" cy="5393"/>
            </a:xfrm>
            <a:prstGeom prst="rect">
              <a:avLst/>
            </a:prstGeom>
          </p:spPr>
        </p:pic>
      </p:grpSp>
      <p:pic>
        <p:nvPicPr>
          <p:cNvPr id="31" name="图片 30" descr="32313538383939393b32313538383036363b75358def677f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0395" y="1925320"/>
            <a:ext cx="486410" cy="530860"/>
          </a:xfrm>
          <a:prstGeom prst="rect">
            <a:avLst/>
          </a:prstGeom>
        </p:spPr>
      </p:pic>
      <p:sp>
        <p:nvSpPr>
          <p:cNvPr id="35" name="文本框 17"/>
          <p:cNvSpPr txBox="1"/>
          <p:nvPr>
            <p:custDataLst>
              <p:tags r:id="rId12"/>
            </p:custDataLst>
          </p:nvPr>
        </p:nvSpPr>
        <p:spPr>
          <a:xfrm>
            <a:off x="0" y="146050"/>
            <a:ext cx="1009650" cy="70231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noAutofit/>
          </a:bodyPr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01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pic>
        <p:nvPicPr>
          <p:cNvPr id="3" name="图片 2" descr="b4bef48a6b44a0d9762269b396a6bd7a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98865" y="91440"/>
            <a:ext cx="3307715" cy="528955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14"/>
            </p:custDataLst>
          </p:nvPr>
        </p:nvSpPr>
        <p:spPr>
          <a:xfrm>
            <a:off x="0" y="0"/>
            <a:ext cx="12202160" cy="702000"/>
          </a:xfrm>
          <a:prstGeom prst="rect">
            <a:avLst/>
          </a:prstGeom>
          <a:gradFill>
            <a:gsLst>
              <a:gs pos="28000">
                <a:srgbClr val="673AB7">
                  <a:alpha val="100000"/>
                </a:srgbClr>
              </a:gs>
              <a:gs pos="100000">
                <a:srgbClr val="673AB7">
                  <a:alpha val="31000"/>
                </a:srgbClr>
              </a:gs>
              <a:gs pos="0">
                <a:srgbClr val="673AB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17"/>
          <p:cNvSpPr txBox="1"/>
          <p:nvPr>
            <p:custDataLst>
              <p:tags r:id="rId15"/>
            </p:custDataLst>
          </p:nvPr>
        </p:nvSpPr>
        <p:spPr>
          <a:xfrm>
            <a:off x="0" y="0"/>
            <a:ext cx="1009650" cy="70231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noAutofit/>
          </a:bodyPr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04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pic>
        <p:nvPicPr>
          <p:cNvPr id="5" name="图片 4" descr="b4bef48a6b44a0d9762269b396a6bd7a"/>
          <p:cNvPicPr/>
          <p:nvPr>
            <p:custDataLst>
              <p:tags r:id="rId1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184005" y="86995"/>
            <a:ext cx="2706289" cy="529200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duxin\Desktop\图片1.jpg图片1"/>
          <p:cNvPicPr>
            <a:picLocks noChangeAspect="1"/>
          </p:cNvPicPr>
          <p:nvPr/>
        </p:nvPicPr>
        <p:blipFill>
          <a:blip r:embed="rId1">
            <a:alphaModFix amt="20000"/>
            <a:grayscl/>
          </a:blip>
          <a:srcRect/>
          <a:stretch>
            <a:fillRect/>
          </a:stretch>
        </p:blipFill>
        <p:spPr>
          <a:xfrm>
            <a:off x="3506470" y="635"/>
            <a:ext cx="8692515" cy="5942965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0" y="0"/>
            <a:ext cx="12191365" cy="6857365"/>
          </a:xfrm>
          <a:prstGeom prst="rect">
            <a:avLst/>
          </a:prstGeom>
          <a:gradFill>
            <a:gsLst>
              <a:gs pos="47000">
                <a:srgbClr val="FFFFFF"/>
              </a:gs>
              <a:gs pos="100000">
                <a:srgbClr val="FFFFFF">
                  <a:alpha val="5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8" name="矩形 47"/>
          <p:cNvSpPr/>
          <p:nvPr>
            <p:custDataLst>
              <p:tags r:id="rId3"/>
            </p:custDataLst>
          </p:nvPr>
        </p:nvSpPr>
        <p:spPr>
          <a:xfrm>
            <a:off x="635" y="635"/>
            <a:ext cx="144000" cy="6858000"/>
          </a:xfrm>
          <a:prstGeom prst="rect">
            <a:avLst/>
          </a:prstGeom>
          <a:solidFill>
            <a:srgbClr val="673AB7"/>
          </a:solidFill>
          <a:ln>
            <a:solidFill>
              <a:srgbClr val="673A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93725" y="391160"/>
            <a:ext cx="347980" cy="361315"/>
            <a:chOff x="10124" y="2381"/>
            <a:chExt cx="1420" cy="1473"/>
          </a:xfrm>
          <a:solidFill>
            <a:srgbClr val="673AB7"/>
          </a:solidFill>
        </p:grpSpPr>
        <p:sp>
          <p:nvSpPr>
            <p:cNvPr id="7" name="矩形 6"/>
            <p:cNvSpPr/>
            <p:nvPr>
              <p:custDataLst>
                <p:tags r:id="rId4"/>
              </p:custDataLst>
            </p:nvPr>
          </p:nvSpPr>
          <p:spPr>
            <a:xfrm>
              <a:off x="10124" y="2733"/>
              <a:ext cx="393" cy="1121"/>
            </a:xfrm>
            <a:prstGeom prst="rect">
              <a:avLst/>
            </a:prstGeom>
            <a:grpFill/>
            <a:ln>
              <a:solidFill>
                <a:srgbClr val="673A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5"/>
              </p:custDataLst>
            </p:nvPr>
          </p:nvSpPr>
          <p:spPr>
            <a:xfrm rot="5400000">
              <a:off x="10637" y="1867"/>
              <a:ext cx="393" cy="1420"/>
            </a:xfrm>
            <a:prstGeom prst="rect">
              <a:avLst/>
            </a:prstGeom>
            <a:grpFill/>
            <a:ln>
              <a:solidFill>
                <a:srgbClr val="673A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</p:grp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706120" y="503238"/>
            <a:ext cx="4593590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单击此处添加大标题</a:t>
            </a:r>
            <a:endParaRPr lang="zh-CN" altLang="en-US" sz="2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6" name="Rectangle 7"/>
          <p:cNvSpPr/>
          <p:nvPr/>
        </p:nvSpPr>
        <p:spPr>
          <a:xfrm>
            <a:off x="593725" y="1370330"/>
            <a:ext cx="1216025" cy="1116330"/>
          </a:xfrm>
          <a:prstGeom prst="rect">
            <a:avLst/>
          </a:prstGeom>
          <a:solidFill>
            <a:srgbClr val="673AB7"/>
          </a:solidFill>
          <a:ln>
            <a:solidFill>
              <a:srgbClr val="673A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cs typeface="思源宋体 CN Medium" panose="02020500000000000000" charset="-122"/>
            </a:endParaRPr>
          </a:p>
        </p:txBody>
      </p:sp>
      <p:sp>
        <p:nvSpPr>
          <p:cNvPr id="28" name="TextBox 15"/>
          <p:cNvSpPr txBox="1"/>
          <p:nvPr/>
        </p:nvSpPr>
        <p:spPr>
          <a:xfrm>
            <a:off x="6179820" y="2218055"/>
            <a:ext cx="5472430" cy="1830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  <a:spcAft>
                <a:spcPts val="600"/>
              </a:spcAft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宋体 CN Medium" panose="02020500000000000000" charset="-122"/>
                <a:sym typeface="+mn-ea"/>
              </a:rPr>
              <a:t>单击此处输入你的正文，文字是您思想的提炼，为了最终演示发布的良好效果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宋体 CN Medium" panose="02020500000000000000" charset="-122"/>
                <a:sym typeface="+mn-ea"/>
              </a:rPr>
              <a:t>，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宋体 CN Medium" panose="02020500000000000000" charset="-122"/>
                <a:sym typeface="+mn-ea"/>
              </a:rPr>
              <a:t>请尽量言简意赅的阐述观点；根据需要可酌情增减文字，以便观者可以准确理解您所传达的信息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宋体 CN Medium" panose="02020500000000000000" charset="-122"/>
                <a:sym typeface="+mn-ea"/>
              </a:rPr>
              <a:t>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宋体 CN Medium" panose="02020500000000000000" charset="-122"/>
              <a:sym typeface="+mn-ea"/>
            </a:endParaRPr>
          </a:p>
          <a:p>
            <a:pPr fontAlgn="auto">
              <a:lnSpc>
                <a:spcPct val="150000"/>
              </a:lnSpc>
              <a:spcAft>
                <a:spcPts val="600"/>
              </a:spcAft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宋体 CN Medium" panose="02020500000000000000" charset="-122"/>
                <a:sym typeface="+mn-ea"/>
              </a:rPr>
              <a:t>单击此处输入你的正文，文字是您思想的提炼，为了最终演示发布的良好效果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宋体 CN Medium" panose="02020500000000000000" charset="-122"/>
                <a:sym typeface="+mn-ea"/>
              </a:rPr>
              <a:t>，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宋体 CN Medium" panose="02020500000000000000" charset="-122"/>
                <a:sym typeface="+mn-ea"/>
              </a:rPr>
              <a:t>请尽量言简意赅的阐述观点；根据需要可酌情增减文字，以便观者可以准确理解您所传达的信息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宋体 CN Medium" panose="02020500000000000000" charset="-122"/>
                <a:sym typeface="+mn-ea"/>
              </a:rPr>
              <a:t>。</a:t>
            </a:r>
            <a:endParaRPr lang="zh-CN" altLang="en-US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宋体 CN Medium" panose="02020500000000000000" charset="-122"/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9750" y="1370330"/>
            <a:ext cx="3981450" cy="3583305"/>
          </a:xfrm>
          <a:prstGeom prst="rect">
            <a:avLst/>
          </a:prstGeom>
        </p:spPr>
      </p:pic>
      <p:sp>
        <p:nvSpPr>
          <p:cNvPr id="33" name="TextBox 28"/>
          <p:cNvSpPr txBox="1"/>
          <p:nvPr/>
        </p:nvSpPr>
        <p:spPr>
          <a:xfrm>
            <a:off x="6179820" y="1521460"/>
            <a:ext cx="442849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000" spc="100" dirty="0" smtClean="0">
                <a:solidFill>
                  <a:srgbClr val="673AB7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思源宋体 CN Medium" panose="02020500000000000000" charset="-122"/>
                <a:sym typeface="+mn-ea"/>
              </a:rPr>
              <a:t>请</a:t>
            </a:r>
            <a:r>
              <a:rPr lang="en-US" sz="2000" spc="100" dirty="0" smtClean="0">
                <a:solidFill>
                  <a:srgbClr val="673AB7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思源宋体 CN Medium" panose="02020500000000000000" charset="-122"/>
                <a:sym typeface="+mn-ea"/>
              </a:rPr>
              <a:t>添加小标题</a:t>
            </a:r>
            <a:endParaRPr lang="en-US" sz="2000" spc="100" dirty="0" smtClean="0">
              <a:solidFill>
                <a:srgbClr val="673AB7"/>
              </a:solidFill>
              <a:uFillTx/>
              <a:latin typeface="微软雅黑" panose="020B0503020204020204" charset="-122"/>
              <a:ea typeface="微软雅黑" panose="020B0503020204020204" charset="-122"/>
              <a:cs typeface="思源宋体 CN Medium" panose="02020500000000000000" charset="-122"/>
              <a:sym typeface="+mn-ea"/>
            </a:endParaRPr>
          </a:p>
        </p:txBody>
      </p:sp>
      <p:sp>
        <p:nvSpPr>
          <p:cNvPr id="39" name="Rounded Rectangle 11"/>
          <p:cNvSpPr/>
          <p:nvPr/>
        </p:nvSpPr>
        <p:spPr>
          <a:xfrm>
            <a:off x="4270375" y="4290695"/>
            <a:ext cx="7381875" cy="1694815"/>
          </a:xfrm>
          <a:prstGeom prst="roundRect">
            <a:avLst>
              <a:gd name="adj" fmla="val 0"/>
            </a:avLst>
          </a:prstGeom>
          <a:solidFill>
            <a:srgbClr val="673AB7"/>
          </a:solidFill>
          <a:ln>
            <a:solidFill>
              <a:srgbClr val="673AB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cs typeface="思源宋体 CN Medium" panose="02020500000000000000" charset="-122"/>
            </a:endParaRPr>
          </a:p>
        </p:txBody>
      </p:sp>
      <p:sp>
        <p:nvSpPr>
          <p:cNvPr id="44" name="TextBox 28"/>
          <p:cNvSpPr txBox="1"/>
          <p:nvPr/>
        </p:nvSpPr>
        <p:spPr>
          <a:xfrm>
            <a:off x="5701568" y="4566667"/>
            <a:ext cx="4428072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sz="2000" spc="100" dirty="0" smtClean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思源宋体 CN Medium" panose="02020500000000000000" charset="-122"/>
                <a:sym typeface="+mn-ea"/>
              </a:rPr>
              <a:t>添加小标题</a:t>
            </a:r>
            <a:endParaRPr lang="en-US" sz="2000" spc="100" dirty="0" smtClean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cs typeface="思源宋体 CN Medium" panose="02020500000000000000" charset="-122"/>
              <a:sym typeface="+mn-ea"/>
            </a:endParaRPr>
          </a:p>
        </p:txBody>
      </p:sp>
      <p:sp>
        <p:nvSpPr>
          <p:cNvPr id="47" name="TextBox 29"/>
          <p:cNvSpPr txBox="1"/>
          <p:nvPr/>
        </p:nvSpPr>
        <p:spPr>
          <a:xfrm>
            <a:off x="5701568" y="5055004"/>
            <a:ext cx="5598932" cy="645116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bg1">
                    <a:alpha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宋体 CN Medium" panose="02020500000000000000" charset="-122"/>
                <a:sym typeface="+mn-ea"/>
              </a:rPr>
              <a:t>单击此处输入你的正文，文字是您思想的提炼，为了最终演示发布的良好效果</a:t>
            </a:r>
            <a:r>
              <a:rPr lang="zh-CN" altLang="en-US" sz="1200" dirty="0">
                <a:solidFill>
                  <a:schemeClr val="bg1">
                    <a:alpha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宋体 CN Medium" panose="02020500000000000000" charset="-122"/>
                <a:sym typeface="+mn-ea"/>
              </a:rPr>
              <a:t>，</a:t>
            </a:r>
            <a:r>
              <a:rPr lang="en-US" sz="1200" dirty="0">
                <a:solidFill>
                  <a:schemeClr val="bg1">
                    <a:alpha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宋体 CN Medium" panose="02020500000000000000" charset="-122"/>
                <a:sym typeface="+mn-ea"/>
              </a:rPr>
              <a:t>请尽量言简意赅的阐述观点；根据需要可酌情增减文字</a:t>
            </a:r>
            <a:r>
              <a:rPr lang="zh-CN" altLang="en-US" sz="1200" dirty="0">
                <a:solidFill>
                  <a:schemeClr val="bg1">
                    <a:alpha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宋体 CN Medium" panose="02020500000000000000" charset="-122"/>
                <a:sym typeface="+mn-ea"/>
              </a:rPr>
              <a:t>。</a:t>
            </a:r>
            <a:endParaRPr lang="zh-CN" altLang="en-US" sz="1200" dirty="0">
              <a:solidFill>
                <a:schemeClr val="bg1">
                  <a:alpha val="8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宋体 CN Medium" panose="02020500000000000000" charset="-122"/>
              <a:sym typeface="+mn-ea"/>
            </a:endParaRPr>
          </a:p>
        </p:txBody>
      </p:sp>
      <p:cxnSp>
        <p:nvCxnSpPr>
          <p:cNvPr id="15" name="直接连接符 14"/>
          <p:cNvCxnSpPr/>
          <p:nvPr>
            <p:custDataLst>
              <p:tags r:id="rId8"/>
            </p:custDataLst>
          </p:nvPr>
        </p:nvCxnSpPr>
        <p:spPr>
          <a:xfrm>
            <a:off x="593725" y="6623685"/>
            <a:ext cx="1092136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 descr="32313533383538323b32313533383537303b7f167a0b4ee37801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6120" y="1421765"/>
            <a:ext cx="914400" cy="914400"/>
          </a:xfrm>
          <a:prstGeom prst="rect">
            <a:avLst/>
          </a:prstGeom>
        </p:spPr>
      </p:pic>
      <p:pic>
        <p:nvPicPr>
          <p:cNvPr id="20" name="图片 19" descr="32313533383538323b32313533383534363b673a68b081c2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446270" y="4681220"/>
            <a:ext cx="914400" cy="914400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 flipH="1">
            <a:off x="5103710" y="2656520"/>
            <a:ext cx="893392" cy="7536"/>
          </a:xfrm>
          <a:prstGeom prst="line">
            <a:avLst/>
          </a:prstGeom>
          <a:ln>
            <a:gradFill flip="none" rotWithShape="1">
              <a:gsLst>
                <a:gs pos="40000">
                  <a:srgbClr val="73E6FE">
                    <a:alpha val="8000"/>
                  </a:srgbClr>
                </a:gs>
                <a:gs pos="74000">
                  <a:srgbClr val="0082DC"/>
                </a:gs>
              </a:gsLst>
              <a:lin ang="0" scaled="1"/>
              <a:tileRect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5862192" y="2219728"/>
            <a:ext cx="873586" cy="873586"/>
          </a:xfrm>
          <a:prstGeom prst="ellipse">
            <a:avLst/>
          </a:prstGeom>
          <a:solidFill>
            <a:srgbClr val="00BCDF"/>
          </a:solidFill>
          <a:ln w="25400">
            <a:solidFill>
              <a:srgbClr val="00BCDF"/>
            </a:solidFill>
          </a:ln>
          <a:effectLst>
            <a:outerShdw blurRad="152400" dist="114300" dir="4200000" algn="t" rotWithShape="0">
              <a:srgbClr val="00BCDF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HarmonyOS Sans SC Medium" panose="00000600000000000000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5293876" y="3735965"/>
            <a:ext cx="873586" cy="873586"/>
          </a:xfrm>
          <a:prstGeom prst="ellipse">
            <a:avLst/>
          </a:prstGeom>
          <a:gradFill>
            <a:gsLst>
              <a:gs pos="0">
                <a:srgbClr val="7B32B2"/>
              </a:gs>
              <a:gs pos="100000">
                <a:srgbClr val="401A5D"/>
              </a:gs>
            </a:gsLst>
            <a:lin ang="1800000" scaled="0"/>
          </a:gradFill>
          <a:ln>
            <a:noFill/>
          </a:ln>
          <a:effectLst>
            <a:outerShdw blurRad="152400" dist="114300" dir="4200000" algn="t" rotWithShape="0">
              <a:srgbClr val="673AB7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HarmonyOS Sans SC Medium" panose="00000600000000000000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4846947" y="5190992"/>
            <a:ext cx="873586" cy="873586"/>
          </a:xfrm>
          <a:prstGeom prst="ellipse">
            <a:avLst/>
          </a:prstGeom>
          <a:gradFill>
            <a:gsLst>
              <a:gs pos="0">
                <a:srgbClr val="7B32B2"/>
              </a:gs>
              <a:gs pos="100000">
                <a:srgbClr val="401A5D"/>
              </a:gs>
            </a:gsLst>
            <a:lin ang="1800000" scaled="0"/>
          </a:gradFill>
          <a:ln>
            <a:solidFill>
              <a:srgbClr val="673AB7"/>
            </a:solidFill>
          </a:ln>
          <a:effectLst>
            <a:outerShdw blurRad="152400" dist="114300" dir="4200000" algn="t" rotWithShape="0">
              <a:srgbClr val="673AB7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HarmonyOS Sans SC Medium" panose="00000600000000000000" charset="-122"/>
            </a:endParaRPr>
          </a:p>
        </p:txBody>
      </p:sp>
      <p:sp>
        <p:nvSpPr>
          <p:cNvPr id="9" name="任意多边形: 形状 8"/>
          <p:cNvSpPr/>
          <p:nvPr/>
        </p:nvSpPr>
        <p:spPr>
          <a:xfrm rot="17578080" flipH="1">
            <a:off x="-2436816" y="305494"/>
            <a:ext cx="8255635" cy="5571490"/>
          </a:xfrm>
          <a:custGeom>
            <a:avLst/>
            <a:gdLst>
              <a:gd name="connsiteX0" fmla="*/ 3084 w 13001"/>
              <a:gd name="connsiteY0" fmla="*/ 0 h 8774"/>
              <a:gd name="connsiteX1" fmla="*/ 0 w 13001"/>
              <a:gd name="connsiteY1" fmla="*/ 7380 h 8774"/>
              <a:gd name="connsiteX2" fmla="*/ 162 w 13001"/>
              <a:gd name="connsiteY2" fmla="*/ 8154 h 8774"/>
              <a:gd name="connsiteX3" fmla="*/ 251 w 13001"/>
              <a:gd name="connsiteY3" fmla="*/ 8443 h 8774"/>
              <a:gd name="connsiteX4" fmla="*/ 11134 w 13001"/>
              <a:gd name="connsiteY4" fmla="*/ 8774 h 8774"/>
              <a:gd name="connsiteX5" fmla="*/ 13001 w 13001"/>
              <a:gd name="connsiteY5" fmla="*/ 4212 h 8774"/>
              <a:gd name="connsiteX6" fmla="*/ 3084 w 13001"/>
              <a:gd name="connsiteY6" fmla="*/ 0 h 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01" h="8774">
                <a:moveTo>
                  <a:pt x="3084" y="0"/>
                </a:moveTo>
                <a:lnTo>
                  <a:pt x="0" y="7380"/>
                </a:lnTo>
                <a:lnTo>
                  <a:pt x="162" y="8154"/>
                </a:lnTo>
                <a:lnTo>
                  <a:pt x="251" y="8443"/>
                </a:lnTo>
                <a:lnTo>
                  <a:pt x="11134" y="8774"/>
                </a:lnTo>
                <a:lnTo>
                  <a:pt x="13001" y="4212"/>
                </a:lnTo>
                <a:lnTo>
                  <a:pt x="3084" y="0"/>
                </a:lnTo>
                <a:close/>
              </a:path>
            </a:pathLst>
          </a:custGeom>
          <a:noFill/>
          <a:ln>
            <a:solidFill>
              <a:srgbClr val="00BC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cs typeface="HarmonyOS Sans SC Medium" panose="000006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332988" y="2217375"/>
            <a:ext cx="4189036" cy="1272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60000"/>
              </a:lnSpc>
              <a:defRPr sz="1600">
                <a:solidFill>
                  <a:schemeClr val="bg1">
                    <a:lumMod val="50000"/>
                  </a:schemeClr>
                </a:solidFill>
                <a:effectLst/>
                <a:latin typeface="HarmonyOS Sans SC Medium" panose="00000600000000000000" charset="-122"/>
                <a:ea typeface="HarmonyOS Sans SC Medium" panose="00000600000000000000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HarmonyOS Sans SC Medium" panose="00000600000000000000" charset="-122"/>
              </a:rPr>
              <a:t>文字是您思想的提炼，为了最终演示发布的良好效果，请您尽量言简意赅的阐述观点。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HarmonyOS Sans SC Medium" panose="00000600000000000000" charset="-122"/>
            </a:endParaRPr>
          </a:p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HarmonyOS Sans SC Medium" panose="000006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965987" y="2190776"/>
            <a:ext cx="971864" cy="709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HarmonyOS Sans SC Medium" panose="00000600000000000000" charset="-122"/>
                <a:sym typeface="HarmonyOS Sans SC Bold" panose="00000800000000000000" pitchFamily="2" charset="-122"/>
              </a:rPr>
              <a:t>01</a:t>
            </a:r>
            <a:endParaRPr lang="en-US" altLang="zh-CN" sz="3200" b="1" dirty="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cs typeface="HarmonyOS Sans SC Medium" panose="00000600000000000000" charset="-122"/>
              <a:sym typeface="HarmonyOS Sans SC Bold" panose="00000800000000000000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839346" y="3704183"/>
            <a:ext cx="4189036" cy="1225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60000"/>
              </a:lnSpc>
              <a:defRPr sz="1600">
                <a:solidFill>
                  <a:schemeClr val="bg1">
                    <a:lumMod val="50000"/>
                  </a:schemeClr>
                </a:solidFill>
                <a:effectLst/>
                <a:latin typeface="HarmonyOS Sans SC Medium" panose="00000600000000000000" charset="-122"/>
                <a:ea typeface="HarmonyOS Sans SC Medium" panose="00000600000000000000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HarmonyOS Sans SC Medium" panose="00000600000000000000" charset="-122"/>
              </a:rPr>
              <a:t>文字是您思想的提炼，为了最终演示发布的良好效果，请您尽量言简意赅的阐述观点。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HarmonyOS Sans SC Medium" panose="00000600000000000000" charset="-122"/>
            </a:endParaRPr>
          </a:p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HarmonyOS Sans SC Medium" panose="00000600000000000000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397670" y="3707013"/>
            <a:ext cx="971864" cy="78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HarmonyOS Sans SC Medium" panose="00000600000000000000" charset="-122"/>
                <a:sym typeface="HarmonyOS Sans SC Bold" panose="00000800000000000000" pitchFamily="2" charset="-122"/>
              </a:rPr>
              <a:t>02</a:t>
            </a:r>
            <a:endParaRPr lang="en-US" altLang="zh-CN" sz="3200" b="1" dirty="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cs typeface="HarmonyOS Sans SC Medium" panose="00000600000000000000" charset="-122"/>
              <a:sym typeface="HarmonyOS Sans SC Bold" panose="00000800000000000000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950741" y="5162041"/>
            <a:ext cx="971864" cy="709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HarmonyOS Sans SC Medium" panose="00000600000000000000" charset="-122"/>
                <a:sym typeface="HarmonyOS Sans SC Bold" panose="00000800000000000000" pitchFamily="2" charset="-122"/>
              </a:rPr>
              <a:t>03</a:t>
            </a:r>
            <a:endParaRPr lang="en-US" altLang="zh-CN" sz="3200" b="1" dirty="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cs typeface="HarmonyOS Sans SC Medium" panose="00000600000000000000" charset="-122"/>
              <a:sym typeface="HarmonyOS Sans SC Bold" panose="000008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271030" y="5197183"/>
            <a:ext cx="4189036" cy="1225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60000"/>
              </a:lnSpc>
              <a:defRPr sz="1600">
                <a:solidFill>
                  <a:schemeClr val="bg1">
                    <a:lumMod val="50000"/>
                  </a:schemeClr>
                </a:solidFill>
                <a:effectLst/>
                <a:latin typeface="HarmonyOS Sans SC Medium" panose="00000600000000000000" charset="-122"/>
                <a:ea typeface="HarmonyOS Sans SC Medium" panose="00000600000000000000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HarmonyOS Sans SC Medium" panose="00000600000000000000" charset="-122"/>
              </a:rPr>
              <a:t>文字是您思想的提炼，为了最终演示发布的良好效果，请您尽量言简意赅的阐述观点。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HarmonyOS Sans SC Medium" panose="00000600000000000000" charset="-122"/>
            </a:endParaRPr>
          </a:p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HarmonyOS Sans SC Medium" panose="00000600000000000000" charset="-122"/>
            </a:endParaRPr>
          </a:p>
        </p:txBody>
      </p:sp>
      <p:cxnSp>
        <p:nvCxnSpPr>
          <p:cNvPr id="29" name="直接连接符 28"/>
          <p:cNvCxnSpPr/>
          <p:nvPr/>
        </p:nvCxnSpPr>
        <p:spPr>
          <a:xfrm flipH="1">
            <a:off x="3834587" y="5624225"/>
            <a:ext cx="843722" cy="7117"/>
          </a:xfrm>
          <a:prstGeom prst="line">
            <a:avLst/>
          </a:prstGeom>
          <a:ln>
            <a:gradFill flip="none" rotWithShape="1">
              <a:gsLst>
                <a:gs pos="40000">
                  <a:srgbClr val="73E6FE">
                    <a:alpha val="8000"/>
                  </a:srgbClr>
                </a:gs>
                <a:gs pos="74000">
                  <a:srgbClr val="0082DC"/>
                </a:gs>
              </a:gsLst>
              <a:lin ang="0" scaled="1"/>
              <a:tileRect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H="1">
            <a:off x="4414463" y="4251957"/>
            <a:ext cx="527692" cy="0"/>
          </a:xfrm>
          <a:prstGeom prst="line">
            <a:avLst/>
          </a:prstGeom>
          <a:ln>
            <a:gradFill flip="none" rotWithShape="1">
              <a:gsLst>
                <a:gs pos="9000">
                  <a:srgbClr val="73E6FE">
                    <a:alpha val="8000"/>
                  </a:srgbClr>
                </a:gs>
                <a:gs pos="74000">
                  <a:srgbClr val="0082DC"/>
                </a:gs>
              </a:gsLst>
              <a:lin ang="0" scaled="1"/>
              <a:tileRect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本框 16"/>
          <p:cNvSpPr txBox="1"/>
          <p:nvPr/>
        </p:nvSpPr>
        <p:spPr>
          <a:xfrm>
            <a:off x="6563689" y="1366787"/>
            <a:ext cx="22148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>
                <a:latin typeface="汉仪菱心体简" panose="02010400000101010101" charset="-122"/>
                <a:ea typeface="汉仪菱心体简" panose="02010400000101010101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sym typeface="HarmonyOS Sans SC Bold" panose="00000800000000000000" pitchFamily="2" charset="-122"/>
              </a:rPr>
              <a:t>请输入标题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  <a:sym typeface="HarmonyOS Sans SC Bold" panose="00000800000000000000" pitchFamily="2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5920116" y="1550529"/>
            <a:ext cx="659662" cy="275020"/>
            <a:chOff x="28116" y="483768"/>
            <a:chExt cx="784431" cy="327039"/>
          </a:xfrm>
          <a:solidFill>
            <a:srgbClr val="00BCDF"/>
          </a:solidFill>
        </p:grpSpPr>
        <p:sp>
          <p:nvSpPr>
            <p:cNvPr id="21" name="等腰三角形 20"/>
            <p:cNvSpPr/>
            <p:nvPr/>
          </p:nvSpPr>
          <p:spPr>
            <a:xfrm rot="16200000" flipV="1">
              <a:off x="5561" y="506323"/>
              <a:ext cx="327039" cy="28193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等腰三角形 21"/>
            <p:cNvSpPr/>
            <p:nvPr/>
          </p:nvSpPr>
          <p:spPr>
            <a:xfrm rot="17939856" flipV="1">
              <a:off x="439400" y="583248"/>
              <a:ext cx="148574" cy="12808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等腰三角形 22"/>
            <p:cNvSpPr/>
            <p:nvPr/>
          </p:nvSpPr>
          <p:spPr>
            <a:xfrm rot="16200000" flipV="1">
              <a:off x="712148" y="600807"/>
              <a:ext cx="107836" cy="9296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 descr="C:\Users\duxin\Desktop\宣讲团PPT\微信图片_20251225180018.jpg微信图片_2025122518001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7620" y="0"/>
            <a:ext cx="5273040" cy="6858635"/>
          </a:xfrm>
          <a:custGeom>
            <a:avLst/>
            <a:gdLst>
              <a:gd name="connsiteX0" fmla="*/ 0 w 5431702"/>
              <a:gd name="connsiteY0" fmla="*/ 0 h 6743700"/>
              <a:gd name="connsiteX1" fmla="*/ 4509126 w 5431702"/>
              <a:gd name="connsiteY1" fmla="*/ 0 h 6743700"/>
              <a:gd name="connsiteX2" fmla="*/ 5431702 w 5431702"/>
              <a:gd name="connsiteY2" fmla="*/ 391003 h 6743700"/>
              <a:gd name="connsiteX3" fmla="*/ 2739328 w 5431702"/>
              <a:gd name="connsiteY3" fmla="*/ 6743700 h 6743700"/>
              <a:gd name="connsiteX4" fmla="*/ 0 w 5431702"/>
              <a:gd name="connsiteY4" fmla="*/ 6743700 h 674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31702" h="6743700">
                <a:moveTo>
                  <a:pt x="0" y="0"/>
                </a:moveTo>
                <a:lnTo>
                  <a:pt x="4509126" y="0"/>
                </a:lnTo>
                <a:lnTo>
                  <a:pt x="5431702" y="391003"/>
                </a:lnTo>
                <a:lnTo>
                  <a:pt x="2739328" y="6743700"/>
                </a:lnTo>
                <a:lnTo>
                  <a:pt x="0" y="6743700"/>
                </a:lnTo>
                <a:close/>
              </a:path>
            </a:pathLst>
          </a:custGeom>
        </p:spPr>
      </p:pic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0" y="0"/>
            <a:ext cx="12202160" cy="702000"/>
          </a:xfrm>
          <a:prstGeom prst="rect">
            <a:avLst/>
          </a:prstGeom>
          <a:gradFill>
            <a:gsLst>
              <a:gs pos="28000">
                <a:srgbClr val="673AB7">
                  <a:alpha val="100000"/>
                </a:srgbClr>
              </a:gs>
              <a:gs pos="100000">
                <a:srgbClr val="673AB7">
                  <a:alpha val="31000"/>
                </a:srgbClr>
              </a:gs>
              <a:gs pos="0">
                <a:srgbClr val="673AB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文本框 17"/>
          <p:cNvSpPr txBox="1"/>
          <p:nvPr>
            <p:custDataLst>
              <p:tags r:id="rId3"/>
            </p:custDataLst>
          </p:nvPr>
        </p:nvSpPr>
        <p:spPr>
          <a:xfrm>
            <a:off x="0" y="0"/>
            <a:ext cx="1009650" cy="70231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noAutofit/>
          </a:bodyPr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04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pic>
        <p:nvPicPr>
          <p:cNvPr id="5" name="图片 4" descr="b4bef48a6b44a0d9762269b396a6bd7a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184005" y="86995"/>
            <a:ext cx="2706289" cy="5292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 descr="C:\Users\duxin\Desktop\宣讲团PPT\微信图片_20251217200543.jpg微信图片_2025121720054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38481"/>
          <a:stretch>
            <a:fillRect/>
          </a:stretch>
        </p:blipFill>
        <p:spPr>
          <a:xfrm>
            <a:off x="25400" y="0"/>
            <a:ext cx="12192000" cy="3888105"/>
          </a:xfrm>
          <a:prstGeom prst="rect">
            <a:avLst/>
          </a:prstGeom>
        </p:spPr>
      </p:pic>
      <p:sp>
        <p:nvSpPr>
          <p:cNvPr id="36" name="矩形 35"/>
          <p:cNvSpPr/>
          <p:nvPr>
            <p:custDataLst>
              <p:tags r:id="rId3"/>
            </p:custDataLst>
          </p:nvPr>
        </p:nvSpPr>
        <p:spPr>
          <a:xfrm>
            <a:off x="25400" y="62"/>
            <a:ext cx="12192000" cy="3887953"/>
          </a:xfrm>
          <a:prstGeom prst="rect">
            <a:avLst/>
          </a:prstGeom>
          <a:solidFill>
            <a:srgbClr val="222222">
              <a:alpha val="70000"/>
            </a:srgbClr>
          </a:solidFill>
          <a:ln>
            <a:noFill/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Rectangle 3"/>
          <p:cNvSpPr/>
          <p:nvPr>
            <p:custDataLst>
              <p:tags r:id="rId4"/>
            </p:custDataLst>
          </p:nvPr>
        </p:nvSpPr>
        <p:spPr>
          <a:xfrm>
            <a:off x="1258730" y="1906141"/>
            <a:ext cx="2872623" cy="2722800"/>
          </a:xfrm>
          <a:prstGeom prst="rect">
            <a:avLst/>
          </a:prstGeom>
          <a:solidFill>
            <a:srgbClr val="FFFFFF"/>
          </a:solidFill>
          <a:ln w="28575">
            <a:noFill/>
          </a:ln>
          <a:effectLst>
            <a:outerShdw blurRad="76200" dist="38100" dir="5400000" algn="t" rotWithShape="0">
              <a:srgbClr val="673AB7">
                <a:alpha val="60000"/>
              </a:srgbClr>
            </a:outerShdw>
          </a:effectLst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endParaRPr kumimoji="1" lang="zh-CN" altLang="en-US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Rectangle 4"/>
          <p:cNvSpPr/>
          <p:nvPr>
            <p:custDataLst>
              <p:tags r:id="rId5"/>
            </p:custDataLst>
          </p:nvPr>
        </p:nvSpPr>
        <p:spPr>
          <a:xfrm>
            <a:off x="4674202" y="1906141"/>
            <a:ext cx="2872623" cy="2722800"/>
          </a:xfrm>
          <a:prstGeom prst="rect">
            <a:avLst/>
          </a:prstGeom>
          <a:solidFill>
            <a:srgbClr val="673AB7"/>
          </a:solidFill>
          <a:ln w="28575">
            <a:solidFill>
              <a:srgbClr val="673AB7"/>
            </a:solidFill>
          </a:ln>
          <a:effectLst>
            <a:outerShdw blurRad="76200" dist="38100" dir="5400000" algn="t" rotWithShape="0">
              <a:srgbClr val="673AB7">
                <a:alpha val="60000"/>
              </a:srgbClr>
            </a:outerShdw>
          </a:effectLst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endParaRPr kumimoji="1" lang="zh-CN" altLang="en-US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Rectangle 5"/>
          <p:cNvSpPr/>
          <p:nvPr>
            <p:custDataLst>
              <p:tags r:id="rId6"/>
            </p:custDataLst>
          </p:nvPr>
        </p:nvSpPr>
        <p:spPr>
          <a:xfrm>
            <a:off x="8060647" y="1906140"/>
            <a:ext cx="2872623" cy="2742466"/>
          </a:xfrm>
          <a:prstGeom prst="rect">
            <a:avLst/>
          </a:prstGeom>
          <a:solidFill>
            <a:srgbClr val="FFFFFF"/>
          </a:solidFill>
          <a:ln w="28575">
            <a:noFill/>
          </a:ln>
          <a:effectLst>
            <a:outerShdw blurRad="76200" dist="38100" dir="5400000" algn="t" rotWithShape="0">
              <a:srgbClr val="673AB7">
                <a:alpha val="60000"/>
              </a:srgbClr>
            </a:outerShdw>
          </a:effectLst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endParaRPr kumimoji="1" lang="zh-CN" altLang="en-US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0" name="TextBox 5"/>
          <p:cNvSpPr txBox="1"/>
          <p:nvPr>
            <p:custDataLst>
              <p:tags r:id="rId7"/>
            </p:custDataLst>
          </p:nvPr>
        </p:nvSpPr>
        <p:spPr>
          <a:xfrm>
            <a:off x="375285" y="442509"/>
            <a:ext cx="11328400" cy="523220"/>
          </a:xfrm>
          <a:prstGeom prst="rect">
            <a:avLst/>
          </a:prstGeom>
          <a:noFill/>
        </p:spPr>
        <p:txBody>
          <a:bodyPr wrap="square" bIns="0" rtlCol="0"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 spc="3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单击此处添加标题</a:t>
            </a:r>
            <a:endParaRPr lang="zh-CN" altLang="en-US" sz="2800" b="1" spc="3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8"/>
            </p:custDataLst>
          </p:nvPr>
        </p:nvSpPr>
        <p:spPr>
          <a:xfrm>
            <a:off x="0" y="965835"/>
            <a:ext cx="11328400" cy="452120"/>
          </a:xfrm>
          <a:prstGeom prst="rect">
            <a:avLst/>
          </a:prstGeom>
          <a:noFill/>
        </p:spPr>
        <p:txBody>
          <a:bodyPr wrap="square" tIns="0" rtlCol="0">
            <a:norm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pc="300" dirty="0"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单击此处添加标题</a:t>
            </a:r>
            <a:endParaRPr kumimoji="1" lang="en-US" altLang="zh-CN" spc="300" dirty="0">
              <a:solidFill>
                <a:srgbClr val="FFFFFF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9"/>
            </p:custDataLst>
          </p:nvPr>
        </p:nvSpPr>
        <p:spPr>
          <a:xfrm>
            <a:off x="1843122" y="5008653"/>
            <a:ext cx="8505756" cy="662874"/>
          </a:xfrm>
          <a:prstGeom prst="rect">
            <a:avLst/>
          </a:prstGeom>
          <a:noFill/>
        </p:spPr>
        <p:txBody>
          <a:bodyPr wrap="square" tIns="0" rtlCol="0">
            <a:noAutofit/>
          </a:bodyPr>
          <a:lstStyle>
            <a:defPPr>
              <a:defRPr lang="en-US"/>
            </a:defPPr>
            <a:lvl1pPr marL="342900" indent="-342900">
              <a:lnSpc>
                <a:spcPct val="140000"/>
              </a:lnSpc>
              <a:buFont typeface="+mj-lt"/>
              <a:buAutoNum type="arabicPeriod"/>
              <a:defRPr kumimoji="1" sz="1400">
                <a:solidFill>
                  <a:srgbClr val="222222">
                    <a:lumMod val="75000"/>
                    <a:lumOff val="25000"/>
                  </a:srgbClr>
                </a:solidFill>
              </a:defRPr>
            </a:lvl1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CN" altLang="en-US" sz="2000" b="1" spc="150" dirty="0">
                <a:latin typeface="微软雅黑" panose="020B0503020204020204" charset="-122"/>
                <a:ea typeface="微软雅黑" panose="020B0503020204020204" charset="-122"/>
              </a:rPr>
              <a:t>单击此处添加文本具体内容，简明扼要的阐述您的观点。根据需要可酌情增减文字，以便观者准确的理解您传达的思想。</a:t>
            </a:r>
            <a:endParaRPr lang="zh-CN" altLang="en-US" sz="2000" b="1" spc="15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10"/>
            </p:custDataLst>
          </p:nvPr>
        </p:nvSpPr>
        <p:spPr>
          <a:xfrm>
            <a:off x="1485928" y="2088322"/>
            <a:ext cx="2418228" cy="396583"/>
          </a:xfrm>
          <a:prstGeom prst="rect">
            <a:avLst/>
          </a:prstGeom>
          <a:noFill/>
        </p:spPr>
        <p:txBody>
          <a:bodyPr wrap="square" bIns="0" rtlCol="0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kumimoji="1" b="1">
                <a:solidFill>
                  <a:srgbClr val="2196F3"/>
                </a:solidFill>
                <a:latin typeface="+mn-ea"/>
              </a:defRPr>
            </a:lvl1pPr>
          </a:lstStyle>
          <a:p>
            <a:pPr algn="ctr"/>
            <a:r>
              <a:rPr lang="zh-CN" altLang="en-US" sz="2000" spc="300" dirty="0">
                <a:solidFill>
                  <a:srgbClr val="00BCDF"/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  <a:endParaRPr lang="zh-CN" altLang="en-US" sz="2000" spc="300" dirty="0">
              <a:solidFill>
                <a:srgbClr val="00BCD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11"/>
            </p:custDataLst>
          </p:nvPr>
        </p:nvSpPr>
        <p:spPr>
          <a:xfrm>
            <a:off x="4901400" y="2088322"/>
            <a:ext cx="2418228" cy="396583"/>
          </a:xfrm>
          <a:prstGeom prst="rect">
            <a:avLst/>
          </a:prstGeom>
          <a:noFill/>
        </p:spPr>
        <p:txBody>
          <a:bodyPr wrap="square" bIns="0" rtlCol="0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kumimoji="1" b="1">
                <a:solidFill>
                  <a:srgbClr val="2196F3"/>
                </a:solidFill>
                <a:latin typeface="+mn-ea"/>
              </a:defRPr>
            </a:lvl1pPr>
          </a:lstStyle>
          <a:p>
            <a:pPr algn="ctr"/>
            <a:r>
              <a:rPr lang="zh-CN" altLang="en-US" sz="2000" spc="3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  <a:endParaRPr lang="zh-CN" altLang="en-US" sz="2000" spc="3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12"/>
            </p:custDataLst>
          </p:nvPr>
        </p:nvSpPr>
        <p:spPr>
          <a:xfrm>
            <a:off x="8287845" y="2088322"/>
            <a:ext cx="2418228" cy="396583"/>
          </a:xfrm>
          <a:prstGeom prst="rect">
            <a:avLst/>
          </a:prstGeom>
          <a:noFill/>
        </p:spPr>
        <p:txBody>
          <a:bodyPr wrap="square" bIns="0" rtlCol="0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kumimoji="1" b="1">
                <a:solidFill>
                  <a:srgbClr val="2196F3"/>
                </a:solidFill>
                <a:latin typeface="+mn-ea"/>
              </a:defRPr>
            </a:lvl1pPr>
          </a:lstStyle>
          <a:p>
            <a:pPr algn="ctr"/>
            <a:r>
              <a:rPr lang="zh-CN" altLang="en-US" sz="2000" spc="300" dirty="0">
                <a:solidFill>
                  <a:srgbClr val="00BCDF"/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  <a:endParaRPr lang="zh-CN" altLang="en-US" sz="2000" spc="300" dirty="0">
              <a:solidFill>
                <a:srgbClr val="00BCD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13"/>
            </p:custDataLst>
          </p:nvPr>
        </p:nvSpPr>
        <p:spPr>
          <a:xfrm>
            <a:off x="1485927" y="2513933"/>
            <a:ext cx="2418228" cy="1869358"/>
          </a:xfrm>
          <a:prstGeom prst="rect">
            <a:avLst/>
          </a:prstGeom>
          <a:noFill/>
        </p:spPr>
        <p:txBody>
          <a:bodyPr wrap="square" tIns="0" rtlCol="0">
            <a:normAutofit/>
          </a:bodyPr>
          <a:lstStyle>
            <a:defPPr>
              <a:defRPr lang="en-US"/>
            </a:defPPr>
            <a:lvl1pPr marL="342900" indent="-342900">
              <a:lnSpc>
                <a:spcPct val="140000"/>
              </a:lnSpc>
              <a:buFont typeface="+mj-lt"/>
              <a:buAutoNum type="arabicPeriod"/>
              <a:defRPr kumimoji="1" sz="1400">
                <a:solidFill>
                  <a:srgbClr val="222222">
                    <a:lumMod val="75000"/>
                    <a:lumOff val="25000"/>
                  </a:srgbClr>
                </a:solidFill>
              </a:defRPr>
            </a:lvl1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CN" altLang="en-US" spc="150" dirty="0">
                <a:latin typeface="微软雅黑" panose="020B0503020204020204" charset="-122"/>
                <a:ea typeface="微软雅黑" panose="020B0503020204020204" charset="-122"/>
              </a:rPr>
              <a:t>单击此处添加文本具体内容，简明扼要的阐述您的观点。根据需要可酌情增减文字，以便观者准确的理解您传达的思想。</a:t>
            </a:r>
            <a:endParaRPr lang="zh-CN" altLang="en-US" spc="15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14"/>
            </p:custDataLst>
          </p:nvPr>
        </p:nvSpPr>
        <p:spPr>
          <a:xfrm>
            <a:off x="4901399" y="2513933"/>
            <a:ext cx="2418228" cy="1869358"/>
          </a:xfrm>
          <a:prstGeom prst="rect">
            <a:avLst/>
          </a:prstGeom>
          <a:noFill/>
        </p:spPr>
        <p:txBody>
          <a:bodyPr wrap="square" tIns="0" rtlCol="0">
            <a:normAutofit/>
          </a:bodyPr>
          <a:lstStyle>
            <a:defPPr>
              <a:defRPr lang="en-US"/>
            </a:defPPr>
            <a:lvl1pPr marL="342900" indent="-342900">
              <a:lnSpc>
                <a:spcPct val="140000"/>
              </a:lnSpc>
              <a:buFont typeface="+mj-lt"/>
              <a:buAutoNum type="arabicPeriod"/>
              <a:defRPr kumimoji="1" sz="1400">
                <a:solidFill>
                  <a:srgbClr val="222222">
                    <a:lumMod val="75000"/>
                    <a:lumOff val="25000"/>
                  </a:srgbClr>
                </a:solidFill>
              </a:defRPr>
            </a:lvl1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CN" altLang="en-US" spc="15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单击此处添加文本具体内容，简明扼要的阐述您的观点。根据需要可酌情增减文字，以便观者准确的理解您传达的思想。</a:t>
            </a:r>
            <a:endParaRPr lang="zh-CN" altLang="en-US" spc="15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15"/>
            </p:custDataLst>
          </p:nvPr>
        </p:nvSpPr>
        <p:spPr>
          <a:xfrm>
            <a:off x="8287844" y="2513933"/>
            <a:ext cx="2418228" cy="1869358"/>
          </a:xfrm>
          <a:prstGeom prst="rect">
            <a:avLst/>
          </a:prstGeom>
          <a:noFill/>
        </p:spPr>
        <p:txBody>
          <a:bodyPr wrap="square" tIns="0" rtlCol="0">
            <a:normAutofit/>
          </a:bodyPr>
          <a:lstStyle>
            <a:defPPr>
              <a:defRPr lang="en-US"/>
            </a:defPPr>
            <a:lvl1pPr marL="342900" indent="-342900">
              <a:lnSpc>
                <a:spcPct val="140000"/>
              </a:lnSpc>
              <a:buFont typeface="+mj-lt"/>
              <a:buAutoNum type="arabicPeriod"/>
              <a:defRPr kumimoji="1" sz="1400">
                <a:solidFill>
                  <a:srgbClr val="222222">
                    <a:lumMod val="75000"/>
                    <a:lumOff val="25000"/>
                  </a:srgbClr>
                </a:solidFill>
              </a:defRPr>
            </a:lvl1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CN" altLang="en-US" spc="150" dirty="0">
                <a:latin typeface="微软雅黑" panose="020B0503020204020204" charset="-122"/>
                <a:ea typeface="微软雅黑" panose="020B0503020204020204" charset="-122"/>
              </a:rPr>
              <a:t>单击此处添加文本具体内容，简明扼要的阐述您的观点。根据需要可酌情增减文字，以便观者准确的理解您传达的思想。</a:t>
            </a:r>
            <a:endParaRPr lang="zh-CN" altLang="en-US" spc="15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 descr="b4bef48a6b44a0d9762269b396a6bd7a"/>
          <p:cNvPicPr/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184005" y="86995"/>
            <a:ext cx="2706289" cy="529200"/>
          </a:xfrm>
          <a:prstGeom prst="rect">
            <a:avLst/>
          </a:prstGeom>
        </p:spPr>
      </p:pic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背景图紫色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635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lum bright="6000" contrast="6000"/>
          </a:blip>
          <a:srcRect t="3166" b="26005"/>
          <a:stretch>
            <a:fillRect/>
          </a:stretch>
        </p:blipFill>
        <p:spPr>
          <a:xfrm>
            <a:off x="7620" y="2939415"/>
            <a:ext cx="12185015" cy="3464560"/>
          </a:xfrm>
          <a:prstGeom prst="rect">
            <a:avLst/>
          </a:prstGeom>
        </p:spPr>
      </p:pic>
      <p:pic>
        <p:nvPicPr>
          <p:cNvPr id="7" name="图片 6" descr="b4bef48a6b44a0d9762269b396a6bd7a"/>
          <p:cNvPicPr/>
          <p:nvPr/>
        </p:nvPicPr>
        <p:blipFill>
          <a:blip r:embed="rId3"/>
          <a:stretch>
            <a:fillRect/>
          </a:stretch>
        </p:blipFill>
        <p:spPr>
          <a:xfrm>
            <a:off x="271780" y="239395"/>
            <a:ext cx="2675890" cy="50419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1338580" y="1924685"/>
            <a:ext cx="9418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江苏第二师范学院PPT模板</a:t>
            </a:r>
            <a:endParaRPr lang="zh-CN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5201920" y="3429000"/>
            <a:ext cx="178435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kumimoji="1"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单位</a:t>
            </a:r>
            <a:r>
              <a:rPr kumimoji="1"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名称</a:t>
            </a:r>
            <a:endParaRPr kumimoji="1" lang="zh-CN" alt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rcRect t="19158" b="39635"/>
          <a:stretch>
            <a:fillRect/>
          </a:stretch>
        </p:blipFill>
        <p:spPr>
          <a:xfrm>
            <a:off x="635" y="-45720"/>
            <a:ext cx="12192000" cy="6903085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-33020" y="-24130"/>
            <a:ext cx="12235815" cy="6881495"/>
          </a:xfrm>
          <a:prstGeom prst="rect">
            <a:avLst/>
          </a:prstGeom>
          <a:solidFill>
            <a:srgbClr val="673AB7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sp>
        <p:nvSpPr>
          <p:cNvPr id="9" name="单圆角矩形 8"/>
          <p:cNvSpPr/>
          <p:nvPr>
            <p:custDataLst>
              <p:tags r:id="rId3"/>
            </p:custDataLst>
          </p:nvPr>
        </p:nvSpPr>
        <p:spPr>
          <a:xfrm>
            <a:off x="0" y="2476500"/>
            <a:ext cx="12192000" cy="1908810"/>
          </a:xfrm>
          <a:prstGeom prst="round1Rect">
            <a:avLst>
              <a:gd name="adj" fmla="val 0"/>
            </a:avLst>
          </a:prstGeom>
          <a:solidFill>
            <a:srgbClr val="673AB7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sp>
        <p:nvSpPr>
          <p:cNvPr id="5" name="单圆角矩形 4"/>
          <p:cNvSpPr/>
          <p:nvPr>
            <p:custDataLst>
              <p:tags r:id="rId4"/>
            </p:custDataLst>
          </p:nvPr>
        </p:nvSpPr>
        <p:spPr>
          <a:xfrm>
            <a:off x="226060" y="2476500"/>
            <a:ext cx="7074535" cy="1908810"/>
          </a:xfrm>
          <a:prstGeom prst="round1Rect">
            <a:avLst>
              <a:gd name="adj" fmla="val 0"/>
            </a:avLst>
          </a:prstGeom>
          <a:solidFill>
            <a:srgbClr val="673A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1880870" y="3473450"/>
            <a:ext cx="4950460" cy="457200"/>
          </a:xfrm>
          <a:prstGeom prst="rect">
            <a:avLst/>
          </a:prstGeom>
        </p:spPr>
        <p:txBody>
          <a:bodyPr wrap="square">
            <a:spAutoFit/>
          </a:bodyPr>
          <a:p>
            <a:pPr algn="l" fontAlgn="auto">
              <a:lnSpc>
                <a:spcPct val="170000"/>
              </a:lnSpc>
            </a:pPr>
            <a:r>
              <a:rPr lang="zh-CN" sz="1400" b="1" strike="noStrike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输入</a:t>
            </a:r>
            <a:r>
              <a:rPr lang="zh-CN" sz="1400" b="1" strike="noStrike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文字</a:t>
            </a:r>
            <a:endParaRPr lang="zh-CN" sz="1400" b="1" strike="noStrike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>
            <p:custDataLst>
              <p:tags r:id="rId6"/>
            </p:custDataLst>
          </p:nvPr>
        </p:nvCxnSpPr>
        <p:spPr>
          <a:xfrm>
            <a:off x="1975803" y="3497580"/>
            <a:ext cx="1598295" cy="0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17"/>
          <p:cNvSpPr txBox="1"/>
          <p:nvPr/>
        </p:nvSpPr>
        <p:spPr>
          <a:xfrm>
            <a:off x="1880870" y="2903856"/>
            <a:ext cx="32146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p>
            <a:pPr font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输入标题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文字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13" name="文本框 17"/>
          <p:cNvSpPr txBox="1"/>
          <p:nvPr>
            <p:custDataLst>
              <p:tags r:id="rId7"/>
            </p:custDataLst>
          </p:nvPr>
        </p:nvSpPr>
        <p:spPr>
          <a:xfrm>
            <a:off x="226060" y="2774633"/>
            <a:ext cx="182372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p>
            <a:pPr fontAlgn="ctr"/>
            <a:r>
              <a:rPr lang="en-US" altLang="zh-CN" sz="8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01</a:t>
            </a:r>
            <a:endParaRPr lang="en-US" altLang="zh-CN" sz="8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pic>
        <p:nvPicPr>
          <p:cNvPr id="11" name="图片 10" descr="D:/1.jpg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l="141" t="-640" r="-141" b="25675"/>
          <a:stretch>
            <a:fillRect/>
          </a:stretch>
        </p:blipFill>
        <p:spPr>
          <a:xfrm>
            <a:off x="7300595" y="1583690"/>
            <a:ext cx="3599815" cy="3599815"/>
          </a:xfrm>
          <a:prstGeom prst="rect">
            <a:avLst/>
          </a:prstGeom>
        </p:spPr>
      </p:pic>
      <p:pic>
        <p:nvPicPr>
          <p:cNvPr id="4" name="图片 3" descr="b4bef48a6b44a0d9762269b396a6bd7a"/>
          <p:cNvPicPr/>
          <p:nvPr/>
        </p:nvPicPr>
        <p:blipFill>
          <a:blip r:embed="rId10"/>
          <a:stretch>
            <a:fillRect/>
          </a:stretch>
        </p:blipFill>
        <p:spPr>
          <a:xfrm>
            <a:off x="143510" y="118110"/>
            <a:ext cx="2706289" cy="52920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5" name="任意多边形: 形状 34"/>
          <p:cNvSpPr/>
          <p:nvPr>
            <p:custDataLst>
              <p:tags r:id="rId1"/>
            </p:custDataLst>
          </p:nvPr>
        </p:nvSpPr>
        <p:spPr>
          <a:xfrm>
            <a:off x="6275142" y="3655606"/>
            <a:ext cx="5916858" cy="3049994"/>
          </a:xfrm>
          <a:custGeom>
            <a:avLst/>
            <a:gdLst>
              <a:gd name="connsiteX0" fmla="*/ 762499 w 5916858"/>
              <a:gd name="connsiteY0" fmla="*/ 0 h 3049994"/>
              <a:gd name="connsiteX1" fmla="*/ 5916858 w 5916858"/>
              <a:gd name="connsiteY1" fmla="*/ 0 h 3049994"/>
              <a:gd name="connsiteX2" fmla="*/ 5916858 w 5916858"/>
              <a:gd name="connsiteY2" fmla="*/ 3049994 h 3049994"/>
              <a:gd name="connsiteX3" fmla="*/ 0 w 5916858"/>
              <a:gd name="connsiteY3" fmla="*/ 3049994 h 304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6858" h="3049994">
                <a:moveTo>
                  <a:pt x="762499" y="0"/>
                </a:moveTo>
                <a:lnTo>
                  <a:pt x="5916858" y="0"/>
                </a:lnTo>
                <a:lnTo>
                  <a:pt x="5916858" y="3049994"/>
                </a:lnTo>
                <a:lnTo>
                  <a:pt x="0" y="3049994"/>
                </a:lnTo>
                <a:close/>
              </a:path>
            </a:pathLst>
          </a:custGeom>
          <a:solidFill>
            <a:srgbClr val="673AB7"/>
          </a:solidFill>
          <a:ln>
            <a:solidFill>
              <a:srgbClr val="7149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cs typeface="汉仪大黑简" panose="02010600000101010101" charset="-122"/>
            </a:endParaRPr>
          </a:p>
        </p:txBody>
      </p:sp>
      <p:sp>
        <p:nvSpPr>
          <p:cNvPr id="27" name="文本框 22"/>
          <p:cNvSpPr txBox="1"/>
          <p:nvPr>
            <p:custDataLst>
              <p:tags r:id="rId2"/>
            </p:custDataLst>
          </p:nvPr>
        </p:nvSpPr>
        <p:spPr>
          <a:xfrm flipH="1">
            <a:off x="7705842" y="1607201"/>
            <a:ext cx="3898359" cy="1812925"/>
          </a:xfrm>
          <a:prstGeom prst="rect">
            <a:avLst/>
          </a:prstGeom>
          <a:noFill/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汉仪大黑简" panose="02010600000101010101" charset="-122"/>
              <a:buChar char="•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汉仪大黑简" panose="02010600000101010101" charset="-122"/>
                <a:sym typeface="汉仪大黑简" panose="02010600000101010101" charset="-122"/>
              </a:rPr>
              <a:t>单击此处添加本章节的简要内容。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汉仪大黑简" panose="02010600000101010101" charset="-122"/>
              <a:sym typeface="汉仪大黑简" panose="02010600000101010101" charset="-122"/>
            </a:endParaRP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汉仪大黑简" panose="02010600000101010101" charset="-122"/>
              <a:buChar char="•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汉仪大黑简" panose="02010600000101010101" charset="-122"/>
                <a:sym typeface="汉仪大黑简" panose="02010600000101010101" charset="-122"/>
              </a:rPr>
              <a:t>单击此处添加本章节的简要内容。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汉仪大黑简" panose="02010600000101010101" charset="-122"/>
              <a:sym typeface="汉仪大黑简" panose="02010600000101010101" charset="-122"/>
            </a:endParaRP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汉仪大黑简" panose="02010600000101010101" charset="-122"/>
              <a:buChar char="•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汉仪大黑简" panose="02010600000101010101" charset="-122"/>
                <a:sym typeface="汉仪大黑简" panose="02010600000101010101" charset="-122"/>
              </a:rPr>
              <a:t>单击此处添加本章节的简要内容。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汉仪大黑简" panose="02010600000101010101" charset="-122"/>
              <a:sym typeface="汉仪大黑简" panose="02010600000101010101" charset="-122"/>
            </a:endParaRP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汉仪大黑简" panose="02010600000101010101" charset="-122"/>
              <a:buChar char="•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汉仪大黑简" panose="02010600000101010101" charset="-122"/>
                <a:sym typeface="汉仪大黑简" panose="02010600000101010101" charset="-122"/>
              </a:rPr>
              <a:t>单击此处添加本章节的简要内容。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汉仪大黑简" panose="02010600000101010101" charset="-122"/>
              <a:sym typeface="汉仪大黑简" panose="02010600000101010101" charset="-122"/>
            </a:endParaRP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汉仪大黑简" panose="02010600000101010101" charset="-122"/>
              <a:buChar char="•"/>
            </a:pP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汉仪大黑简" panose="02010600000101010101" charset="-122"/>
              <a:sym typeface="汉仪大黑简" panose="02010600000101010101" charset="-122"/>
            </a:endParaRPr>
          </a:p>
        </p:txBody>
      </p:sp>
      <p:sp>
        <p:nvSpPr>
          <p:cNvPr id="29" name="文本框 22"/>
          <p:cNvSpPr txBox="1"/>
          <p:nvPr>
            <p:custDataLst>
              <p:tags r:id="rId3"/>
            </p:custDataLst>
          </p:nvPr>
        </p:nvSpPr>
        <p:spPr>
          <a:xfrm flipH="1">
            <a:off x="7284202" y="4091489"/>
            <a:ext cx="3898359" cy="1938020"/>
          </a:xfrm>
          <a:prstGeom prst="rect">
            <a:avLst/>
          </a:prstGeom>
          <a:noFill/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marL="285750" indent="-285750" algn="just">
              <a:lnSpc>
                <a:spcPct val="200000"/>
              </a:lnSpc>
              <a:buFont typeface="汉仪大黑简" panose="02010600000101010101" charset="-122"/>
              <a:buChar char="•"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汉仪大黑简" panose="02010600000101010101" charset="-122"/>
                <a:sym typeface="汉仪大黑简" panose="02010600000101010101" charset="-122"/>
              </a:rPr>
              <a:t>单击此处添加本章节的简要内容。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汉仪大黑简" panose="02010600000101010101" charset="-122"/>
              <a:sym typeface="汉仪大黑简" panose="02010600000101010101" charset="-122"/>
            </a:endParaRPr>
          </a:p>
          <a:p>
            <a:pPr marL="285750" indent="-285750" algn="just">
              <a:lnSpc>
                <a:spcPct val="200000"/>
              </a:lnSpc>
              <a:buFont typeface="汉仪大黑简" panose="02010600000101010101" charset="-122"/>
              <a:buChar char="•"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汉仪大黑简" panose="02010600000101010101" charset="-122"/>
                <a:sym typeface="汉仪大黑简" panose="02010600000101010101" charset="-122"/>
              </a:rPr>
              <a:t>单击此处添加本章节的简要内容。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汉仪大黑简" panose="02010600000101010101" charset="-122"/>
              <a:sym typeface="汉仪大黑简" panose="02010600000101010101" charset="-122"/>
            </a:endParaRPr>
          </a:p>
          <a:p>
            <a:pPr marL="285750" indent="-285750" algn="just">
              <a:lnSpc>
                <a:spcPct val="200000"/>
              </a:lnSpc>
              <a:buFont typeface="汉仪大黑简" panose="02010600000101010101" charset="-122"/>
              <a:buChar char="•"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汉仪大黑简" panose="02010600000101010101" charset="-122"/>
                <a:sym typeface="汉仪大黑简" panose="02010600000101010101" charset="-122"/>
              </a:rPr>
              <a:t>单击此处添加本章节的简要内容。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汉仪大黑简" panose="02010600000101010101" charset="-122"/>
              <a:sym typeface="汉仪大黑简" panose="02010600000101010101" charset="-122"/>
            </a:endParaRPr>
          </a:p>
          <a:p>
            <a:pPr marL="285750" indent="-285750" algn="just">
              <a:lnSpc>
                <a:spcPct val="200000"/>
              </a:lnSpc>
              <a:buFont typeface="汉仪大黑简" panose="02010600000101010101" charset="-122"/>
              <a:buChar char="•"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汉仪大黑简" panose="02010600000101010101" charset="-122"/>
                <a:sym typeface="汉仪大黑简" panose="02010600000101010101" charset="-122"/>
              </a:rPr>
              <a:t>单击此处添加本章节的简要内容。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汉仪大黑简" panose="02010600000101010101" charset="-122"/>
              <a:sym typeface="汉仪大黑简" panose="02010600000101010101" charset="-122"/>
            </a:endParaRPr>
          </a:p>
          <a:p>
            <a:pPr marL="285750" indent="-285750" algn="just">
              <a:lnSpc>
                <a:spcPct val="200000"/>
              </a:lnSpc>
              <a:buFont typeface="汉仪大黑简" panose="02010600000101010101" charset="-122"/>
              <a:buChar char="•"/>
            </a:pP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汉仪大黑简" panose="02010600000101010101" charset="-122"/>
              <a:sym typeface="汉仪大黑简" panose="02010600000101010101" charset="-122"/>
            </a:endParaRPr>
          </a:p>
        </p:txBody>
      </p:sp>
      <p:sp>
        <p:nvSpPr>
          <p:cNvPr id="31" name="任意多边形: 形状 30"/>
          <p:cNvSpPr/>
          <p:nvPr>
            <p:custDataLst>
              <p:tags r:id="rId4"/>
            </p:custDataLst>
          </p:nvPr>
        </p:nvSpPr>
        <p:spPr>
          <a:xfrm>
            <a:off x="0" y="3325920"/>
            <a:ext cx="6951992" cy="3532081"/>
          </a:xfrm>
          <a:custGeom>
            <a:avLst/>
            <a:gdLst>
              <a:gd name="connsiteX0" fmla="*/ 0 w 6951992"/>
              <a:gd name="connsiteY0" fmla="*/ 0 h 3532081"/>
              <a:gd name="connsiteX1" fmla="*/ 6951992 w 6951992"/>
              <a:gd name="connsiteY1" fmla="*/ 0 h 3532081"/>
              <a:gd name="connsiteX2" fmla="*/ 6068972 w 6951992"/>
              <a:gd name="connsiteY2" fmla="*/ 3532081 h 3532081"/>
              <a:gd name="connsiteX3" fmla="*/ 0 w 6951992"/>
              <a:gd name="connsiteY3" fmla="*/ 3532081 h 3532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1992" h="3532081">
                <a:moveTo>
                  <a:pt x="0" y="0"/>
                </a:moveTo>
                <a:lnTo>
                  <a:pt x="6951992" y="0"/>
                </a:lnTo>
                <a:lnTo>
                  <a:pt x="6068972" y="3532081"/>
                </a:lnTo>
                <a:lnTo>
                  <a:pt x="0" y="3532081"/>
                </a:lnTo>
                <a:close/>
              </a:path>
            </a:pathLst>
          </a:custGeom>
          <a:blipFill rotWithShape="1">
            <a:blip r:embed="rId5" cstate="screen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cs typeface="汉仪大黑简" panose="02010600000101010101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1545590" y="1568450"/>
            <a:ext cx="2836545" cy="39878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2000" b="1" dirty="0">
                <a:solidFill>
                  <a:srgbClr val="00BCDF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添加小标题</a:t>
            </a:r>
            <a:endParaRPr lang="zh-CN" altLang="en-US" sz="2000" b="1" dirty="0">
              <a:solidFill>
                <a:srgbClr val="00BCDF"/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7"/>
            </p:custDataLst>
          </p:nvPr>
        </p:nvSpPr>
        <p:spPr>
          <a:xfrm>
            <a:off x="1545590" y="2233295"/>
            <a:ext cx="4399915" cy="5708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1200" spc="100" dirty="0">
                <a:solidFill>
                  <a:srgbClr val="000000">
                    <a:lumMod val="50000"/>
                    <a:lumOff val="50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单击此处输入正文，为了最终演示发布的良好效果，请尽量言简意赅的阐述观点</a:t>
            </a:r>
            <a:endParaRPr lang="zh-CN" altLang="en-US" sz="1200" spc="100" dirty="0">
              <a:solidFill>
                <a:srgbClr val="000000">
                  <a:lumMod val="50000"/>
                  <a:lumOff val="50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8"/>
            </p:custDataLst>
          </p:nvPr>
        </p:nvCxnSpPr>
        <p:spPr>
          <a:xfrm>
            <a:off x="1590675" y="2112010"/>
            <a:ext cx="4354830" cy="0"/>
          </a:xfrm>
          <a:prstGeom prst="line">
            <a:avLst/>
          </a:prstGeom>
          <a:ln w="11430">
            <a:solidFill>
              <a:srgbClr val="7149B9"/>
            </a:solidFill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grpSp>
        <p:nvGrpSpPr>
          <p:cNvPr id="6" name="组合 5"/>
          <p:cNvGrpSpPr/>
          <p:nvPr/>
        </p:nvGrpSpPr>
        <p:grpSpPr>
          <a:xfrm>
            <a:off x="-97790" y="0"/>
            <a:ext cx="12299950" cy="933450"/>
            <a:chOff x="-154" y="0"/>
            <a:chExt cx="19370" cy="1470"/>
          </a:xfrm>
        </p:grpSpPr>
        <p:grpSp>
          <p:nvGrpSpPr>
            <p:cNvPr id="10" name="组合 9"/>
            <p:cNvGrpSpPr/>
            <p:nvPr/>
          </p:nvGrpSpPr>
          <p:grpSpPr>
            <a:xfrm>
              <a:off x="-154" y="0"/>
              <a:ext cx="19370" cy="1470"/>
              <a:chOff x="6121" y="1678"/>
              <a:chExt cx="19370" cy="1470"/>
            </a:xfrm>
          </p:grpSpPr>
          <p:sp>
            <p:nvSpPr>
              <p:cNvPr id="12" name="平行四边形 11"/>
              <p:cNvSpPr/>
              <p:nvPr>
                <p:custDataLst>
                  <p:tags r:id="rId9"/>
                </p:custDataLst>
              </p:nvPr>
            </p:nvSpPr>
            <p:spPr>
              <a:xfrm rot="16200000">
                <a:off x="7584" y="2177"/>
                <a:ext cx="1470" cy="472"/>
              </a:xfrm>
              <a:prstGeom prst="parallelogram">
                <a:avLst>
                  <a:gd name="adj" fmla="val 76588"/>
                </a:avLst>
              </a:prstGeom>
              <a:solidFill>
                <a:srgbClr val="673AB7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3" name="平行四边形 12"/>
              <p:cNvSpPr/>
              <p:nvPr>
                <p:custDataLst>
                  <p:tags r:id="rId10"/>
                </p:custDataLst>
              </p:nvPr>
            </p:nvSpPr>
            <p:spPr>
              <a:xfrm rot="20760000">
                <a:off x="6121" y="1913"/>
                <a:ext cx="2130" cy="1064"/>
              </a:xfrm>
              <a:prstGeom prst="parallelogram">
                <a:avLst/>
              </a:prstGeom>
              <a:gradFill>
                <a:gsLst>
                  <a:gs pos="100000">
                    <a:srgbClr val="673AB7"/>
                  </a:gs>
                  <a:gs pos="0">
                    <a:srgbClr val="515983">
                      <a:alpha val="51000"/>
                    </a:srgb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4" name="矩形 13"/>
              <p:cNvSpPr/>
              <p:nvPr>
                <p:custDataLst>
                  <p:tags r:id="rId11"/>
                </p:custDataLst>
              </p:nvPr>
            </p:nvSpPr>
            <p:spPr>
              <a:xfrm>
                <a:off x="8540" y="2032"/>
                <a:ext cx="16951" cy="1106"/>
              </a:xfrm>
              <a:prstGeom prst="rect">
                <a:avLst/>
              </a:prstGeom>
              <a:gradFill>
                <a:gsLst>
                  <a:gs pos="84000">
                    <a:srgbClr val="9C84C3">
                      <a:alpha val="100000"/>
                    </a:srgbClr>
                  </a:gs>
                  <a:gs pos="100000">
                    <a:schemeClr val="bg2">
                      <a:lumMod val="90000"/>
                    </a:schemeClr>
                  </a:gs>
                  <a:gs pos="0">
                    <a:srgbClr val="673AB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239" y="228"/>
              <a:ext cx="8771" cy="1016"/>
              <a:chOff x="239" y="228"/>
              <a:chExt cx="8771" cy="1016"/>
            </a:xfrm>
          </p:grpSpPr>
          <p:sp>
            <p:nvSpPr>
              <p:cNvPr id="17" name="文本框 17"/>
              <p:cNvSpPr txBox="1"/>
              <p:nvPr>
                <p:custDataLst>
                  <p:tags r:id="rId12"/>
                </p:custDataLst>
              </p:nvPr>
            </p:nvSpPr>
            <p:spPr>
              <a:xfrm rot="20700000">
                <a:off x="239" y="228"/>
                <a:ext cx="1590" cy="10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ctr" anchorCtr="0">
                <a:spAutoFit/>
              </a:bodyPr>
              <a:p>
                <a:pPr fontAlgn="ctr"/>
                <a:r>
                  <a:rPr lang="en-US" altLang="zh-CN" sz="36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思源黑体 CN Normal" panose="020B0400000000000000" charset="-122"/>
                  </a:rPr>
                  <a:t>01</a:t>
                </a:r>
                <a:endParaRPr lang="en-US" altLang="zh-CN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endParaRPr>
              </a:p>
            </p:txBody>
          </p:sp>
          <p:sp>
            <p:nvSpPr>
              <p:cNvPr id="18" name="文本框 17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2410" y="500"/>
                <a:ext cx="6600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fontAlgn="ctr"/>
                <a:r>
                  <a:rPr lang="zh-CN" altLang="en-US" sz="24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思源黑体 CN Normal" panose="020B0400000000000000" charset="-122"/>
                    <a:sym typeface="+mn-ea"/>
                  </a:rPr>
                  <a:t>输入标题</a:t>
                </a:r>
                <a:endPara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</p:grpSp>
      <p:pic>
        <p:nvPicPr>
          <p:cNvPr id="5" name="图片 4" descr="b4bef48a6b44a0d9762269b396a6bd7a"/>
          <p:cNvPicPr/>
          <p:nvPr/>
        </p:nvPicPr>
        <p:blipFill>
          <a:blip r:embed="rId14"/>
          <a:stretch>
            <a:fillRect/>
          </a:stretch>
        </p:blipFill>
        <p:spPr>
          <a:xfrm>
            <a:off x="9321800" y="317500"/>
            <a:ext cx="2706289" cy="529200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graphicFrame>
        <p:nvGraphicFramePr>
          <p:cNvPr id="18" name="Chart 2919"/>
          <p:cNvGraphicFramePr/>
          <p:nvPr>
            <p:custDataLst>
              <p:tags r:id="rId2"/>
            </p:custDataLst>
          </p:nvPr>
        </p:nvGraphicFramePr>
        <p:xfrm>
          <a:off x="1448435" y="2929890"/>
          <a:ext cx="4521200" cy="3229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21" name="组合 20"/>
          <p:cNvGrpSpPr/>
          <p:nvPr/>
        </p:nvGrpSpPr>
        <p:grpSpPr>
          <a:xfrm>
            <a:off x="7051785" y="1911101"/>
            <a:ext cx="4211261" cy="1036617"/>
            <a:chOff x="7213297" y="1987953"/>
            <a:chExt cx="4211261" cy="1036617"/>
          </a:xfrm>
        </p:grpSpPr>
        <p:pic>
          <p:nvPicPr>
            <p:cNvPr id="22" name="图形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213297" y="1987953"/>
              <a:ext cx="417712" cy="417712"/>
            </a:xfrm>
            <a:prstGeom prst="rect">
              <a:avLst/>
            </a:prstGeom>
          </p:spPr>
        </p:pic>
        <p:grpSp>
          <p:nvGrpSpPr>
            <p:cNvPr id="23" name="组合 22"/>
            <p:cNvGrpSpPr/>
            <p:nvPr/>
          </p:nvGrpSpPr>
          <p:grpSpPr>
            <a:xfrm>
              <a:off x="7897815" y="2023210"/>
              <a:ext cx="3526743" cy="1001360"/>
              <a:chOff x="1887176" y="1780605"/>
              <a:chExt cx="2665493" cy="1001360"/>
            </a:xfrm>
          </p:grpSpPr>
          <p:sp>
            <p:nvSpPr>
              <p:cNvPr id="32" name="矩形 31"/>
              <p:cNvSpPr/>
              <p:nvPr>
                <p:custDataLst>
                  <p:tags r:id="rId6"/>
                </p:custDataLst>
              </p:nvPr>
            </p:nvSpPr>
            <p:spPr>
              <a:xfrm>
                <a:off x="1909307" y="2232904"/>
                <a:ext cx="2643362" cy="5490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30000"/>
                  </a:lnSpc>
                </a:pPr>
                <a:r>
                  <a:rPr lang="zh-CN" alt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您的内容请在这里输入，或者复制您的文本后，在此处选择黏贴，并选择只保留文字</a:t>
                </a:r>
                <a:endPara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4" name="矩形 23"/>
              <p:cNvSpPr/>
              <p:nvPr>
                <p:custDataLst>
                  <p:tags r:id="rId7"/>
                </p:custDataLst>
              </p:nvPr>
            </p:nvSpPr>
            <p:spPr>
              <a:xfrm>
                <a:off x="1887176" y="1780605"/>
                <a:ext cx="1520417" cy="3683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lvl="0"/>
                <a:r>
                  <a:rPr lang="zh-CN" alt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请在这里添加标题</a:t>
                </a:r>
                <a:endPara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7051785" y="3406855"/>
            <a:ext cx="4271173" cy="1018149"/>
            <a:chOff x="7153385" y="3282771"/>
            <a:chExt cx="4271173" cy="1018149"/>
          </a:xfrm>
        </p:grpSpPr>
        <p:pic>
          <p:nvPicPr>
            <p:cNvPr id="26" name="图形 5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153385" y="3282771"/>
              <a:ext cx="480384" cy="480384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7897815" y="3299560"/>
              <a:ext cx="3526743" cy="1001360"/>
              <a:chOff x="1887176" y="1780605"/>
              <a:chExt cx="2665493" cy="1001360"/>
            </a:xfrm>
          </p:grpSpPr>
          <p:sp>
            <p:nvSpPr>
              <p:cNvPr id="28" name="矩形 27"/>
              <p:cNvSpPr/>
              <p:nvPr>
                <p:custDataLst>
                  <p:tags r:id="rId11"/>
                </p:custDataLst>
              </p:nvPr>
            </p:nvSpPr>
            <p:spPr>
              <a:xfrm>
                <a:off x="1909307" y="2232904"/>
                <a:ext cx="2643362" cy="5490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30000"/>
                  </a:lnSpc>
                </a:pPr>
                <a:r>
                  <a:rPr lang="zh-CN" alt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您的内容请在这里输入，或者复制您的文本后，在此处选择黏贴，并选择只保留文字</a:t>
                </a:r>
                <a:endPara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6" name="矩形 35"/>
              <p:cNvSpPr/>
              <p:nvPr>
                <p:custDataLst>
                  <p:tags r:id="rId12"/>
                </p:custDataLst>
              </p:nvPr>
            </p:nvSpPr>
            <p:spPr>
              <a:xfrm>
                <a:off x="1887176" y="1780605"/>
                <a:ext cx="1520417" cy="3683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lvl="0"/>
                <a:r>
                  <a:rPr lang="zh-CN" alt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请在这里添加标题</a:t>
                </a:r>
                <a:endPara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  <p:grpSp>
        <p:nvGrpSpPr>
          <p:cNvPr id="40" name="组合 39"/>
          <p:cNvGrpSpPr/>
          <p:nvPr/>
        </p:nvGrpSpPr>
        <p:grpSpPr>
          <a:xfrm>
            <a:off x="7051785" y="4824830"/>
            <a:ext cx="4270058" cy="1001360"/>
            <a:chOff x="7154500" y="4575910"/>
            <a:chExt cx="4270058" cy="1001360"/>
          </a:xfrm>
        </p:grpSpPr>
        <p:pic>
          <p:nvPicPr>
            <p:cNvPr id="30" name="图形 7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154500" y="4640262"/>
              <a:ext cx="401954" cy="381000"/>
            </a:xfrm>
            <a:prstGeom prst="rect">
              <a:avLst/>
            </a:prstGeom>
          </p:spPr>
        </p:pic>
        <p:grpSp>
          <p:nvGrpSpPr>
            <p:cNvPr id="37" name="组合 36"/>
            <p:cNvGrpSpPr/>
            <p:nvPr/>
          </p:nvGrpSpPr>
          <p:grpSpPr>
            <a:xfrm>
              <a:off x="7897815" y="4575910"/>
              <a:ext cx="3526743" cy="1001360"/>
              <a:chOff x="1887176" y="1780605"/>
              <a:chExt cx="2665493" cy="1001360"/>
            </a:xfrm>
          </p:grpSpPr>
          <p:sp>
            <p:nvSpPr>
              <p:cNvPr id="38" name="矩形 37"/>
              <p:cNvSpPr/>
              <p:nvPr>
                <p:custDataLst>
                  <p:tags r:id="rId16"/>
                </p:custDataLst>
              </p:nvPr>
            </p:nvSpPr>
            <p:spPr>
              <a:xfrm>
                <a:off x="1909307" y="2232904"/>
                <a:ext cx="2643362" cy="5490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30000"/>
                  </a:lnSpc>
                </a:pPr>
                <a:r>
                  <a:rPr lang="zh-CN" alt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您的内容请在这里输入，或者复制您的文本后，在此处选择黏贴，并选择只保留文字</a:t>
                </a:r>
                <a:endPara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9" name="矩形 38"/>
              <p:cNvSpPr/>
              <p:nvPr>
                <p:custDataLst>
                  <p:tags r:id="rId17"/>
                </p:custDataLst>
              </p:nvPr>
            </p:nvSpPr>
            <p:spPr>
              <a:xfrm>
                <a:off x="1887176" y="1780605"/>
                <a:ext cx="1520417" cy="3683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lvl="0"/>
                <a:r>
                  <a:rPr lang="zh-CN" alt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请在这里添加标题</a:t>
                </a:r>
                <a:endPara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  <p:sp>
        <p:nvSpPr>
          <p:cNvPr id="41" name="文本框 40"/>
          <p:cNvSpPr txBox="1"/>
          <p:nvPr>
            <p:custDataLst>
              <p:tags r:id="rId18"/>
            </p:custDataLst>
          </p:nvPr>
        </p:nvSpPr>
        <p:spPr>
          <a:xfrm>
            <a:off x="1545590" y="1568450"/>
            <a:ext cx="2836545" cy="39878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2000" b="1" dirty="0">
                <a:solidFill>
                  <a:srgbClr val="00BCDF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添加小标题</a:t>
            </a:r>
            <a:endParaRPr lang="zh-CN" altLang="en-US" sz="2000" b="1" dirty="0">
              <a:solidFill>
                <a:srgbClr val="00BCDF"/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sp>
        <p:nvSpPr>
          <p:cNvPr id="42" name="文本框 41"/>
          <p:cNvSpPr txBox="1"/>
          <p:nvPr>
            <p:custDataLst>
              <p:tags r:id="rId19"/>
            </p:custDataLst>
          </p:nvPr>
        </p:nvSpPr>
        <p:spPr>
          <a:xfrm>
            <a:off x="1545590" y="2233295"/>
            <a:ext cx="4399915" cy="5708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1200" spc="100" dirty="0">
                <a:solidFill>
                  <a:srgbClr val="000000">
                    <a:lumMod val="50000"/>
                    <a:lumOff val="50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单击此处输入正文，为了最终演示发布的良好效果，请尽量言简意赅的阐述观点</a:t>
            </a:r>
            <a:endParaRPr lang="zh-CN" altLang="en-US" sz="1200" spc="100" dirty="0">
              <a:solidFill>
                <a:srgbClr val="000000">
                  <a:lumMod val="50000"/>
                  <a:lumOff val="50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20"/>
            </p:custDataLst>
          </p:nvPr>
        </p:nvCxnSpPr>
        <p:spPr>
          <a:xfrm>
            <a:off x="1590675" y="2112010"/>
            <a:ext cx="435483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-97790" y="0"/>
            <a:ext cx="12299950" cy="933450"/>
            <a:chOff x="-154" y="0"/>
            <a:chExt cx="19370" cy="1470"/>
          </a:xfrm>
        </p:grpSpPr>
        <p:grpSp>
          <p:nvGrpSpPr>
            <p:cNvPr id="4" name="组合 3"/>
            <p:cNvGrpSpPr/>
            <p:nvPr/>
          </p:nvGrpSpPr>
          <p:grpSpPr>
            <a:xfrm>
              <a:off x="-154" y="0"/>
              <a:ext cx="19370" cy="1470"/>
              <a:chOff x="6121" y="1678"/>
              <a:chExt cx="19370" cy="1470"/>
            </a:xfrm>
          </p:grpSpPr>
          <p:sp>
            <p:nvSpPr>
              <p:cNvPr id="11" name="平行四边形 10"/>
              <p:cNvSpPr/>
              <p:nvPr>
                <p:custDataLst>
                  <p:tags r:id="rId21"/>
                </p:custDataLst>
              </p:nvPr>
            </p:nvSpPr>
            <p:spPr>
              <a:xfrm rot="16200000">
                <a:off x="7584" y="2177"/>
                <a:ext cx="1470" cy="472"/>
              </a:xfrm>
              <a:prstGeom prst="parallelogram">
                <a:avLst>
                  <a:gd name="adj" fmla="val 76588"/>
                </a:avLst>
              </a:prstGeom>
              <a:solidFill>
                <a:srgbClr val="673AB7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3" name="平行四边形 12"/>
              <p:cNvSpPr/>
              <p:nvPr>
                <p:custDataLst>
                  <p:tags r:id="rId22"/>
                </p:custDataLst>
              </p:nvPr>
            </p:nvSpPr>
            <p:spPr>
              <a:xfrm rot="20760000">
                <a:off x="6121" y="1913"/>
                <a:ext cx="2130" cy="1064"/>
              </a:xfrm>
              <a:prstGeom prst="parallelogram">
                <a:avLst/>
              </a:prstGeom>
              <a:gradFill>
                <a:gsLst>
                  <a:gs pos="100000">
                    <a:srgbClr val="673AB7"/>
                  </a:gs>
                  <a:gs pos="0">
                    <a:srgbClr val="515983">
                      <a:alpha val="51000"/>
                    </a:srgb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4" name="矩形 13"/>
              <p:cNvSpPr/>
              <p:nvPr>
                <p:custDataLst>
                  <p:tags r:id="rId23"/>
                </p:custDataLst>
              </p:nvPr>
            </p:nvSpPr>
            <p:spPr>
              <a:xfrm>
                <a:off x="8540" y="2032"/>
                <a:ext cx="16951" cy="1106"/>
              </a:xfrm>
              <a:prstGeom prst="rect">
                <a:avLst/>
              </a:prstGeom>
              <a:gradFill>
                <a:gsLst>
                  <a:gs pos="84000">
                    <a:srgbClr val="9C84C3">
                      <a:alpha val="100000"/>
                    </a:srgbClr>
                  </a:gs>
                  <a:gs pos="100000">
                    <a:schemeClr val="bg2">
                      <a:lumMod val="90000"/>
                    </a:schemeClr>
                  </a:gs>
                  <a:gs pos="0">
                    <a:srgbClr val="673AB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239" y="228"/>
              <a:ext cx="8771" cy="1016"/>
              <a:chOff x="239" y="228"/>
              <a:chExt cx="8771" cy="1016"/>
            </a:xfrm>
          </p:grpSpPr>
          <p:sp>
            <p:nvSpPr>
              <p:cNvPr id="17" name="文本框 17"/>
              <p:cNvSpPr txBox="1"/>
              <p:nvPr>
                <p:custDataLst>
                  <p:tags r:id="rId24"/>
                </p:custDataLst>
              </p:nvPr>
            </p:nvSpPr>
            <p:spPr>
              <a:xfrm rot="20700000">
                <a:off x="239" y="228"/>
                <a:ext cx="1590" cy="10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ctr" anchorCtr="0">
                <a:spAutoFit/>
              </a:bodyPr>
              <a:p>
                <a:pPr fontAlgn="ctr"/>
                <a:r>
                  <a:rPr lang="en-US" altLang="zh-CN" sz="36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思源黑体 CN Normal" panose="020B0400000000000000" charset="-122"/>
                  </a:rPr>
                  <a:t>01</a:t>
                </a:r>
                <a:endParaRPr lang="en-US" altLang="zh-CN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endParaRPr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2410" y="500"/>
                <a:ext cx="6600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fontAlgn="ctr"/>
                <a:r>
                  <a:rPr lang="zh-CN" altLang="en-US" sz="24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思源黑体 CN Normal" panose="020B0400000000000000" charset="-122"/>
                    <a:sym typeface="+mn-ea"/>
                  </a:rPr>
                  <a:t>输入标题</a:t>
                </a:r>
                <a:endPara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</p:grpSp>
      <p:pic>
        <p:nvPicPr>
          <p:cNvPr id="5" name="图片 4" descr="b4bef48a6b44a0d9762269b396a6bd7a"/>
          <p:cNvPicPr/>
          <p:nvPr/>
        </p:nvPicPr>
        <p:blipFill>
          <a:blip r:embed="rId26"/>
          <a:stretch>
            <a:fillRect/>
          </a:stretch>
        </p:blipFill>
        <p:spPr>
          <a:xfrm>
            <a:off x="9321800" y="317500"/>
            <a:ext cx="2706289" cy="529200"/>
          </a:xfrm>
          <a:prstGeom prst="rect">
            <a:avLst/>
          </a:prstGeom>
        </p:spPr>
      </p:pic>
    </p:spTree>
    <p:custDataLst>
      <p:tags r:id="rId27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673AB7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1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673AB7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84000">
                  <a:srgbClr val="9C84C3">
                    <a:alpha val="100000"/>
                  </a:srgbClr>
                </a:gs>
                <a:gs pos="100000">
                  <a:schemeClr val="bg2">
                    <a:lumMod val="90000"/>
                  </a:schemeClr>
                </a:gs>
                <a:gs pos="0">
                  <a:srgbClr val="673AB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7" name="任意多边形: 形状 13"/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376707" y="5688794"/>
            <a:ext cx="1443052" cy="523791"/>
          </a:xfrm>
          <a:custGeom>
            <a:avLst/>
            <a:gdLst>
              <a:gd name="connsiteX0" fmla="*/ 3369150 w 3405150"/>
              <a:gd name="connsiteY0" fmla="*/ 1163984 h 1235984"/>
              <a:gd name="connsiteX1" fmla="*/ 3405150 w 3405150"/>
              <a:gd name="connsiteY1" fmla="*/ 1199984 h 1235984"/>
              <a:gd name="connsiteX2" fmla="*/ 3369150 w 3405150"/>
              <a:gd name="connsiteY2" fmla="*/ 1235984 h 1235984"/>
              <a:gd name="connsiteX3" fmla="*/ 3333150 w 3405150"/>
              <a:gd name="connsiteY3" fmla="*/ 1199984 h 1235984"/>
              <a:gd name="connsiteX4" fmla="*/ 3369150 w 3405150"/>
              <a:gd name="connsiteY4" fmla="*/ 1163984 h 1235984"/>
              <a:gd name="connsiteX5" fmla="*/ 2952508 w 3405150"/>
              <a:gd name="connsiteY5" fmla="*/ 1163984 h 1235984"/>
              <a:gd name="connsiteX6" fmla="*/ 2988508 w 3405150"/>
              <a:gd name="connsiteY6" fmla="*/ 1199984 h 1235984"/>
              <a:gd name="connsiteX7" fmla="*/ 2952508 w 3405150"/>
              <a:gd name="connsiteY7" fmla="*/ 1235984 h 1235984"/>
              <a:gd name="connsiteX8" fmla="*/ 2916508 w 3405150"/>
              <a:gd name="connsiteY8" fmla="*/ 1199984 h 1235984"/>
              <a:gd name="connsiteX9" fmla="*/ 2952508 w 3405150"/>
              <a:gd name="connsiteY9" fmla="*/ 1163984 h 1235984"/>
              <a:gd name="connsiteX10" fmla="*/ 2535864 w 3405150"/>
              <a:gd name="connsiteY10" fmla="*/ 1163984 h 1235984"/>
              <a:gd name="connsiteX11" fmla="*/ 2571864 w 3405150"/>
              <a:gd name="connsiteY11" fmla="*/ 1199984 h 1235984"/>
              <a:gd name="connsiteX12" fmla="*/ 2535864 w 3405150"/>
              <a:gd name="connsiteY12" fmla="*/ 1235984 h 1235984"/>
              <a:gd name="connsiteX13" fmla="*/ 2499864 w 3405150"/>
              <a:gd name="connsiteY13" fmla="*/ 1199984 h 1235984"/>
              <a:gd name="connsiteX14" fmla="*/ 2535864 w 3405150"/>
              <a:gd name="connsiteY14" fmla="*/ 1163984 h 1235984"/>
              <a:gd name="connsiteX15" fmla="*/ 2119220 w 3405150"/>
              <a:gd name="connsiteY15" fmla="*/ 1163984 h 1235984"/>
              <a:gd name="connsiteX16" fmla="*/ 2155220 w 3405150"/>
              <a:gd name="connsiteY16" fmla="*/ 1199984 h 1235984"/>
              <a:gd name="connsiteX17" fmla="*/ 2119220 w 3405150"/>
              <a:gd name="connsiteY17" fmla="*/ 1235984 h 1235984"/>
              <a:gd name="connsiteX18" fmla="*/ 2083220 w 3405150"/>
              <a:gd name="connsiteY18" fmla="*/ 1199984 h 1235984"/>
              <a:gd name="connsiteX19" fmla="*/ 2119220 w 3405150"/>
              <a:gd name="connsiteY19" fmla="*/ 1163984 h 1235984"/>
              <a:gd name="connsiteX20" fmla="*/ 1702576 w 3405150"/>
              <a:gd name="connsiteY20" fmla="*/ 1163984 h 1235984"/>
              <a:gd name="connsiteX21" fmla="*/ 1738576 w 3405150"/>
              <a:gd name="connsiteY21" fmla="*/ 1199984 h 1235984"/>
              <a:gd name="connsiteX22" fmla="*/ 1702576 w 3405150"/>
              <a:gd name="connsiteY22" fmla="*/ 1235984 h 1235984"/>
              <a:gd name="connsiteX23" fmla="*/ 1666576 w 3405150"/>
              <a:gd name="connsiteY23" fmla="*/ 1199984 h 1235984"/>
              <a:gd name="connsiteX24" fmla="*/ 1702576 w 3405150"/>
              <a:gd name="connsiteY24" fmla="*/ 1163984 h 1235984"/>
              <a:gd name="connsiteX25" fmla="*/ 1285932 w 3405150"/>
              <a:gd name="connsiteY25" fmla="*/ 1163984 h 1235984"/>
              <a:gd name="connsiteX26" fmla="*/ 1321932 w 3405150"/>
              <a:gd name="connsiteY26" fmla="*/ 1199984 h 1235984"/>
              <a:gd name="connsiteX27" fmla="*/ 1285932 w 3405150"/>
              <a:gd name="connsiteY27" fmla="*/ 1235984 h 1235984"/>
              <a:gd name="connsiteX28" fmla="*/ 1249932 w 3405150"/>
              <a:gd name="connsiteY28" fmla="*/ 1199984 h 1235984"/>
              <a:gd name="connsiteX29" fmla="*/ 1285932 w 3405150"/>
              <a:gd name="connsiteY29" fmla="*/ 1163984 h 1235984"/>
              <a:gd name="connsiteX30" fmla="*/ 869288 w 3405150"/>
              <a:gd name="connsiteY30" fmla="*/ 1163984 h 1235984"/>
              <a:gd name="connsiteX31" fmla="*/ 905288 w 3405150"/>
              <a:gd name="connsiteY31" fmla="*/ 1199984 h 1235984"/>
              <a:gd name="connsiteX32" fmla="*/ 869288 w 3405150"/>
              <a:gd name="connsiteY32" fmla="*/ 1235984 h 1235984"/>
              <a:gd name="connsiteX33" fmla="*/ 833288 w 3405150"/>
              <a:gd name="connsiteY33" fmla="*/ 1199984 h 1235984"/>
              <a:gd name="connsiteX34" fmla="*/ 869288 w 3405150"/>
              <a:gd name="connsiteY34" fmla="*/ 1163984 h 1235984"/>
              <a:gd name="connsiteX35" fmla="*/ 452644 w 3405150"/>
              <a:gd name="connsiteY35" fmla="*/ 1163984 h 1235984"/>
              <a:gd name="connsiteX36" fmla="*/ 488644 w 3405150"/>
              <a:gd name="connsiteY36" fmla="*/ 1199984 h 1235984"/>
              <a:gd name="connsiteX37" fmla="*/ 452644 w 3405150"/>
              <a:gd name="connsiteY37" fmla="*/ 1235984 h 1235984"/>
              <a:gd name="connsiteX38" fmla="*/ 416644 w 3405150"/>
              <a:gd name="connsiteY38" fmla="*/ 1199984 h 1235984"/>
              <a:gd name="connsiteX39" fmla="*/ 452644 w 3405150"/>
              <a:gd name="connsiteY39" fmla="*/ 1163984 h 1235984"/>
              <a:gd name="connsiteX40" fmla="*/ 36000 w 3405150"/>
              <a:gd name="connsiteY40" fmla="*/ 1163984 h 1235984"/>
              <a:gd name="connsiteX41" fmla="*/ 72000 w 3405150"/>
              <a:gd name="connsiteY41" fmla="*/ 1199984 h 1235984"/>
              <a:gd name="connsiteX42" fmla="*/ 36000 w 3405150"/>
              <a:gd name="connsiteY42" fmla="*/ 1235984 h 1235984"/>
              <a:gd name="connsiteX43" fmla="*/ 0 w 3405150"/>
              <a:gd name="connsiteY43" fmla="*/ 1199984 h 1235984"/>
              <a:gd name="connsiteX44" fmla="*/ 36000 w 3405150"/>
              <a:gd name="connsiteY44" fmla="*/ 1163984 h 1235984"/>
              <a:gd name="connsiteX45" fmla="*/ 3369150 w 3405150"/>
              <a:gd name="connsiteY45" fmla="*/ 872988 h 1235984"/>
              <a:gd name="connsiteX46" fmla="*/ 3405150 w 3405150"/>
              <a:gd name="connsiteY46" fmla="*/ 908988 h 1235984"/>
              <a:gd name="connsiteX47" fmla="*/ 3369150 w 3405150"/>
              <a:gd name="connsiteY47" fmla="*/ 944988 h 1235984"/>
              <a:gd name="connsiteX48" fmla="*/ 3333150 w 3405150"/>
              <a:gd name="connsiteY48" fmla="*/ 908988 h 1235984"/>
              <a:gd name="connsiteX49" fmla="*/ 3369150 w 3405150"/>
              <a:gd name="connsiteY49" fmla="*/ 872988 h 1235984"/>
              <a:gd name="connsiteX50" fmla="*/ 2952508 w 3405150"/>
              <a:gd name="connsiteY50" fmla="*/ 872988 h 1235984"/>
              <a:gd name="connsiteX51" fmla="*/ 2988508 w 3405150"/>
              <a:gd name="connsiteY51" fmla="*/ 908988 h 1235984"/>
              <a:gd name="connsiteX52" fmla="*/ 2952508 w 3405150"/>
              <a:gd name="connsiteY52" fmla="*/ 944988 h 1235984"/>
              <a:gd name="connsiteX53" fmla="*/ 2916508 w 3405150"/>
              <a:gd name="connsiteY53" fmla="*/ 908988 h 1235984"/>
              <a:gd name="connsiteX54" fmla="*/ 2952508 w 3405150"/>
              <a:gd name="connsiteY54" fmla="*/ 872988 h 1235984"/>
              <a:gd name="connsiteX55" fmla="*/ 2535864 w 3405150"/>
              <a:gd name="connsiteY55" fmla="*/ 872988 h 1235984"/>
              <a:gd name="connsiteX56" fmla="*/ 2571864 w 3405150"/>
              <a:gd name="connsiteY56" fmla="*/ 908988 h 1235984"/>
              <a:gd name="connsiteX57" fmla="*/ 2535864 w 3405150"/>
              <a:gd name="connsiteY57" fmla="*/ 944988 h 1235984"/>
              <a:gd name="connsiteX58" fmla="*/ 2499864 w 3405150"/>
              <a:gd name="connsiteY58" fmla="*/ 908988 h 1235984"/>
              <a:gd name="connsiteX59" fmla="*/ 2535864 w 3405150"/>
              <a:gd name="connsiteY59" fmla="*/ 872988 h 1235984"/>
              <a:gd name="connsiteX60" fmla="*/ 2119220 w 3405150"/>
              <a:gd name="connsiteY60" fmla="*/ 872988 h 1235984"/>
              <a:gd name="connsiteX61" fmla="*/ 2155220 w 3405150"/>
              <a:gd name="connsiteY61" fmla="*/ 908988 h 1235984"/>
              <a:gd name="connsiteX62" fmla="*/ 2119220 w 3405150"/>
              <a:gd name="connsiteY62" fmla="*/ 944988 h 1235984"/>
              <a:gd name="connsiteX63" fmla="*/ 2083220 w 3405150"/>
              <a:gd name="connsiteY63" fmla="*/ 908988 h 1235984"/>
              <a:gd name="connsiteX64" fmla="*/ 2119220 w 3405150"/>
              <a:gd name="connsiteY64" fmla="*/ 872988 h 1235984"/>
              <a:gd name="connsiteX65" fmla="*/ 1702576 w 3405150"/>
              <a:gd name="connsiteY65" fmla="*/ 872988 h 1235984"/>
              <a:gd name="connsiteX66" fmla="*/ 1738576 w 3405150"/>
              <a:gd name="connsiteY66" fmla="*/ 908988 h 1235984"/>
              <a:gd name="connsiteX67" fmla="*/ 1702576 w 3405150"/>
              <a:gd name="connsiteY67" fmla="*/ 944988 h 1235984"/>
              <a:gd name="connsiteX68" fmla="*/ 1666576 w 3405150"/>
              <a:gd name="connsiteY68" fmla="*/ 908988 h 1235984"/>
              <a:gd name="connsiteX69" fmla="*/ 1702576 w 3405150"/>
              <a:gd name="connsiteY69" fmla="*/ 872988 h 1235984"/>
              <a:gd name="connsiteX70" fmla="*/ 1285932 w 3405150"/>
              <a:gd name="connsiteY70" fmla="*/ 872988 h 1235984"/>
              <a:gd name="connsiteX71" fmla="*/ 1321932 w 3405150"/>
              <a:gd name="connsiteY71" fmla="*/ 908988 h 1235984"/>
              <a:gd name="connsiteX72" fmla="*/ 1285932 w 3405150"/>
              <a:gd name="connsiteY72" fmla="*/ 944988 h 1235984"/>
              <a:gd name="connsiteX73" fmla="*/ 1249932 w 3405150"/>
              <a:gd name="connsiteY73" fmla="*/ 908988 h 1235984"/>
              <a:gd name="connsiteX74" fmla="*/ 1285932 w 3405150"/>
              <a:gd name="connsiteY74" fmla="*/ 872988 h 1235984"/>
              <a:gd name="connsiteX75" fmla="*/ 869288 w 3405150"/>
              <a:gd name="connsiteY75" fmla="*/ 872988 h 1235984"/>
              <a:gd name="connsiteX76" fmla="*/ 905288 w 3405150"/>
              <a:gd name="connsiteY76" fmla="*/ 908988 h 1235984"/>
              <a:gd name="connsiteX77" fmla="*/ 869288 w 3405150"/>
              <a:gd name="connsiteY77" fmla="*/ 944988 h 1235984"/>
              <a:gd name="connsiteX78" fmla="*/ 833288 w 3405150"/>
              <a:gd name="connsiteY78" fmla="*/ 908988 h 1235984"/>
              <a:gd name="connsiteX79" fmla="*/ 869288 w 3405150"/>
              <a:gd name="connsiteY79" fmla="*/ 872988 h 1235984"/>
              <a:gd name="connsiteX80" fmla="*/ 452644 w 3405150"/>
              <a:gd name="connsiteY80" fmla="*/ 872988 h 1235984"/>
              <a:gd name="connsiteX81" fmla="*/ 488644 w 3405150"/>
              <a:gd name="connsiteY81" fmla="*/ 908988 h 1235984"/>
              <a:gd name="connsiteX82" fmla="*/ 452644 w 3405150"/>
              <a:gd name="connsiteY82" fmla="*/ 944988 h 1235984"/>
              <a:gd name="connsiteX83" fmla="*/ 416644 w 3405150"/>
              <a:gd name="connsiteY83" fmla="*/ 908988 h 1235984"/>
              <a:gd name="connsiteX84" fmla="*/ 452644 w 3405150"/>
              <a:gd name="connsiteY84" fmla="*/ 872988 h 1235984"/>
              <a:gd name="connsiteX85" fmla="*/ 36000 w 3405150"/>
              <a:gd name="connsiteY85" fmla="*/ 872988 h 1235984"/>
              <a:gd name="connsiteX86" fmla="*/ 72000 w 3405150"/>
              <a:gd name="connsiteY86" fmla="*/ 908988 h 1235984"/>
              <a:gd name="connsiteX87" fmla="*/ 36000 w 3405150"/>
              <a:gd name="connsiteY87" fmla="*/ 944988 h 1235984"/>
              <a:gd name="connsiteX88" fmla="*/ 0 w 3405150"/>
              <a:gd name="connsiteY88" fmla="*/ 908988 h 1235984"/>
              <a:gd name="connsiteX89" fmla="*/ 36000 w 3405150"/>
              <a:gd name="connsiteY89" fmla="*/ 872988 h 1235984"/>
              <a:gd name="connsiteX90" fmla="*/ 3369150 w 3405150"/>
              <a:gd name="connsiteY90" fmla="*/ 581992 h 1235984"/>
              <a:gd name="connsiteX91" fmla="*/ 3405150 w 3405150"/>
              <a:gd name="connsiteY91" fmla="*/ 617992 h 1235984"/>
              <a:gd name="connsiteX92" fmla="*/ 3369150 w 3405150"/>
              <a:gd name="connsiteY92" fmla="*/ 653992 h 1235984"/>
              <a:gd name="connsiteX93" fmla="*/ 3333150 w 3405150"/>
              <a:gd name="connsiteY93" fmla="*/ 617992 h 1235984"/>
              <a:gd name="connsiteX94" fmla="*/ 3369150 w 3405150"/>
              <a:gd name="connsiteY94" fmla="*/ 581992 h 1235984"/>
              <a:gd name="connsiteX95" fmla="*/ 2952508 w 3405150"/>
              <a:gd name="connsiteY95" fmla="*/ 581992 h 1235984"/>
              <a:gd name="connsiteX96" fmla="*/ 2988508 w 3405150"/>
              <a:gd name="connsiteY96" fmla="*/ 617992 h 1235984"/>
              <a:gd name="connsiteX97" fmla="*/ 2952508 w 3405150"/>
              <a:gd name="connsiteY97" fmla="*/ 653992 h 1235984"/>
              <a:gd name="connsiteX98" fmla="*/ 2916508 w 3405150"/>
              <a:gd name="connsiteY98" fmla="*/ 617992 h 1235984"/>
              <a:gd name="connsiteX99" fmla="*/ 2952508 w 3405150"/>
              <a:gd name="connsiteY99" fmla="*/ 581992 h 1235984"/>
              <a:gd name="connsiteX100" fmla="*/ 2535864 w 3405150"/>
              <a:gd name="connsiteY100" fmla="*/ 581992 h 1235984"/>
              <a:gd name="connsiteX101" fmla="*/ 2571864 w 3405150"/>
              <a:gd name="connsiteY101" fmla="*/ 617992 h 1235984"/>
              <a:gd name="connsiteX102" fmla="*/ 2535864 w 3405150"/>
              <a:gd name="connsiteY102" fmla="*/ 653992 h 1235984"/>
              <a:gd name="connsiteX103" fmla="*/ 2499864 w 3405150"/>
              <a:gd name="connsiteY103" fmla="*/ 617992 h 1235984"/>
              <a:gd name="connsiteX104" fmla="*/ 2535864 w 3405150"/>
              <a:gd name="connsiteY104" fmla="*/ 581992 h 1235984"/>
              <a:gd name="connsiteX105" fmla="*/ 2119220 w 3405150"/>
              <a:gd name="connsiteY105" fmla="*/ 581992 h 1235984"/>
              <a:gd name="connsiteX106" fmla="*/ 2155220 w 3405150"/>
              <a:gd name="connsiteY106" fmla="*/ 617992 h 1235984"/>
              <a:gd name="connsiteX107" fmla="*/ 2119220 w 3405150"/>
              <a:gd name="connsiteY107" fmla="*/ 653992 h 1235984"/>
              <a:gd name="connsiteX108" fmla="*/ 2083220 w 3405150"/>
              <a:gd name="connsiteY108" fmla="*/ 617992 h 1235984"/>
              <a:gd name="connsiteX109" fmla="*/ 2119220 w 3405150"/>
              <a:gd name="connsiteY109" fmla="*/ 581992 h 1235984"/>
              <a:gd name="connsiteX110" fmla="*/ 1702576 w 3405150"/>
              <a:gd name="connsiteY110" fmla="*/ 581992 h 1235984"/>
              <a:gd name="connsiteX111" fmla="*/ 1738576 w 3405150"/>
              <a:gd name="connsiteY111" fmla="*/ 617992 h 1235984"/>
              <a:gd name="connsiteX112" fmla="*/ 1702576 w 3405150"/>
              <a:gd name="connsiteY112" fmla="*/ 653992 h 1235984"/>
              <a:gd name="connsiteX113" fmla="*/ 1666576 w 3405150"/>
              <a:gd name="connsiteY113" fmla="*/ 617992 h 1235984"/>
              <a:gd name="connsiteX114" fmla="*/ 1702576 w 3405150"/>
              <a:gd name="connsiteY114" fmla="*/ 581992 h 1235984"/>
              <a:gd name="connsiteX115" fmla="*/ 1285932 w 3405150"/>
              <a:gd name="connsiteY115" fmla="*/ 581992 h 1235984"/>
              <a:gd name="connsiteX116" fmla="*/ 1321932 w 3405150"/>
              <a:gd name="connsiteY116" fmla="*/ 617992 h 1235984"/>
              <a:gd name="connsiteX117" fmla="*/ 1285932 w 3405150"/>
              <a:gd name="connsiteY117" fmla="*/ 653992 h 1235984"/>
              <a:gd name="connsiteX118" fmla="*/ 1249932 w 3405150"/>
              <a:gd name="connsiteY118" fmla="*/ 617992 h 1235984"/>
              <a:gd name="connsiteX119" fmla="*/ 1285932 w 3405150"/>
              <a:gd name="connsiteY119" fmla="*/ 581992 h 1235984"/>
              <a:gd name="connsiteX120" fmla="*/ 869288 w 3405150"/>
              <a:gd name="connsiteY120" fmla="*/ 581992 h 1235984"/>
              <a:gd name="connsiteX121" fmla="*/ 905288 w 3405150"/>
              <a:gd name="connsiteY121" fmla="*/ 617992 h 1235984"/>
              <a:gd name="connsiteX122" fmla="*/ 869288 w 3405150"/>
              <a:gd name="connsiteY122" fmla="*/ 653992 h 1235984"/>
              <a:gd name="connsiteX123" fmla="*/ 833288 w 3405150"/>
              <a:gd name="connsiteY123" fmla="*/ 617992 h 1235984"/>
              <a:gd name="connsiteX124" fmla="*/ 869288 w 3405150"/>
              <a:gd name="connsiteY124" fmla="*/ 581992 h 1235984"/>
              <a:gd name="connsiteX125" fmla="*/ 452644 w 3405150"/>
              <a:gd name="connsiteY125" fmla="*/ 581992 h 1235984"/>
              <a:gd name="connsiteX126" fmla="*/ 488644 w 3405150"/>
              <a:gd name="connsiteY126" fmla="*/ 617992 h 1235984"/>
              <a:gd name="connsiteX127" fmla="*/ 452644 w 3405150"/>
              <a:gd name="connsiteY127" fmla="*/ 653992 h 1235984"/>
              <a:gd name="connsiteX128" fmla="*/ 416644 w 3405150"/>
              <a:gd name="connsiteY128" fmla="*/ 617992 h 1235984"/>
              <a:gd name="connsiteX129" fmla="*/ 452644 w 3405150"/>
              <a:gd name="connsiteY129" fmla="*/ 581992 h 1235984"/>
              <a:gd name="connsiteX130" fmla="*/ 36000 w 3405150"/>
              <a:gd name="connsiteY130" fmla="*/ 581992 h 1235984"/>
              <a:gd name="connsiteX131" fmla="*/ 72000 w 3405150"/>
              <a:gd name="connsiteY131" fmla="*/ 617992 h 1235984"/>
              <a:gd name="connsiteX132" fmla="*/ 36000 w 3405150"/>
              <a:gd name="connsiteY132" fmla="*/ 653992 h 1235984"/>
              <a:gd name="connsiteX133" fmla="*/ 0 w 3405150"/>
              <a:gd name="connsiteY133" fmla="*/ 617992 h 1235984"/>
              <a:gd name="connsiteX134" fmla="*/ 36000 w 3405150"/>
              <a:gd name="connsiteY134" fmla="*/ 581992 h 1235984"/>
              <a:gd name="connsiteX135" fmla="*/ 3369150 w 3405150"/>
              <a:gd name="connsiteY135" fmla="*/ 290996 h 1235984"/>
              <a:gd name="connsiteX136" fmla="*/ 3405150 w 3405150"/>
              <a:gd name="connsiteY136" fmla="*/ 326996 h 1235984"/>
              <a:gd name="connsiteX137" fmla="*/ 3369150 w 3405150"/>
              <a:gd name="connsiteY137" fmla="*/ 362996 h 1235984"/>
              <a:gd name="connsiteX138" fmla="*/ 3333150 w 3405150"/>
              <a:gd name="connsiteY138" fmla="*/ 326996 h 1235984"/>
              <a:gd name="connsiteX139" fmla="*/ 3369150 w 3405150"/>
              <a:gd name="connsiteY139" fmla="*/ 290996 h 1235984"/>
              <a:gd name="connsiteX140" fmla="*/ 2952508 w 3405150"/>
              <a:gd name="connsiteY140" fmla="*/ 290996 h 1235984"/>
              <a:gd name="connsiteX141" fmla="*/ 2988508 w 3405150"/>
              <a:gd name="connsiteY141" fmla="*/ 326996 h 1235984"/>
              <a:gd name="connsiteX142" fmla="*/ 2952508 w 3405150"/>
              <a:gd name="connsiteY142" fmla="*/ 362996 h 1235984"/>
              <a:gd name="connsiteX143" fmla="*/ 2916508 w 3405150"/>
              <a:gd name="connsiteY143" fmla="*/ 326996 h 1235984"/>
              <a:gd name="connsiteX144" fmla="*/ 2952508 w 3405150"/>
              <a:gd name="connsiteY144" fmla="*/ 290996 h 1235984"/>
              <a:gd name="connsiteX145" fmla="*/ 2535864 w 3405150"/>
              <a:gd name="connsiteY145" fmla="*/ 290996 h 1235984"/>
              <a:gd name="connsiteX146" fmla="*/ 2571864 w 3405150"/>
              <a:gd name="connsiteY146" fmla="*/ 326996 h 1235984"/>
              <a:gd name="connsiteX147" fmla="*/ 2535864 w 3405150"/>
              <a:gd name="connsiteY147" fmla="*/ 362996 h 1235984"/>
              <a:gd name="connsiteX148" fmla="*/ 2499864 w 3405150"/>
              <a:gd name="connsiteY148" fmla="*/ 326996 h 1235984"/>
              <a:gd name="connsiteX149" fmla="*/ 2535864 w 3405150"/>
              <a:gd name="connsiteY149" fmla="*/ 290996 h 1235984"/>
              <a:gd name="connsiteX150" fmla="*/ 2119220 w 3405150"/>
              <a:gd name="connsiteY150" fmla="*/ 290996 h 1235984"/>
              <a:gd name="connsiteX151" fmla="*/ 2155220 w 3405150"/>
              <a:gd name="connsiteY151" fmla="*/ 326996 h 1235984"/>
              <a:gd name="connsiteX152" fmla="*/ 2119220 w 3405150"/>
              <a:gd name="connsiteY152" fmla="*/ 362996 h 1235984"/>
              <a:gd name="connsiteX153" fmla="*/ 2083220 w 3405150"/>
              <a:gd name="connsiteY153" fmla="*/ 326996 h 1235984"/>
              <a:gd name="connsiteX154" fmla="*/ 2119220 w 3405150"/>
              <a:gd name="connsiteY154" fmla="*/ 290996 h 1235984"/>
              <a:gd name="connsiteX155" fmla="*/ 1702576 w 3405150"/>
              <a:gd name="connsiteY155" fmla="*/ 290996 h 1235984"/>
              <a:gd name="connsiteX156" fmla="*/ 1738576 w 3405150"/>
              <a:gd name="connsiteY156" fmla="*/ 326996 h 1235984"/>
              <a:gd name="connsiteX157" fmla="*/ 1702576 w 3405150"/>
              <a:gd name="connsiteY157" fmla="*/ 362996 h 1235984"/>
              <a:gd name="connsiteX158" fmla="*/ 1666576 w 3405150"/>
              <a:gd name="connsiteY158" fmla="*/ 326996 h 1235984"/>
              <a:gd name="connsiteX159" fmla="*/ 1702576 w 3405150"/>
              <a:gd name="connsiteY159" fmla="*/ 290996 h 1235984"/>
              <a:gd name="connsiteX160" fmla="*/ 1285932 w 3405150"/>
              <a:gd name="connsiteY160" fmla="*/ 290996 h 1235984"/>
              <a:gd name="connsiteX161" fmla="*/ 1321932 w 3405150"/>
              <a:gd name="connsiteY161" fmla="*/ 326996 h 1235984"/>
              <a:gd name="connsiteX162" fmla="*/ 1285932 w 3405150"/>
              <a:gd name="connsiteY162" fmla="*/ 362996 h 1235984"/>
              <a:gd name="connsiteX163" fmla="*/ 1249932 w 3405150"/>
              <a:gd name="connsiteY163" fmla="*/ 326996 h 1235984"/>
              <a:gd name="connsiteX164" fmla="*/ 1285932 w 3405150"/>
              <a:gd name="connsiteY164" fmla="*/ 290996 h 1235984"/>
              <a:gd name="connsiteX165" fmla="*/ 869288 w 3405150"/>
              <a:gd name="connsiteY165" fmla="*/ 290996 h 1235984"/>
              <a:gd name="connsiteX166" fmla="*/ 905288 w 3405150"/>
              <a:gd name="connsiteY166" fmla="*/ 326996 h 1235984"/>
              <a:gd name="connsiteX167" fmla="*/ 869288 w 3405150"/>
              <a:gd name="connsiteY167" fmla="*/ 362996 h 1235984"/>
              <a:gd name="connsiteX168" fmla="*/ 833288 w 3405150"/>
              <a:gd name="connsiteY168" fmla="*/ 326996 h 1235984"/>
              <a:gd name="connsiteX169" fmla="*/ 869288 w 3405150"/>
              <a:gd name="connsiteY169" fmla="*/ 290996 h 1235984"/>
              <a:gd name="connsiteX170" fmla="*/ 452644 w 3405150"/>
              <a:gd name="connsiteY170" fmla="*/ 290996 h 1235984"/>
              <a:gd name="connsiteX171" fmla="*/ 488644 w 3405150"/>
              <a:gd name="connsiteY171" fmla="*/ 326996 h 1235984"/>
              <a:gd name="connsiteX172" fmla="*/ 452644 w 3405150"/>
              <a:gd name="connsiteY172" fmla="*/ 362996 h 1235984"/>
              <a:gd name="connsiteX173" fmla="*/ 416644 w 3405150"/>
              <a:gd name="connsiteY173" fmla="*/ 326996 h 1235984"/>
              <a:gd name="connsiteX174" fmla="*/ 452644 w 3405150"/>
              <a:gd name="connsiteY174" fmla="*/ 290996 h 1235984"/>
              <a:gd name="connsiteX175" fmla="*/ 36000 w 3405150"/>
              <a:gd name="connsiteY175" fmla="*/ 290996 h 1235984"/>
              <a:gd name="connsiteX176" fmla="*/ 72000 w 3405150"/>
              <a:gd name="connsiteY176" fmla="*/ 326996 h 1235984"/>
              <a:gd name="connsiteX177" fmla="*/ 36000 w 3405150"/>
              <a:gd name="connsiteY177" fmla="*/ 362996 h 1235984"/>
              <a:gd name="connsiteX178" fmla="*/ 0 w 3405150"/>
              <a:gd name="connsiteY178" fmla="*/ 326996 h 1235984"/>
              <a:gd name="connsiteX179" fmla="*/ 36000 w 3405150"/>
              <a:gd name="connsiteY179" fmla="*/ 290996 h 1235984"/>
              <a:gd name="connsiteX180" fmla="*/ 3369150 w 3405150"/>
              <a:gd name="connsiteY180" fmla="*/ 0 h 1235984"/>
              <a:gd name="connsiteX181" fmla="*/ 3405150 w 3405150"/>
              <a:gd name="connsiteY181" fmla="*/ 36000 h 1235984"/>
              <a:gd name="connsiteX182" fmla="*/ 3369150 w 3405150"/>
              <a:gd name="connsiteY182" fmla="*/ 72000 h 1235984"/>
              <a:gd name="connsiteX183" fmla="*/ 3333150 w 3405150"/>
              <a:gd name="connsiteY183" fmla="*/ 36000 h 1235984"/>
              <a:gd name="connsiteX184" fmla="*/ 3369150 w 3405150"/>
              <a:gd name="connsiteY184" fmla="*/ 0 h 1235984"/>
              <a:gd name="connsiteX185" fmla="*/ 2952508 w 3405150"/>
              <a:gd name="connsiteY185" fmla="*/ 0 h 1235984"/>
              <a:gd name="connsiteX186" fmla="*/ 2988508 w 3405150"/>
              <a:gd name="connsiteY186" fmla="*/ 36000 h 1235984"/>
              <a:gd name="connsiteX187" fmla="*/ 2952508 w 3405150"/>
              <a:gd name="connsiteY187" fmla="*/ 72000 h 1235984"/>
              <a:gd name="connsiteX188" fmla="*/ 2916508 w 3405150"/>
              <a:gd name="connsiteY188" fmla="*/ 36000 h 1235984"/>
              <a:gd name="connsiteX189" fmla="*/ 2952508 w 3405150"/>
              <a:gd name="connsiteY189" fmla="*/ 0 h 1235984"/>
              <a:gd name="connsiteX190" fmla="*/ 2535864 w 3405150"/>
              <a:gd name="connsiteY190" fmla="*/ 0 h 1235984"/>
              <a:gd name="connsiteX191" fmla="*/ 2571864 w 3405150"/>
              <a:gd name="connsiteY191" fmla="*/ 36000 h 1235984"/>
              <a:gd name="connsiteX192" fmla="*/ 2535864 w 3405150"/>
              <a:gd name="connsiteY192" fmla="*/ 72000 h 1235984"/>
              <a:gd name="connsiteX193" fmla="*/ 2499864 w 3405150"/>
              <a:gd name="connsiteY193" fmla="*/ 36000 h 1235984"/>
              <a:gd name="connsiteX194" fmla="*/ 2535864 w 3405150"/>
              <a:gd name="connsiteY194" fmla="*/ 0 h 1235984"/>
              <a:gd name="connsiteX195" fmla="*/ 2119220 w 3405150"/>
              <a:gd name="connsiteY195" fmla="*/ 0 h 1235984"/>
              <a:gd name="connsiteX196" fmla="*/ 2155220 w 3405150"/>
              <a:gd name="connsiteY196" fmla="*/ 36000 h 1235984"/>
              <a:gd name="connsiteX197" fmla="*/ 2119220 w 3405150"/>
              <a:gd name="connsiteY197" fmla="*/ 72000 h 1235984"/>
              <a:gd name="connsiteX198" fmla="*/ 2083220 w 3405150"/>
              <a:gd name="connsiteY198" fmla="*/ 36000 h 1235984"/>
              <a:gd name="connsiteX199" fmla="*/ 2119220 w 3405150"/>
              <a:gd name="connsiteY199" fmla="*/ 0 h 1235984"/>
              <a:gd name="connsiteX200" fmla="*/ 1702576 w 3405150"/>
              <a:gd name="connsiteY200" fmla="*/ 0 h 1235984"/>
              <a:gd name="connsiteX201" fmla="*/ 1738576 w 3405150"/>
              <a:gd name="connsiteY201" fmla="*/ 36000 h 1235984"/>
              <a:gd name="connsiteX202" fmla="*/ 1702576 w 3405150"/>
              <a:gd name="connsiteY202" fmla="*/ 72000 h 1235984"/>
              <a:gd name="connsiteX203" fmla="*/ 1666576 w 3405150"/>
              <a:gd name="connsiteY203" fmla="*/ 36000 h 1235984"/>
              <a:gd name="connsiteX204" fmla="*/ 1702576 w 3405150"/>
              <a:gd name="connsiteY204" fmla="*/ 0 h 1235984"/>
              <a:gd name="connsiteX205" fmla="*/ 1285932 w 3405150"/>
              <a:gd name="connsiteY205" fmla="*/ 0 h 1235984"/>
              <a:gd name="connsiteX206" fmla="*/ 1321932 w 3405150"/>
              <a:gd name="connsiteY206" fmla="*/ 36000 h 1235984"/>
              <a:gd name="connsiteX207" fmla="*/ 1285932 w 3405150"/>
              <a:gd name="connsiteY207" fmla="*/ 72000 h 1235984"/>
              <a:gd name="connsiteX208" fmla="*/ 1249932 w 3405150"/>
              <a:gd name="connsiteY208" fmla="*/ 36000 h 1235984"/>
              <a:gd name="connsiteX209" fmla="*/ 1285932 w 3405150"/>
              <a:gd name="connsiteY209" fmla="*/ 0 h 1235984"/>
              <a:gd name="connsiteX210" fmla="*/ 869288 w 3405150"/>
              <a:gd name="connsiteY210" fmla="*/ 0 h 1235984"/>
              <a:gd name="connsiteX211" fmla="*/ 905288 w 3405150"/>
              <a:gd name="connsiteY211" fmla="*/ 36000 h 1235984"/>
              <a:gd name="connsiteX212" fmla="*/ 869288 w 3405150"/>
              <a:gd name="connsiteY212" fmla="*/ 72000 h 1235984"/>
              <a:gd name="connsiteX213" fmla="*/ 833288 w 3405150"/>
              <a:gd name="connsiteY213" fmla="*/ 36000 h 1235984"/>
              <a:gd name="connsiteX214" fmla="*/ 869288 w 3405150"/>
              <a:gd name="connsiteY214" fmla="*/ 0 h 1235984"/>
              <a:gd name="connsiteX215" fmla="*/ 452644 w 3405150"/>
              <a:gd name="connsiteY215" fmla="*/ 0 h 1235984"/>
              <a:gd name="connsiteX216" fmla="*/ 488644 w 3405150"/>
              <a:gd name="connsiteY216" fmla="*/ 36000 h 1235984"/>
              <a:gd name="connsiteX217" fmla="*/ 452644 w 3405150"/>
              <a:gd name="connsiteY217" fmla="*/ 72000 h 1235984"/>
              <a:gd name="connsiteX218" fmla="*/ 416644 w 3405150"/>
              <a:gd name="connsiteY218" fmla="*/ 36000 h 1235984"/>
              <a:gd name="connsiteX219" fmla="*/ 452644 w 3405150"/>
              <a:gd name="connsiteY219" fmla="*/ 0 h 1235984"/>
              <a:gd name="connsiteX220" fmla="*/ 36000 w 3405150"/>
              <a:gd name="connsiteY220" fmla="*/ 0 h 1235984"/>
              <a:gd name="connsiteX221" fmla="*/ 72000 w 3405150"/>
              <a:gd name="connsiteY221" fmla="*/ 36000 h 1235984"/>
              <a:gd name="connsiteX222" fmla="*/ 36000 w 3405150"/>
              <a:gd name="connsiteY222" fmla="*/ 72000 h 1235984"/>
              <a:gd name="connsiteX223" fmla="*/ 0 w 3405150"/>
              <a:gd name="connsiteY223" fmla="*/ 36000 h 1235984"/>
              <a:gd name="connsiteX224" fmla="*/ 36000 w 3405150"/>
              <a:gd name="connsiteY22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</a:cxnLst>
            <a:rect l="l" t="t" r="r" b="b"/>
            <a:pathLst>
              <a:path w="3405150" h="1235984">
                <a:moveTo>
                  <a:pt x="3369150" y="1163984"/>
                </a:moveTo>
                <a:cubicBezTo>
                  <a:pt x="3389032" y="1163984"/>
                  <a:pt x="3405150" y="1180102"/>
                  <a:pt x="3405150" y="1199984"/>
                </a:cubicBezTo>
                <a:cubicBezTo>
                  <a:pt x="3405150" y="1219866"/>
                  <a:pt x="3389032" y="1235984"/>
                  <a:pt x="3369150" y="1235984"/>
                </a:cubicBezTo>
                <a:cubicBezTo>
                  <a:pt x="3349268" y="1235984"/>
                  <a:pt x="3333150" y="1219866"/>
                  <a:pt x="3333150" y="1199984"/>
                </a:cubicBezTo>
                <a:cubicBezTo>
                  <a:pt x="3333150" y="1180102"/>
                  <a:pt x="3349268" y="1163984"/>
                  <a:pt x="3369150" y="1163984"/>
                </a:cubicBezTo>
                <a:close/>
                <a:moveTo>
                  <a:pt x="2952508" y="1163984"/>
                </a:moveTo>
                <a:cubicBezTo>
                  <a:pt x="2972390" y="1163984"/>
                  <a:pt x="2988508" y="1180102"/>
                  <a:pt x="2988508" y="1199984"/>
                </a:cubicBezTo>
                <a:cubicBezTo>
                  <a:pt x="2988508" y="1219866"/>
                  <a:pt x="2972390" y="1235984"/>
                  <a:pt x="2952508" y="1235984"/>
                </a:cubicBezTo>
                <a:cubicBezTo>
                  <a:pt x="2932626" y="1235984"/>
                  <a:pt x="2916508" y="1219866"/>
                  <a:pt x="2916508" y="1199984"/>
                </a:cubicBezTo>
                <a:cubicBezTo>
                  <a:pt x="2916508" y="1180102"/>
                  <a:pt x="2932626" y="1163984"/>
                  <a:pt x="2952508" y="1163984"/>
                </a:cubicBezTo>
                <a:close/>
                <a:moveTo>
                  <a:pt x="2535864" y="1163984"/>
                </a:moveTo>
                <a:cubicBezTo>
                  <a:pt x="2555746" y="1163984"/>
                  <a:pt x="2571864" y="1180102"/>
                  <a:pt x="2571864" y="1199984"/>
                </a:cubicBezTo>
                <a:cubicBezTo>
                  <a:pt x="2571864" y="1219866"/>
                  <a:pt x="2555746" y="1235984"/>
                  <a:pt x="2535864" y="1235984"/>
                </a:cubicBezTo>
                <a:cubicBezTo>
                  <a:pt x="2515982" y="1235984"/>
                  <a:pt x="2499864" y="1219866"/>
                  <a:pt x="2499864" y="1199984"/>
                </a:cubicBezTo>
                <a:cubicBezTo>
                  <a:pt x="2499864" y="1180102"/>
                  <a:pt x="2515982" y="1163984"/>
                  <a:pt x="2535864" y="1163984"/>
                </a:cubicBezTo>
                <a:close/>
                <a:moveTo>
                  <a:pt x="2119220" y="1163984"/>
                </a:moveTo>
                <a:cubicBezTo>
                  <a:pt x="2139102" y="1163984"/>
                  <a:pt x="2155220" y="1180102"/>
                  <a:pt x="2155220" y="1199984"/>
                </a:cubicBezTo>
                <a:cubicBezTo>
                  <a:pt x="2155220" y="1219866"/>
                  <a:pt x="2139102" y="1235984"/>
                  <a:pt x="2119220" y="1235984"/>
                </a:cubicBezTo>
                <a:cubicBezTo>
                  <a:pt x="2099338" y="1235984"/>
                  <a:pt x="2083220" y="1219866"/>
                  <a:pt x="2083220" y="1199984"/>
                </a:cubicBezTo>
                <a:cubicBezTo>
                  <a:pt x="2083220" y="1180102"/>
                  <a:pt x="2099338" y="1163984"/>
                  <a:pt x="2119220" y="1163984"/>
                </a:cubicBezTo>
                <a:close/>
                <a:moveTo>
                  <a:pt x="1702576" y="1163984"/>
                </a:moveTo>
                <a:cubicBezTo>
                  <a:pt x="1722458" y="1163984"/>
                  <a:pt x="1738576" y="1180102"/>
                  <a:pt x="1738576" y="1199984"/>
                </a:cubicBezTo>
                <a:cubicBezTo>
                  <a:pt x="1738576" y="1219866"/>
                  <a:pt x="1722458" y="1235984"/>
                  <a:pt x="1702576" y="1235984"/>
                </a:cubicBezTo>
                <a:cubicBezTo>
                  <a:pt x="1682694" y="1235984"/>
                  <a:pt x="1666576" y="1219866"/>
                  <a:pt x="1666576" y="1199984"/>
                </a:cubicBezTo>
                <a:cubicBezTo>
                  <a:pt x="1666576" y="1180102"/>
                  <a:pt x="1682694" y="1163984"/>
                  <a:pt x="1702576" y="1163984"/>
                </a:cubicBezTo>
                <a:close/>
                <a:moveTo>
                  <a:pt x="1285932" y="1163984"/>
                </a:moveTo>
                <a:cubicBezTo>
                  <a:pt x="1305814" y="1163984"/>
                  <a:pt x="1321932" y="1180102"/>
                  <a:pt x="1321932" y="1199984"/>
                </a:cubicBezTo>
                <a:cubicBezTo>
                  <a:pt x="1321932" y="1219866"/>
                  <a:pt x="1305814" y="1235984"/>
                  <a:pt x="1285932" y="1235984"/>
                </a:cubicBezTo>
                <a:cubicBezTo>
                  <a:pt x="1266050" y="1235984"/>
                  <a:pt x="1249932" y="1219866"/>
                  <a:pt x="1249932" y="1199984"/>
                </a:cubicBezTo>
                <a:cubicBezTo>
                  <a:pt x="1249932" y="1180102"/>
                  <a:pt x="1266050" y="1163984"/>
                  <a:pt x="1285932" y="1163984"/>
                </a:cubicBezTo>
                <a:close/>
                <a:moveTo>
                  <a:pt x="869288" y="1163984"/>
                </a:moveTo>
                <a:cubicBezTo>
                  <a:pt x="889170" y="1163984"/>
                  <a:pt x="905288" y="1180102"/>
                  <a:pt x="905288" y="1199984"/>
                </a:cubicBezTo>
                <a:cubicBezTo>
                  <a:pt x="905288" y="1219866"/>
                  <a:pt x="889170" y="1235984"/>
                  <a:pt x="869288" y="1235984"/>
                </a:cubicBezTo>
                <a:cubicBezTo>
                  <a:pt x="849406" y="1235984"/>
                  <a:pt x="833288" y="1219866"/>
                  <a:pt x="833288" y="1199984"/>
                </a:cubicBezTo>
                <a:cubicBezTo>
                  <a:pt x="833288" y="1180102"/>
                  <a:pt x="849406" y="1163984"/>
                  <a:pt x="869288" y="1163984"/>
                </a:cubicBezTo>
                <a:close/>
                <a:moveTo>
                  <a:pt x="452644" y="1163984"/>
                </a:moveTo>
                <a:cubicBezTo>
                  <a:pt x="472526" y="1163984"/>
                  <a:pt x="488644" y="1180102"/>
                  <a:pt x="488644" y="1199984"/>
                </a:cubicBezTo>
                <a:cubicBezTo>
                  <a:pt x="488644" y="1219866"/>
                  <a:pt x="472526" y="1235984"/>
                  <a:pt x="452644" y="1235984"/>
                </a:cubicBezTo>
                <a:cubicBezTo>
                  <a:pt x="432762" y="1235984"/>
                  <a:pt x="416644" y="1219866"/>
                  <a:pt x="416644" y="1199984"/>
                </a:cubicBezTo>
                <a:cubicBezTo>
                  <a:pt x="416644" y="1180102"/>
                  <a:pt x="432762" y="1163984"/>
                  <a:pt x="452644" y="1163984"/>
                </a:cubicBezTo>
                <a:close/>
                <a:moveTo>
                  <a:pt x="36000" y="1163984"/>
                </a:moveTo>
                <a:cubicBezTo>
                  <a:pt x="55882" y="1163984"/>
                  <a:pt x="72000" y="1180102"/>
                  <a:pt x="72000" y="1199984"/>
                </a:cubicBezTo>
                <a:cubicBezTo>
                  <a:pt x="72000" y="1219866"/>
                  <a:pt x="55882" y="1235984"/>
                  <a:pt x="36000" y="1235984"/>
                </a:cubicBezTo>
                <a:cubicBezTo>
                  <a:pt x="16118" y="1235984"/>
                  <a:pt x="0" y="1219866"/>
                  <a:pt x="0" y="1199984"/>
                </a:cubicBezTo>
                <a:cubicBezTo>
                  <a:pt x="0" y="1180102"/>
                  <a:pt x="16118" y="1163984"/>
                  <a:pt x="36000" y="1163984"/>
                </a:cubicBezTo>
                <a:close/>
                <a:moveTo>
                  <a:pt x="3369150" y="872988"/>
                </a:moveTo>
                <a:cubicBezTo>
                  <a:pt x="3389032" y="872988"/>
                  <a:pt x="3405150" y="889106"/>
                  <a:pt x="3405150" y="908988"/>
                </a:cubicBezTo>
                <a:cubicBezTo>
                  <a:pt x="3405150" y="928870"/>
                  <a:pt x="3389032" y="944988"/>
                  <a:pt x="3369150" y="944988"/>
                </a:cubicBezTo>
                <a:cubicBezTo>
                  <a:pt x="3349268" y="944988"/>
                  <a:pt x="3333150" y="928870"/>
                  <a:pt x="3333150" y="908988"/>
                </a:cubicBezTo>
                <a:cubicBezTo>
                  <a:pt x="3333150" y="889106"/>
                  <a:pt x="3349268" y="872988"/>
                  <a:pt x="3369150" y="872988"/>
                </a:cubicBezTo>
                <a:close/>
                <a:moveTo>
                  <a:pt x="2952508" y="872988"/>
                </a:moveTo>
                <a:cubicBezTo>
                  <a:pt x="2972390" y="872988"/>
                  <a:pt x="2988508" y="889106"/>
                  <a:pt x="2988508" y="908988"/>
                </a:cubicBezTo>
                <a:cubicBezTo>
                  <a:pt x="2988508" y="928870"/>
                  <a:pt x="2972390" y="944988"/>
                  <a:pt x="2952508" y="944988"/>
                </a:cubicBezTo>
                <a:cubicBezTo>
                  <a:pt x="2932626" y="944988"/>
                  <a:pt x="2916508" y="928870"/>
                  <a:pt x="2916508" y="908988"/>
                </a:cubicBezTo>
                <a:cubicBezTo>
                  <a:pt x="2916508" y="889106"/>
                  <a:pt x="2932626" y="872988"/>
                  <a:pt x="2952508" y="872988"/>
                </a:cubicBezTo>
                <a:close/>
                <a:moveTo>
                  <a:pt x="2535864" y="872988"/>
                </a:moveTo>
                <a:cubicBezTo>
                  <a:pt x="2555746" y="872988"/>
                  <a:pt x="2571864" y="889106"/>
                  <a:pt x="2571864" y="908988"/>
                </a:cubicBezTo>
                <a:cubicBezTo>
                  <a:pt x="2571864" y="928870"/>
                  <a:pt x="2555746" y="944988"/>
                  <a:pt x="2535864" y="944988"/>
                </a:cubicBezTo>
                <a:cubicBezTo>
                  <a:pt x="2515982" y="944988"/>
                  <a:pt x="2499864" y="928870"/>
                  <a:pt x="2499864" y="908988"/>
                </a:cubicBezTo>
                <a:cubicBezTo>
                  <a:pt x="2499864" y="889106"/>
                  <a:pt x="2515982" y="872988"/>
                  <a:pt x="2535864" y="872988"/>
                </a:cubicBezTo>
                <a:close/>
                <a:moveTo>
                  <a:pt x="2119220" y="872988"/>
                </a:moveTo>
                <a:cubicBezTo>
                  <a:pt x="2139102" y="872988"/>
                  <a:pt x="2155220" y="889106"/>
                  <a:pt x="2155220" y="908988"/>
                </a:cubicBezTo>
                <a:cubicBezTo>
                  <a:pt x="2155220" y="928870"/>
                  <a:pt x="2139102" y="944988"/>
                  <a:pt x="2119220" y="944988"/>
                </a:cubicBezTo>
                <a:cubicBezTo>
                  <a:pt x="2099338" y="944988"/>
                  <a:pt x="2083220" y="928870"/>
                  <a:pt x="2083220" y="908988"/>
                </a:cubicBezTo>
                <a:cubicBezTo>
                  <a:pt x="2083220" y="889106"/>
                  <a:pt x="2099338" y="872988"/>
                  <a:pt x="2119220" y="872988"/>
                </a:cubicBezTo>
                <a:close/>
                <a:moveTo>
                  <a:pt x="1702576" y="872988"/>
                </a:moveTo>
                <a:cubicBezTo>
                  <a:pt x="1722458" y="872988"/>
                  <a:pt x="1738576" y="889106"/>
                  <a:pt x="1738576" y="908988"/>
                </a:cubicBezTo>
                <a:cubicBezTo>
                  <a:pt x="1738576" y="928870"/>
                  <a:pt x="1722458" y="944988"/>
                  <a:pt x="1702576" y="944988"/>
                </a:cubicBezTo>
                <a:cubicBezTo>
                  <a:pt x="1682694" y="944988"/>
                  <a:pt x="1666576" y="928870"/>
                  <a:pt x="1666576" y="908988"/>
                </a:cubicBezTo>
                <a:cubicBezTo>
                  <a:pt x="1666576" y="889106"/>
                  <a:pt x="1682694" y="872988"/>
                  <a:pt x="1702576" y="872988"/>
                </a:cubicBezTo>
                <a:close/>
                <a:moveTo>
                  <a:pt x="1285932" y="872988"/>
                </a:moveTo>
                <a:cubicBezTo>
                  <a:pt x="1305814" y="872988"/>
                  <a:pt x="1321932" y="889106"/>
                  <a:pt x="1321932" y="908988"/>
                </a:cubicBezTo>
                <a:cubicBezTo>
                  <a:pt x="1321932" y="928870"/>
                  <a:pt x="1305814" y="944988"/>
                  <a:pt x="1285932" y="944988"/>
                </a:cubicBezTo>
                <a:cubicBezTo>
                  <a:pt x="1266050" y="944988"/>
                  <a:pt x="1249932" y="928870"/>
                  <a:pt x="1249932" y="908988"/>
                </a:cubicBezTo>
                <a:cubicBezTo>
                  <a:pt x="1249932" y="889106"/>
                  <a:pt x="1266050" y="872988"/>
                  <a:pt x="1285932" y="872988"/>
                </a:cubicBezTo>
                <a:close/>
                <a:moveTo>
                  <a:pt x="869288" y="872988"/>
                </a:moveTo>
                <a:cubicBezTo>
                  <a:pt x="889170" y="872988"/>
                  <a:pt x="905288" y="889106"/>
                  <a:pt x="905288" y="908988"/>
                </a:cubicBezTo>
                <a:cubicBezTo>
                  <a:pt x="905288" y="928870"/>
                  <a:pt x="889170" y="944988"/>
                  <a:pt x="869288" y="944988"/>
                </a:cubicBezTo>
                <a:cubicBezTo>
                  <a:pt x="849406" y="944988"/>
                  <a:pt x="833288" y="928870"/>
                  <a:pt x="833288" y="908988"/>
                </a:cubicBezTo>
                <a:cubicBezTo>
                  <a:pt x="833288" y="889106"/>
                  <a:pt x="849406" y="872988"/>
                  <a:pt x="869288" y="872988"/>
                </a:cubicBezTo>
                <a:close/>
                <a:moveTo>
                  <a:pt x="452644" y="872988"/>
                </a:moveTo>
                <a:cubicBezTo>
                  <a:pt x="472526" y="872988"/>
                  <a:pt x="488644" y="889106"/>
                  <a:pt x="488644" y="908988"/>
                </a:cubicBezTo>
                <a:cubicBezTo>
                  <a:pt x="488644" y="928870"/>
                  <a:pt x="472526" y="944988"/>
                  <a:pt x="452644" y="944988"/>
                </a:cubicBezTo>
                <a:cubicBezTo>
                  <a:pt x="432762" y="944988"/>
                  <a:pt x="416644" y="928870"/>
                  <a:pt x="416644" y="908988"/>
                </a:cubicBezTo>
                <a:cubicBezTo>
                  <a:pt x="416644" y="889106"/>
                  <a:pt x="432762" y="872988"/>
                  <a:pt x="452644" y="872988"/>
                </a:cubicBezTo>
                <a:close/>
                <a:moveTo>
                  <a:pt x="36000" y="872988"/>
                </a:moveTo>
                <a:cubicBezTo>
                  <a:pt x="55882" y="872988"/>
                  <a:pt x="72000" y="889106"/>
                  <a:pt x="72000" y="908988"/>
                </a:cubicBezTo>
                <a:cubicBezTo>
                  <a:pt x="72000" y="928870"/>
                  <a:pt x="55882" y="944988"/>
                  <a:pt x="36000" y="944988"/>
                </a:cubicBezTo>
                <a:cubicBezTo>
                  <a:pt x="16118" y="944988"/>
                  <a:pt x="0" y="928870"/>
                  <a:pt x="0" y="908988"/>
                </a:cubicBezTo>
                <a:cubicBezTo>
                  <a:pt x="0" y="889106"/>
                  <a:pt x="16118" y="872988"/>
                  <a:pt x="36000" y="872988"/>
                </a:cubicBezTo>
                <a:close/>
                <a:moveTo>
                  <a:pt x="3369150" y="581992"/>
                </a:moveTo>
                <a:cubicBezTo>
                  <a:pt x="3389032" y="581992"/>
                  <a:pt x="3405150" y="598110"/>
                  <a:pt x="3405150" y="617992"/>
                </a:cubicBezTo>
                <a:cubicBezTo>
                  <a:pt x="3405150" y="637874"/>
                  <a:pt x="3389032" y="653992"/>
                  <a:pt x="3369150" y="653992"/>
                </a:cubicBezTo>
                <a:cubicBezTo>
                  <a:pt x="3349268" y="653992"/>
                  <a:pt x="3333150" y="637874"/>
                  <a:pt x="3333150" y="617992"/>
                </a:cubicBezTo>
                <a:cubicBezTo>
                  <a:pt x="3333150" y="598110"/>
                  <a:pt x="3349268" y="581992"/>
                  <a:pt x="3369150" y="581992"/>
                </a:cubicBezTo>
                <a:close/>
                <a:moveTo>
                  <a:pt x="2952508" y="581992"/>
                </a:moveTo>
                <a:cubicBezTo>
                  <a:pt x="2972390" y="581992"/>
                  <a:pt x="2988508" y="598110"/>
                  <a:pt x="2988508" y="617992"/>
                </a:cubicBezTo>
                <a:cubicBezTo>
                  <a:pt x="2988508" y="637874"/>
                  <a:pt x="2972390" y="653992"/>
                  <a:pt x="2952508" y="653992"/>
                </a:cubicBezTo>
                <a:cubicBezTo>
                  <a:pt x="2932626" y="653992"/>
                  <a:pt x="2916508" y="637874"/>
                  <a:pt x="2916508" y="617992"/>
                </a:cubicBezTo>
                <a:cubicBezTo>
                  <a:pt x="2916508" y="598110"/>
                  <a:pt x="2932626" y="581992"/>
                  <a:pt x="2952508" y="581992"/>
                </a:cubicBezTo>
                <a:close/>
                <a:moveTo>
                  <a:pt x="2535864" y="581992"/>
                </a:moveTo>
                <a:cubicBezTo>
                  <a:pt x="2555746" y="581992"/>
                  <a:pt x="2571864" y="598110"/>
                  <a:pt x="2571864" y="617992"/>
                </a:cubicBezTo>
                <a:cubicBezTo>
                  <a:pt x="2571864" y="637874"/>
                  <a:pt x="2555746" y="653992"/>
                  <a:pt x="2535864" y="653992"/>
                </a:cubicBezTo>
                <a:cubicBezTo>
                  <a:pt x="2515982" y="653992"/>
                  <a:pt x="2499864" y="637874"/>
                  <a:pt x="2499864" y="617992"/>
                </a:cubicBezTo>
                <a:cubicBezTo>
                  <a:pt x="2499864" y="598110"/>
                  <a:pt x="2515982" y="581992"/>
                  <a:pt x="2535864" y="581992"/>
                </a:cubicBezTo>
                <a:close/>
                <a:moveTo>
                  <a:pt x="2119220" y="581992"/>
                </a:moveTo>
                <a:cubicBezTo>
                  <a:pt x="2139102" y="581992"/>
                  <a:pt x="2155220" y="598110"/>
                  <a:pt x="2155220" y="617992"/>
                </a:cubicBezTo>
                <a:cubicBezTo>
                  <a:pt x="2155220" y="637874"/>
                  <a:pt x="2139102" y="653992"/>
                  <a:pt x="2119220" y="653992"/>
                </a:cubicBezTo>
                <a:cubicBezTo>
                  <a:pt x="2099338" y="653992"/>
                  <a:pt x="2083220" y="637874"/>
                  <a:pt x="2083220" y="617992"/>
                </a:cubicBezTo>
                <a:cubicBezTo>
                  <a:pt x="2083220" y="598110"/>
                  <a:pt x="2099338" y="581992"/>
                  <a:pt x="2119220" y="581992"/>
                </a:cubicBezTo>
                <a:close/>
                <a:moveTo>
                  <a:pt x="1702576" y="581992"/>
                </a:moveTo>
                <a:cubicBezTo>
                  <a:pt x="1722458" y="581992"/>
                  <a:pt x="1738576" y="598110"/>
                  <a:pt x="1738576" y="617992"/>
                </a:cubicBezTo>
                <a:cubicBezTo>
                  <a:pt x="1738576" y="637874"/>
                  <a:pt x="1722458" y="653992"/>
                  <a:pt x="1702576" y="653992"/>
                </a:cubicBezTo>
                <a:cubicBezTo>
                  <a:pt x="1682694" y="653992"/>
                  <a:pt x="1666576" y="637874"/>
                  <a:pt x="1666576" y="617992"/>
                </a:cubicBezTo>
                <a:cubicBezTo>
                  <a:pt x="1666576" y="598110"/>
                  <a:pt x="1682694" y="581992"/>
                  <a:pt x="1702576" y="581992"/>
                </a:cubicBezTo>
                <a:close/>
                <a:moveTo>
                  <a:pt x="1285932" y="581992"/>
                </a:moveTo>
                <a:cubicBezTo>
                  <a:pt x="1305814" y="581992"/>
                  <a:pt x="1321932" y="598110"/>
                  <a:pt x="1321932" y="617992"/>
                </a:cubicBezTo>
                <a:cubicBezTo>
                  <a:pt x="1321932" y="637874"/>
                  <a:pt x="1305814" y="653992"/>
                  <a:pt x="1285932" y="653992"/>
                </a:cubicBezTo>
                <a:cubicBezTo>
                  <a:pt x="1266050" y="653992"/>
                  <a:pt x="1249932" y="637874"/>
                  <a:pt x="1249932" y="617992"/>
                </a:cubicBezTo>
                <a:cubicBezTo>
                  <a:pt x="1249932" y="598110"/>
                  <a:pt x="1266050" y="581992"/>
                  <a:pt x="1285932" y="581992"/>
                </a:cubicBezTo>
                <a:close/>
                <a:moveTo>
                  <a:pt x="869288" y="581992"/>
                </a:moveTo>
                <a:cubicBezTo>
                  <a:pt x="889170" y="581992"/>
                  <a:pt x="905288" y="598110"/>
                  <a:pt x="905288" y="617992"/>
                </a:cubicBezTo>
                <a:cubicBezTo>
                  <a:pt x="905288" y="637874"/>
                  <a:pt x="889170" y="653992"/>
                  <a:pt x="869288" y="653992"/>
                </a:cubicBezTo>
                <a:cubicBezTo>
                  <a:pt x="849406" y="653992"/>
                  <a:pt x="833288" y="637874"/>
                  <a:pt x="833288" y="617992"/>
                </a:cubicBezTo>
                <a:cubicBezTo>
                  <a:pt x="833288" y="598110"/>
                  <a:pt x="849406" y="581992"/>
                  <a:pt x="869288" y="581992"/>
                </a:cubicBezTo>
                <a:close/>
                <a:moveTo>
                  <a:pt x="452644" y="581992"/>
                </a:moveTo>
                <a:cubicBezTo>
                  <a:pt x="472526" y="581992"/>
                  <a:pt x="488644" y="598110"/>
                  <a:pt x="488644" y="617992"/>
                </a:cubicBezTo>
                <a:cubicBezTo>
                  <a:pt x="488644" y="637874"/>
                  <a:pt x="472526" y="653992"/>
                  <a:pt x="452644" y="653992"/>
                </a:cubicBezTo>
                <a:cubicBezTo>
                  <a:pt x="432762" y="653992"/>
                  <a:pt x="416644" y="637874"/>
                  <a:pt x="416644" y="617992"/>
                </a:cubicBezTo>
                <a:cubicBezTo>
                  <a:pt x="416644" y="598110"/>
                  <a:pt x="432762" y="581992"/>
                  <a:pt x="452644" y="581992"/>
                </a:cubicBezTo>
                <a:close/>
                <a:moveTo>
                  <a:pt x="36000" y="581992"/>
                </a:moveTo>
                <a:cubicBezTo>
                  <a:pt x="55882" y="581992"/>
                  <a:pt x="72000" y="598110"/>
                  <a:pt x="72000" y="617992"/>
                </a:cubicBezTo>
                <a:cubicBezTo>
                  <a:pt x="72000" y="637874"/>
                  <a:pt x="55882" y="653992"/>
                  <a:pt x="36000" y="653992"/>
                </a:cubicBezTo>
                <a:cubicBezTo>
                  <a:pt x="16118" y="653992"/>
                  <a:pt x="0" y="637874"/>
                  <a:pt x="0" y="617992"/>
                </a:cubicBezTo>
                <a:cubicBezTo>
                  <a:pt x="0" y="598110"/>
                  <a:pt x="16118" y="581992"/>
                  <a:pt x="36000" y="581992"/>
                </a:cubicBezTo>
                <a:close/>
                <a:moveTo>
                  <a:pt x="3369150" y="290996"/>
                </a:moveTo>
                <a:cubicBezTo>
                  <a:pt x="3389032" y="290996"/>
                  <a:pt x="3405150" y="307114"/>
                  <a:pt x="3405150" y="326996"/>
                </a:cubicBezTo>
                <a:cubicBezTo>
                  <a:pt x="3405150" y="346878"/>
                  <a:pt x="3389032" y="362996"/>
                  <a:pt x="3369150" y="362996"/>
                </a:cubicBezTo>
                <a:cubicBezTo>
                  <a:pt x="3349268" y="362996"/>
                  <a:pt x="3333150" y="346878"/>
                  <a:pt x="3333150" y="326996"/>
                </a:cubicBezTo>
                <a:cubicBezTo>
                  <a:pt x="3333150" y="307114"/>
                  <a:pt x="3349268" y="290996"/>
                  <a:pt x="3369150" y="290996"/>
                </a:cubicBezTo>
                <a:close/>
                <a:moveTo>
                  <a:pt x="2952508" y="290996"/>
                </a:moveTo>
                <a:cubicBezTo>
                  <a:pt x="2972390" y="290996"/>
                  <a:pt x="2988508" y="307114"/>
                  <a:pt x="2988508" y="326996"/>
                </a:cubicBezTo>
                <a:cubicBezTo>
                  <a:pt x="2988508" y="346878"/>
                  <a:pt x="2972390" y="362996"/>
                  <a:pt x="2952508" y="362996"/>
                </a:cubicBezTo>
                <a:cubicBezTo>
                  <a:pt x="2932626" y="362996"/>
                  <a:pt x="2916508" y="346878"/>
                  <a:pt x="2916508" y="326996"/>
                </a:cubicBezTo>
                <a:cubicBezTo>
                  <a:pt x="2916508" y="307114"/>
                  <a:pt x="2932626" y="290996"/>
                  <a:pt x="2952508" y="290996"/>
                </a:cubicBezTo>
                <a:close/>
                <a:moveTo>
                  <a:pt x="2535864" y="290996"/>
                </a:moveTo>
                <a:cubicBezTo>
                  <a:pt x="2555746" y="290996"/>
                  <a:pt x="2571864" y="307114"/>
                  <a:pt x="2571864" y="326996"/>
                </a:cubicBezTo>
                <a:cubicBezTo>
                  <a:pt x="2571864" y="346878"/>
                  <a:pt x="2555746" y="362996"/>
                  <a:pt x="2535864" y="362996"/>
                </a:cubicBezTo>
                <a:cubicBezTo>
                  <a:pt x="2515982" y="362996"/>
                  <a:pt x="2499864" y="346878"/>
                  <a:pt x="2499864" y="326996"/>
                </a:cubicBezTo>
                <a:cubicBezTo>
                  <a:pt x="2499864" y="307114"/>
                  <a:pt x="2515982" y="290996"/>
                  <a:pt x="2535864" y="290996"/>
                </a:cubicBezTo>
                <a:close/>
                <a:moveTo>
                  <a:pt x="2119220" y="290996"/>
                </a:moveTo>
                <a:cubicBezTo>
                  <a:pt x="2139102" y="290996"/>
                  <a:pt x="2155220" y="307114"/>
                  <a:pt x="2155220" y="326996"/>
                </a:cubicBezTo>
                <a:cubicBezTo>
                  <a:pt x="2155220" y="346878"/>
                  <a:pt x="2139102" y="362996"/>
                  <a:pt x="2119220" y="362996"/>
                </a:cubicBezTo>
                <a:cubicBezTo>
                  <a:pt x="2099338" y="362996"/>
                  <a:pt x="2083220" y="346878"/>
                  <a:pt x="2083220" y="326996"/>
                </a:cubicBezTo>
                <a:cubicBezTo>
                  <a:pt x="2083220" y="307114"/>
                  <a:pt x="2099338" y="290996"/>
                  <a:pt x="2119220" y="290996"/>
                </a:cubicBezTo>
                <a:close/>
                <a:moveTo>
                  <a:pt x="1702576" y="290996"/>
                </a:moveTo>
                <a:cubicBezTo>
                  <a:pt x="1722458" y="290996"/>
                  <a:pt x="1738576" y="307114"/>
                  <a:pt x="1738576" y="326996"/>
                </a:cubicBezTo>
                <a:cubicBezTo>
                  <a:pt x="1738576" y="346878"/>
                  <a:pt x="1722458" y="362996"/>
                  <a:pt x="1702576" y="362996"/>
                </a:cubicBezTo>
                <a:cubicBezTo>
                  <a:pt x="1682694" y="362996"/>
                  <a:pt x="1666576" y="346878"/>
                  <a:pt x="1666576" y="326996"/>
                </a:cubicBezTo>
                <a:cubicBezTo>
                  <a:pt x="1666576" y="307114"/>
                  <a:pt x="1682694" y="290996"/>
                  <a:pt x="1702576" y="290996"/>
                </a:cubicBezTo>
                <a:close/>
                <a:moveTo>
                  <a:pt x="1285932" y="290996"/>
                </a:moveTo>
                <a:cubicBezTo>
                  <a:pt x="1305814" y="290996"/>
                  <a:pt x="1321932" y="307114"/>
                  <a:pt x="1321932" y="326996"/>
                </a:cubicBezTo>
                <a:cubicBezTo>
                  <a:pt x="1321932" y="346878"/>
                  <a:pt x="1305814" y="362996"/>
                  <a:pt x="1285932" y="362996"/>
                </a:cubicBezTo>
                <a:cubicBezTo>
                  <a:pt x="1266050" y="362996"/>
                  <a:pt x="1249932" y="346878"/>
                  <a:pt x="1249932" y="326996"/>
                </a:cubicBezTo>
                <a:cubicBezTo>
                  <a:pt x="1249932" y="307114"/>
                  <a:pt x="1266050" y="290996"/>
                  <a:pt x="1285932" y="290996"/>
                </a:cubicBezTo>
                <a:close/>
                <a:moveTo>
                  <a:pt x="869288" y="290996"/>
                </a:moveTo>
                <a:cubicBezTo>
                  <a:pt x="889170" y="290996"/>
                  <a:pt x="905288" y="307114"/>
                  <a:pt x="905288" y="326996"/>
                </a:cubicBezTo>
                <a:cubicBezTo>
                  <a:pt x="905288" y="346878"/>
                  <a:pt x="889170" y="362996"/>
                  <a:pt x="869288" y="362996"/>
                </a:cubicBezTo>
                <a:cubicBezTo>
                  <a:pt x="849406" y="362996"/>
                  <a:pt x="833288" y="346878"/>
                  <a:pt x="833288" y="326996"/>
                </a:cubicBezTo>
                <a:cubicBezTo>
                  <a:pt x="833288" y="307114"/>
                  <a:pt x="849406" y="290996"/>
                  <a:pt x="869288" y="290996"/>
                </a:cubicBezTo>
                <a:close/>
                <a:moveTo>
                  <a:pt x="452644" y="290996"/>
                </a:moveTo>
                <a:cubicBezTo>
                  <a:pt x="472526" y="290996"/>
                  <a:pt x="488644" y="307114"/>
                  <a:pt x="488644" y="326996"/>
                </a:cubicBezTo>
                <a:cubicBezTo>
                  <a:pt x="488644" y="346878"/>
                  <a:pt x="472526" y="362996"/>
                  <a:pt x="452644" y="362996"/>
                </a:cubicBezTo>
                <a:cubicBezTo>
                  <a:pt x="432762" y="362996"/>
                  <a:pt x="416644" y="346878"/>
                  <a:pt x="416644" y="326996"/>
                </a:cubicBezTo>
                <a:cubicBezTo>
                  <a:pt x="416644" y="307114"/>
                  <a:pt x="432762" y="290996"/>
                  <a:pt x="452644" y="290996"/>
                </a:cubicBezTo>
                <a:close/>
                <a:moveTo>
                  <a:pt x="36000" y="290996"/>
                </a:moveTo>
                <a:cubicBezTo>
                  <a:pt x="55882" y="290996"/>
                  <a:pt x="72000" y="307114"/>
                  <a:pt x="72000" y="326996"/>
                </a:cubicBezTo>
                <a:cubicBezTo>
                  <a:pt x="72000" y="346878"/>
                  <a:pt x="55882" y="362996"/>
                  <a:pt x="36000" y="362996"/>
                </a:cubicBezTo>
                <a:cubicBezTo>
                  <a:pt x="16118" y="362996"/>
                  <a:pt x="0" y="346878"/>
                  <a:pt x="0" y="326996"/>
                </a:cubicBezTo>
                <a:cubicBezTo>
                  <a:pt x="0" y="307114"/>
                  <a:pt x="16118" y="290996"/>
                  <a:pt x="36000" y="290996"/>
                </a:cubicBezTo>
                <a:close/>
                <a:moveTo>
                  <a:pt x="3369150" y="0"/>
                </a:moveTo>
                <a:cubicBezTo>
                  <a:pt x="3389032" y="0"/>
                  <a:pt x="3405150" y="16118"/>
                  <a:pt x="3405150" y="36000"/>
                </a:cubicBezTo>
                <a:cubicBezTo>
                  <a:pt x="3405150" y="55882"/>
                  <a:pt x="3389032" y="72000"/>
                  <a:pt x="3369150" y="72000"/>
                </a:cubicBezTo>
                <a:cubicBezTo>
                  <a:pt x="3349268" y="72000"/>
                  <a:pt x="3333150" y="55882"/>
                  <a:pt x="3333150" y="36000"/>
                </a:cubicBezTo>
                <a:cubicBezTo>
                  <a:pt x="3333150" y="16118"/>
                  <a:pt x="3349268" y="0"/>
                  <a:pt x="3369150" y="0"/>
                </a:cubicBezTo>
                <a:close/>
                <a:moveTo>
                  <a:pt x="2952508" y="0"/>
                </a:moveTo>
                <a:cubicBezTo>
                  <a:pt x="2972390" y="0"/>
                  <a:pt x="2988508" y="16118"/>
                  <a:pt x="2988508" y="36000"/>
                </a:cubicBezTo>
                <a:cubicBezTo>
                  <a:pt x="2988508" y="55882"/>
                  <a:pt x="2972390" y="72000"/>
                  <a:pt x="2952508" y="72000"/>
                </a:cubicBezTo>
                <a:cubicBezTo>
                  <a:pt x="2932626" y="72000"/>
                  <a:pt x="2916508" y="55882"/>
                  <a:pt x="2916508" y="36000"/>
                </a:cubicBezTo>
                <a:cubicBezTo>
                  <a:pt x="2916508" y="16118"/>
                  <a:pt x="2932626" y="0"/>
                  <a:pt x="2952508" y="0"/>
                </a:cubicBezTo>
                <a:close/>
                <a:moveTo>
                  <a:pt x="2535864" y="0"/>
                </a:moveTo>
                <a:cubicBezTo>
                  <a:pt x="2555746" y="0"/>
                  <a:pt x="2571864" y="16118"/>
                  <a:pt x="2571864" y="36000"/>
                </a:cubicBezTo>
                <a:cubicBezTo>
                  <a:pt x="2571864" y="55882"/>
                  <a:pt x="2555746" y="72000"/>
                  <a:pt x="2535864" y="72000"/>
                </a:cubicBezTo>
                <a:cubicBezTo>
                  <a:pt x="2515982" y="72000"/>
                  <a:pt x="2499864" y="55882"/>
                  <a:pt x="2499864" y="36000"/>
                </a:cubicBezTo>
                <a:cubicBezTo>
                  <a:pt x="2499864" y="16118"/>
                  <a:pt x="2515982" y="0"/>
                  <a:pt x="2535864" y="0"/>
                </a:cubicBezTo>
                <a:close/>
                <a:moveTo>
                  <a:pt x="2119220" y="0"/>
                </a:moveTo>
                <a:cubicBezTo>
                  <a:pt x="2139102" y="0"/>
                  <a:pt x="2155220" y="16118"/>
                  <a:pt x="2155220" y="36000"/>
                </a:cubicBezTo>
                <a:cubicBezTo>
                  <a:pt x="2155220" y="55882"/>
                  <a:pt x="2139102" y="72000"/>
                  <a:pt x="2119220" y="72000"/>
                </a:cubicBezTo>
                <a:cubicBezTo>
                  <a:pt x="2099338" y="72000"/>
                  <a:pt x="2083220" y="55882"/>
                  <a:pt x="2083220" y="36000"/>
                </a:cubicBezTo>
                <a:cubicBezTo>
                  <a:pt x="2083220" y="16118"/>
                  <a:pt x="2099338" y="0"/>
                  <a:pt x="2119220" y="0"/>
                </a:cubicBezTo>
                <a:close/>
                <a:moveTo>
                  <a:pt x="1702576" y="0"/>
                </a:moveTo>
                <a:cubicBezTo>
                  <a:pt x="1722458" y="0"/>
                  <a:pt x="1738576" y="16118"/>
                  <a:pt x="1738576" y="36000"/>
                </a:cubicBezTo>
                <a:cubicBezTo>
                  <a:pt x="1738576" y="55882"/>
                  <a:pt x="1722458" y="72000"/>
                  <a:pt x="1702576" y="72000"/>
                </a:cubicBezTo>
                <a:cubicBezTo>
                  <a:pt x="1682694" y="72000"/>
                  <a:pt x="1666576" y="55882"/>
                  <a:pt x="1666576" y="36000"/>
                </a:cubicBezTo>
                <a:cubicBezTo>
                  <a:pt x="1666576" y="16118"/>
                  <a:pt x="1682694" y="0"/>
                  <a:pt x="1702576" y="0"/>
                </a:cubicBezTo>
                <a:close/>
                <a:moveTo>
                  <a:pt x="1285932" y="0"/>
                </a:moveTo>
                <a:cubicBezTo>
                  <a:pt x="1305814" y="0"/>
                  <a:pt x="1321932" y="16118"/>
                  <a:pt x="1321932" y="36000"/>
                </a:cubicBezTo>
                <a:cubicBezTo>
                  <a:pt x="1321932" y="55882"/>
                  <a:pt x="1305814" y="72000"/>
                  <a:pt x="1285932" y="72000"/>
                </a:cubicBezTo>
                <a:cubicBezTo>
                  <a:pt x="1266050" y="72000"/>
                  <a:pt x="1249932" y="55882"/>
                  <a:pt x="1249932" y="36000"/>
                </a:cubicBezTo>
                <a:cubicBezTo>
                  <a:pt x="1249932" y="16118"/>
                  <a:pt x="1266050" y="0"/>
                  <a:pt x="1285932" y="0"/>
                </a:cubicBezTo>
                <a:close/>
                <a:moveTo>
                  <a:pt x="869288" y="0"/>
                </a:moveTo>
                <a:cubicBezTo>
                  <a:pt x="889170" y="0"/>
                  <a:pt x="905288" y="16118"/>
                  <a:pt x="905288" y="36000"/>
                </a:cubicBezTo>
                <a:cubicBezTo>
                  <a:pt x="905288" y="55882"/>
                  <a:pt x="889170" y="72000"/>
                  <a:pt x="869288" y="72000"/>
                </a:cubicBezTo>
                <a:cubicBezTo>
                  <a:pt x="849406" y="72000"/>
                  <a:pt x="833288" y="55882"/>
                  <a:pt x="833288" y="36000"/>
                </a:cubicBezTo>
                <a:cubicBezTo>
                  <a:pt x="833288" y="16118"/>
                  <a:pt x="849406" y="0"/>
                  <a:pt x="869288" y="0"/>
                </a:cubicBezTo>
                <a:close/>
                <a:moveTo>
                  <a:pt x="452644" y="0"/>
                </a:moveTo>
                <a:cubicBezTo>
                  <a:pt x="472526" y="0"/>
                  <a:pt x="488644" y="16118"/>
                  <a:pt x="488644" y="36000"/>
                </a:cubicBezTo>
                <a:cubicBezTo>
                  <a:pt x="488644" y="55882"/>
                  <a:pt x="472526" y="72000"/>
                  <a:pt x="452644" y="72000"/>
                </a:cubicBezTo>
                <a:cubicBezTo>
                  <a:pt x="432762" y="72000"/>
                  <a:pt x="416644" y="55882"/>
                  <a:pt x="416644" y="36000"/>
                </a:cubicBezTo>
                <a:cubicBezTo>
                  <a:pt x="416644" y="16118"/>
                  <a:pt x="432762" y="0"/>
                  <a:pt x="452644" y="0"/>
                </a:cubicBezTo>
                <a:close/>
                <a:moveTo>
                  <a:pt x="36000" y="0"/>
                </a:moveTo>
                <a:cubicBezTo>
                  <a:pt x="55882" y="0"/>
                  <a:pt x="72000" y="16118"/>
                  <a:pt x="72000" y="36000"/>
                </a:cubicBezTo>
                <a:cubicBezTo>
                  <a:pt x="72000" y="55882"/>
                  <a:pt x="55882" y="72000"/>
                  <a:pt x="36000" y="72000"/>
                </a:cubicBezTo>
                <a:cubicBezTo>
                  <a:pt x="16118" y="72000"/>
                  <a:pt x="0" y="55882"/>
                  <a:pt x="0" y="36000"/>
                </a:cubicBezTo>
                <a:cubicBezTo>
                  <a:pt x="0" y="16118"/>
                  <a:pt x="16118" y="0"/>
                  <a:pt x="36000" y="0"/>
                </a:cubicBezTo>
                <a:close/>
              </a:path>
            </a:pathLst>
          </a:custGeom>
          <a:gradFill>
            <a:gsLst>
              <a:gs pos="100000">
                <a:srgbClr val="5F85C3">
                  <a:alpha val="0"/>
                </a:srgbClr>
              </a:gs>
              <a:gs pos="0">
                <a:srgbClr val="5F85C3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0" y="3055716"/>
            <a:ext cx="12192000" cy="1365859"/>
          </a:xfrm>
          <a:prstGeom prst="rect">
            <a:avLst/>
          </a:prstGeom>
          <a:gradFill>
            <a:gsLst>
              <a:gs pos="0">
                <a:srgbClr val="673AB7"/>
              </a:gs>
              <a:gs pos="100000">
                <a:srgbClr val="515983">
                  <a:alpha val="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矩形: 圆角 19"/>
          <p:cNvSpPr/>
          <p:nvPr>
            <p:custDataLst>
              <p:tags r:id="rId4"/>
            </p:custDataLst>
          </p:nvPr>
        </p:nvSpPr>
        <p:spPr>
          <a:xfrm>
            <a:off x="7306294" y="1808163"/>
            <a:ext cx="2103120" cy="3557500"/>
          </a:xfrm>
          <a:prstGeom prst="roundRect">
            <a:avLst>
              <a:gd name="adj" fmla="val 8454"/>
            </a:avLst>
          </a:prstGeom>
          <a:solidFill>
            <a:srgbClr val="FFFFFF"/>
          </a:solidFill>
          <a:ln>
            <a:noFill/>
          </a:ln>
          <a:effectLst>
            <a:outerShdw blurRad="63500" sx="101000" sy="101000" algn="ctr" rotWithShape="0">
              <a:srgbClr val="000000">
                <a:alpha val="10000"/>
              </a:srgb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10" name="矩形: 圆角 20"/>
          <p:cNvSpPr/>
          <p:nvPr>
            <p:custDataLst>
              <p:tags r:id="rId5"/>
            </p:custDataLst>
          </p:nvPr>
        </p:nvSpPr>
        <p:spPr>
          <a:xfrm>
            <a:off x="9568148" y="1808163"/>
            <a:ext cx="2103120" cy="3557500"/>
          </a:xfrm>
          <a:prstGeom prst="roundRect">
            <a:avLst>
              <a:gd name="adj" fmla="val 8454"/>
            </a:avLst>
          </a:prstGeom>
          <a:solidFill>
            <a:srgbClr val="FFFFFF"/>
          </a:solidFill>
          <a:ln>
            <a:noFill/>
          </a:ln>
          <a:effectLst>
            <a:outerShdw blurRad="63500" sx="101000" sy="101000" algn="ctr" rotWithShape="0">
              <a:srgbClr val="000000">
                <a:alpha val="10000"/>
              </a:srgb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cxnSp>
        <p:nvCxnSpPr>
          <p:cNvPr id="54" name="直接连接符 53"/>
          <p:cNvCxnSpPr/>
          <p:nvPr>
            <p:custDataLst>
              <p:tags r:id="rId6"/>
            </p:custDataLst>
          </p:nvPr>
        </p:nvCxnSpPr>
        <p:spPr>
          <a:xfrm>
            <a:off x="7671873" y="2921684"/>
            <a:ext cx="1371962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55" name="文本框 54"/>
          <p:cNvSpPr txBox="1"/>
          <p:nvPr>
            <p:custDataLst>
              <p:tags r:id="rId7"/>
            </p:custDataLst>
          </p:nvPr>
        </p:nvSpPr>
        <p:spPr>
          <a:xfrm>
            <a:off x="7674610" y="2960370"/>
            <a:ext cx="1308735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ln w="3175"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单击输入正文文字是思想提炼</a:t>
            </a:r>
            <a:endParaRPr lang="zh-CN" altLang="en-US" sz="1200" dirty="0">
              <a:ln w="3175"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6" name="矩形: 圆角 38"/>
          <p:cNvSpPr/>
          <p:nvPr>
            <p:custDataLst>
              <p:tags r:id="rId8"/>
            </p:custDataLst>
          </p:nvPr>
        </p:nvSpPr>
        <p:spPr>
          <a:xfrm>
            <a:off x="7570470" y="3881120"/>
            <a:ext cx="1597660" cy="412750"/>
          </a:xfrm>
          <a:prstGeom prst="roundRect">
            <a:avLst>
              <a:gd name="adj" fmla="val 50000"/>
            </a:avLst>
          </a:prstGeom>
          <a:solidFill>
            <a:srgbClr val="673AB7">
              <a:alpha val="94000"/>
            </a:srgbClr>
          </a:solidFill>
          <a:ln>
            <a:noFill/>
          </a:ln>
          <a:effectLst>
            <a:outerShdw blurRad="63500" sx="101000" sy="101000" algn="ctr" rotWithShape="0">
              <a:srgbClr val="A71209">
                <a:alpha val="10000"/>
              </a:srgb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57" name="文本框 56"/>
          <p:cNvSpPr txBox="1"/>
          <p:nvPr>
            <p:custDataLst>
              <p:tags r:id="rId9"/>
            </p:custDataLst>
          </p:nvPr>
        </p:nvSpPr>
        <p:spPr>
          <a:xfrm>
            <a:off x="7692390" y="3881120"/>
            <a:ext cx="1402715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" dirty="0">
                <a:ln w="3175">
                  <a:noFill/>
                </a:ln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输入文字</a:t>
            </a:r>
            <a:endParaRPr lang="zh-CN" altLang="en-US" sz="1500" dirty="0">
              <a:ln w="3175">
                <a:noFill/>
              </a:ln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8" name="矩形: 圆角 40"/>
          <p:cNvSpPr/>
          <p:nvPr>
            <p:custDataLst>
              <p:tags r:id="rId10"/>
            </p:custDataLst>
          </p:nvPr>
        </p:nvSpPr>
        <p:spPr>
          <a:xfrm>
            <a:off x="7570470" y="4394835"/>
            <a:ext cx="1597660" cy="412750"/>
          </a:xfrm>
          <a:prstGeom prst="roundRect">
            <a:avLst>
              <a:gd name="adj" fmla="val 50000"/>
            </a:avLst>
          </a:prstGeom>
          <a:noFill/>
          <a:ln>
            <a:solidFill>
              <a:srgbClr val="5F85C3"/>
            </a:solidFill>
          </a:ln>
          <a:effectLst>
            <a:outerShdw blurRad="63500" sx="101000" sy="101000" algn="ctr" rotWithShape="0">
              <a:srgbClr val="A71209">
                <a:alpha val="10000"/>
              </a:srgb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11"/>
            </p:custDataLst>
          </p:nvPr>
        </p:nvSpPr>
        <p:spPr>
          <a:xfrm>
            <a:off x="7681595" y="4440555"/>
            <a:ext cx="1402715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" dirty="0">
                <a:ln w="3175">
                  <a:noFill/>
                </a:ln>
                <a:solidFill>
                  <a:srgbClr val="5F85C3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输入文字</a:t>
            </a:r>
            <a:endParaRPr lang="zh-CN" altLang="en-US" sz="1500" dirty="0">
              <a:ln w="3175">
                <a:noFill/>
              </a:ln>
              <a:solidFill>
                <a:srgbClr val="5F85C3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2" name="图片 11" descr="图片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b="8153"/>
          <a:stretch>
            <a:fillRect/>
          </a:stretch>
        </p:blipFill>
        <p:spPr>
          <a:xfrm>
            <a:off x="1184275" y="1726565"/>
            <a:ext cx="5462270" cy="5131435"/>
          </a:xfrm>
          <a:prstGeom prst="rect">
            <a:avLst/>
          </a:prstGeom>
        </p:spPr>
      </p:pic>
      <p:cxnSp>
        <p:nvCxnSpPr>
          <p:cNvPr id="60" name="直接连接符 59"/>
          <p:cNvCxnSpPr/>
          <p:nvPr>
            <p:custDataLst>
              <p:tags r:id="rId14"/>
            </p:custDataLst>
          </p:nvPr>
        </p:nvCxnSpPr>
        <p:spPr>
          <a:xfrm>
            <a:off x="9933727" y="2921684"/>
            <a:ext cx="1371962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61" name="文本框 60"/>
          <p:cNvSpPr txBox="1"/>
          <p:nvPr>
            <p:custDataLst>
              <p:tags r:id="rId15"/>
            </p:custDataLst>
          </p:nvPr>
        </p:nvSpPr>
        <p:spPr>
          <a:xfrm>
            <a:off x="9936480" y="2960370"/>
            <a:ext cx="1308735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ln w="3175"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单击输入正文文字是思想提炼</a:t>
            </a:r>
            <a:endParaRPr lang="zh-CN" altLang="en-US" sz="1200" dirty="0">
              <a:ln w="3175"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2" name="矩形: 圆角 48"/>
          <p:cNvSpPr/>
          <p:nvPr>
            <p:custDataLst>
              <p:tags r:id="rId16"/>
            </p:custDataLst>
          </p:nvPr>
        </p:nvSpPr>
        <p:spPr>
          <a:xfrm>
            <a:off x="9832340" y="3881120"/>
            <a:ext cx="1597660" cy="412750"/>
          </a:xfrm>
          <a:prstGeom prst="roundRect">
            <a:avLst>
              <a:gd name="adj" fmla="val 50000"/>
            </a:avLst>
          </a:prstGeom>
          <a:noFill/>
          <a:ln>
            <a:solidFill>
              <a:srgbClr val="5F85C3"/>
            </a:solidFill>
          </a:ln>
          <a:effectLst>
            <a:outerShdw blurRad="63500" sx="101000" sy="101000" algn="ctr" rotWithShape="0">
              <a:srgbClr val="A71209">
                <a:alpha val="10000"/>
              </a:srgb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3" name="文本框 62"/>
          <p:cNvSpPr txBox="1"/>
          <p:nvPr>
            <p:custDataLst>
              <p:tags r:id="rId17"/>
            </p:custDataLst>
          </p:nvPr>
        </p:nvSpPr>
        <p:spPr>
          <a:xfrm>
            <a:off x="9905365" y="3926205"/>
            <a:ext cx="145288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" dirty="0">
                <a:ln w="3175">
                  <a:noFill/>
                </a:ln>
                <a:solidFill>
                  <a:srgbClr val="5F85C3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输入文字</a:t>
            </a:r>
            <a:endParaRPr lang="zh-CN" altLang="en-US" sz="1500" dirty="0">
              <a:ln w="3175">
                <a:noFill/>
              </a:ln>
              <a:solidFill>
                <a:srgbClr val="5F85C3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8" name="任意多边形: 形状 81"/>
          <p:cNvSpPr>
            <a:spLocks noChangeAspect="1"/>
          </p:cNvSpPr>
          <p:nvPr>
            <p:custDataLst>
              <p:tags r:id="rId18"/>
            </p:custDataLst>
          </p:nvPr>
        </p:nvSpPr>
        <p:spPr>
          <a:xfrm flipH="1">
            <a:off x="7424074" y="1899272"/>
            <a:ext cx="908050" cy="329784"/>
          </a:xfrm>
          <a:custGeom>
            <a:avLst/>
            <a:gdLst>
              <a:gd name="connsiteX0" fmla="*/ 3369150 w 3405150"/>
              <a:gd name="connsiteY0" fmla="*/ 1163984 h 1235984"/>
              <a:gd name="connsiteX1" fmla="*/ 3405150 w 3405150"/>
              <a:gd name="connsiteY1" fmla="*/ 1199984 h 1235984"/>
              <a:gd name="connsiteX2" fmla="*/ 3369150 w 3405150"/>
              <a:gd name="connsiteY2" fmla="*/ 1235984 h 1235984"/>
              <a:gd name="connsiteX3" fmla="*/ 3333150 w 3405150"/>
              <a:gd name="connsiteY3" fmla="*/ 1199984 h 1235984"/>
              <a:gd name="connsiteX4" fmla="*/ 3369150 w 3405150"/>
              <a:gd name="connsiteY4" fmla="*/ 1163984 h 1235984"/>
              <a:gd name="connsiteX5" fmla="*/ 2952508 w 3405150"/>
              <a:gd name="connsiteY5" fmla="*/ 1163984 h 1235984"/>
              <a:gd name="connsiteX6" fmla="*/ 2988508 w 3405150"/>
              <a:gd name="connsiteY6" fmla="*/ 1199984 h 1235984"/>
              <a:gd name="connsiteX7" fmla="*/ 2952508 w 3405150"/>
              <a:gd name="connsiteY7" fmla="*/ 1235984 h 1235984"/>
              <a:gd name="connsiteX8" fmla="*/ 2916508 w 3405150"/>
              <a:gd name="connsiteY8" fmla="*/ 1199984 h 1235984"/>
              <a:gd name="connsiteX9" fmla="*/ 2952508 w 3405150"/>
              <a:gd name="connsiteY9" fmla="*/ 1163984 h 1235984"/>
              <a:gd name="connsiteX10" fmla="*/ 2535864 w 3405150"/>
              <a:gd name="connsiteY10" fmla="*/ 1163984 h 1235984"/>
              <a:gd name="connsiteX11" fmla="*/ 2571864 w 3405150"/>
              <a:gd name="connsiteY11" fmla="*/ 1199984 h 1235984"/>
              <a:gd name="connsiteX12" fmla="*/ 2535864 w 3405150"/>
              <a:gd name="connsiteY12" fmla="*/ 1235984 h 1235984"/>
              <a:gd name="connsiteX13" fmla="*/ 2499864 w 3405150"/>
              <a:gd name="connsiteY13" fmla="*/ 1199984 h 1235984"/>
              <a:gd name="connsiteX14" fmla="*/ 2535864 w 3405150"/>
              <a:gd name="connsiteY14" fmla="*/ 1163984 h 1235984"/>
              <a:gd name="connsiteX15" fmla="*/ 2119220 w 3405150"/>
              <a:gd name="connsiteY15" fmla="*/ 1163984 h 1235984"/>
              <a:gd name="connsiteX16" fmla="*/ 2155220 w 3405150"/>
              <a:gd name="connsiteY16" fmla="*/ 1199984 h 1235984"/>
              <a:gd name="connsiteX17" fmla="*/ 2119220 w 3405150"/>
              <a:gd name="connsiteY17" fmla="*/ 1235984 h 1235984"/>
              <a:gd name="connsiteX18" fmla="*/ 2083220 w 3405150"/>
              <a:gd name="connsiteY18" fmla="*/ 1199984 h 1235984"/>
              <a:gd name="connsiteX19" fmla="*/ 2119220 w 3405150"/>
              <a:gd name="connsiteY19" fmla="*/ 1163984 h 1235984"/>
              <a:gd name="connsiteX20" fmla="*/ 1702576 w 3405150"/>
              <a:gd name="connsiteY20" fmla="*/ 1163984 h 1235984"/>
              <a:gd name="connsiteX21" fmla="*/ 1738576 w 3405150"/>
              <a:gd name="connsiteY21" fmla="*/ 1199984 h 1235984"/>
              <a:gd name="connsiteX22" fmla="*/ 1702576 w 3405150"/>
              <a:gd name="connsiteY22" fmla="*/ 1235984 h 1235984"/>
              <a:gd name="connsiteX23" fmla="*/ 1666576 w 3405150"/>
              <a:gd name="connsiteY23" fmla="*/ 1199984 h 1235984"/>
              <a:gd name="connsiteX24" fmla="*/ 1702576 w 3405150"/>
              <a:gd name="connsiteY24" fmla="*/ 1163984 h 1235984"/>
              <a:gd name="connsiteX25" fmla="*/ 1285932 w 3405150"/>
              <a:gd name="connsiteY25" fmla="*/ 1163984 h 1235984"/>
              <a:gd name="connsiteX26" fmla="*/ 1321932 w 3405150"/>
              <a:gd name="connsiteY26" fmla="*/ 1199984 h 1235984"/>
              <a:gd name="connsiteX27" fmla="*/ 1285932 w 3405150"/>
              <a:gd name="connsiteY27" fmla="*/ 1235984 h 1235984"/>
              <a:gd name="connsiteX28" fmla="*/ 1249932 w 3405150"/>
              <a:gd name="connsiteY28" fmla="*/ 1199984 h 1235984"/>
              <a:gd name="connsiteX29" fmla="*/ 1285932 w 3405150"/>
              <a:gd name="connsiteY29" fmla="*/ 1163984 h 1235984"/>
              <a:gd name="connsiteX30" fmla="*/ 869288 w 3405150"/>
              <a:gd name="connsiteY30" fmla="*/ 1163984 h 1235984"/>
              <a:gd name="connsiteX31" fmla="*/ 905288 w 3405150"/>
              <a:gd name="connsiteY31" fmla="*/ 1199984 h 1235984"/>
              <a:gd name="connsiteX32" fmla="*/ 869288 w 3405150"/>
              <a:gd name="connsiteY32" fmla="*/ 1235984 h 1235984"/>
              <a:gd name="connsiteX33" fmla="*/ 833288 w 3405150"/>
              <a:gd name="connsiteY33" fmla="*/ 1199984 h 1235984"/>
              <a:gd name="connsiteX34" fmla="*/ 869288 w 3405150"/>
              <a:gd name="connsiteY34" fmla="*/ 1163984 h 1235984"/>
              <a:gd name="connsiteX35" fmla="*/ 452644 w 3405150"/>
              <a:gd name="connsiteY35" fmla="*/ 1163984 h 1235984"/>
              <a:gd name="connsiteX36" fmla="*/ 488644 w 3405150"/>
              <a:gd name="connsiteY36" fmla="*/ 1199984 h 1235984"/>
              <a:gd name="connsiteX37" fmla="*/ 452644 w 3405150"/>
              <a:gd name="connsiteY37" fmla="*/ 1235984 h 1235984"/>
              <a:gd name="connsiteX38" fmla="*/ 416644 w 3405150"/>
              <a:gd name="connsiteY38" fmla="*/ 1199984 h 1235984"/>
              <a:gd name="connsiteX39" fmla="*/ 452644 w 3405150"/>
              <a:gd name="connsiteY39" fmla="*/ 1163984 h 1235984"/>
              <a:gd name="connsiteX40" fmla="*/ 36000 w 3405150"/>
              <a:gd name="connsiteY40" fmla="*/ 1163984 h 1235984"/>
              <a:gd name="connsiteX41" fmla="*/ 72000 w 3405150"/>
              <a:gd name="connsiteY41" fmla="*/ 1199984 h 1235984"/>
              <a:gd name="connsiteX42" fmla="*/ 36000 w 3405150"/>
              <a:gd name="connsiteY42" fmla="*/ 1235984 h 1235984"/>
              <a:gd name="connsiteX43" fmla="*/ 0 w 3405150"/>
              <a:gd name="connsiteY43" fmla="*/ 1199984 h 1235984"/>
              <a:gd name="connsiteX44" fmla="*/ 36000 w 3405150"/>
              <a:gd name="connsiteY44" fmla="*/ 1163984 h 1235984"/>
              <a:gd name="connsiteX45" fmla="*/ 3369150 w 3405150"/>
              <a:gd name="connsiteY45" fmla="*/ 872988 h 1235984"/>
              <a:gd name="connsiteX46" fmla="*/ 3405150 w 3405150"/>
              <a:gd name="connsiteY46" fmla="*/ 908988 h 1235984"/>
              <a:gd name="connsiteX47" fmla="*/ 3369150 w 3405150"/>
              <a:gd name="connsiteY47" fmla="*/ 944988 h 1235984"/>
              <a:gd name="connsiteX48" fmla="*/ 3333150 w 3405150"/>
              <a:gd name="connsiteY48" fmla="*/ 908988 h 1235984"/>
              <a:gd name="connsiteX49" fmla="*/ 3369150 w 3405150"/>
              <a:gd name="connsiteY49" fmla="*/ 872988 h 1235984"/>
              <a:gd name="connsiteX50" fmla="*/ 2952508 w 3405150"/>
              <a:gd name="connsiteY50" fmla="*/ 872988 h 1235984"/>
              <a:gd name="connsiteX51" fmla="*/ 2988508 w 3405150"/>
              <a:gd name="connsiteY51" fmla="*/ 908988 h 1235984"/>
              <a:gd name="connsiteX52" fmla="*/ 2952508 w 3405150"/>
              <a:gd name="connsiteY52" fmla="*/ 944988 h 1235984"/>
              <a:gd name="connsiteX53" fmla="*/ 2916508 w 3405150"/>
              <a:gd name="connsiteY53" fmla="*/ 908988 h 1235984"/>
              <a:gd name="connsiteX54" fmla="*/ 2952508 w 3405150"/>
              <a:gd name="connsiteY54" fmla="*/ 872988 h 1235984"/>
              <a:gd name="connsiteX55" fmla="*/ 2535864 w 3405150"/>
              <a:gd name="connsiteY55" fmla="*/ 872988 h 1235984"/>
              <a:gd name="connsiteX56" fmla="*/ 2571864 w 3405150"/>
              <a:gd name="connsiteY56" fmla="*/ 908988 h 1235984"/>
              <a:gd name="connsiteX57" fmla="*/ 2535864 w 3405150"/>
              <a:gd name="connsiteY57" fmla="*/ 944988 h 1235984"/>
              <a:gd name="connsiteX58" fmla="*/ 2499864 w 3405150"/>
              <a:gd name="connsiteY58" fmla="*/ 908988 h 1235984"/>
              <a:gd name="connsiteX59" fmla="*/ 2535864 w 3405150"/>
              <a:gd name="connsiteY59" fmla="*/ 872988 h 1235984"/>
              <a:gd name="connsiteX60" fmla="*/ 2119220 w 3405150"/>
              <a:gd name="connsiteY60" fmla="*/ 872988 h 1235984"/>
              <a:gd name="connsiteX61" fmla="*/ 2155220 w 3405150"/>
              <a:gd name="connsiteY61" fmla="*/ 908988 h 1235984"/>
              <a:gd name="connsiteX62" fmla="*/ 2119220 w 3405150"/>
              <a:gd name="connsiteY62" fmla="*/ 944988 h 1235984"/>
              <a:gd name="connsiteX63" fmla="*/ 2083220 w 3405150"/>
              <a:gd name="connsiteY63" fmla="*/ 908988 h 1235984"/>
              <a:gd name="connsiteX64" fmla="*/ 2119220 w 3405150"/>
              <a:gd name="connsiteY64" fmla="*/ 872988 h 1235984"/>
              <a:gd name="connsiteX65" fmla="*/ 1702576 w 3405150"/>
              <a:gd name="connsiteY65" fmla="*/ 872988 h 1235984"/>
              <a:gd name="connsiteX66" fmla="*/ 1738576 w 3405150"/>
              <a:gd name="connsiteY66" fmla="*/ 908988 h 1235984"/>
              <a:gd name="connsiteX67" fmla="*/ 1702576 w 3405150"/>
              <a:gd name="connsiteY67" fmla="*/ 944988 h 1235984"/>
              <a:gd name="connsiteX68" fmla="*/ 1666576 w 3405150"/>
              <a:gd name="connsiteY68" fmla="*/ 908988 h 1235984"/>
              <a:gd name="connsiteX69" fmla="*/ 1702576 w 3405150"/>
              <a:gd name="connsiteY69" fmla="*/ 872988 h 1235984"/>
              <a:gd name="connsiteX70" fmla="*/ 1285932 w 3405150"/>
              <a:gd name="connsiteY70" fmla="*/ 872988 h 1235984"/>
              <a:gd name="connsiteX71" fmla="*/ 1321932 w 3405150"/>
              <a:gd name="connsiteY71" fmla="*/ 908988 h 1235984"/>
              <a:gd name="connsiteX72" fmla="*/ 1285932 w 3405150"/>
              <a:gd name="connsiteY72" fmla="*/ 944988 h 1235984"/>
              <a:gd name="connsiteX73" fmla="*/ 1249932 w 3405150"/>
              <a:gd name="connsiteY73" fmla="*/ 908988 h 1235984"/>
              <a:gd name="connsiteX74" fmla="*/ 1285932 w 3405150"/>
              <a:gd name="connsiteY74" fmla="*/ 872988 h 1235984"/>
              <a:gd name="connsiteX75" fmla="*/ 869288 w 3405150"/>
              <a:gd name="connsiteY75" fmla="*/ 872988 h 1235984"/>
              <a:gd name="connsiteX76" fmla="*/ 905288 w 3405150"/>
              <a:gd name="connsiteY76" fmla="*/ 908988 h 1235984"/>
              <a:gd name="connsiteX77" fmla="*/ 869288 w 3405150"/>
              <a:gd name="connsiteY77" fmla="*/ 944988 h 1235984"/>
              <a:gd name="connsiteX78" fmla="*/ 833288 w 3405150"/>
              <a:gd name="connsiteY78" fmla="*/ 908988 h 1235984"/>
              <a:gd name="connsiteX79" fmla="*/ 869288 w 3405150"/>
              <a:gd name="connsiteY79" fmla="*/ 872988 h 1235984"/>
              <a:gd name="connsiteX80" fmla="*/ 452644 w 3405150"/>
              <a:gd name="connsiteY80" fmla="*/ 872988 h 1235984"/>
              <a:gd name="connsiteX81" fmla="*/ 488644 w 3405150"/>
              <a:gd name="connsiteY81" fmla="*/ 908988 h 1235984"/>
              <a:gd name="connsiteX82" fmla="*/ 452644 w 3405150"/>
              <a:gd name="connsiteY82" fmla="*/ 944988 h 1235984"/>
              <a:gd name="connsiteX83" fmla="*/ 416644 w 3405150"/>
              <a:gd name="connsiteY83" fmla="*/ 908988 h 1235984"/>
              <a:gd name="connsiteX84" fmla="*/ 452644 w 3405150"/>
              <a:gd name="connsiteY84" fmla="*/ 872988 h 1235984"/>
              <a:gd name="connsiteX85" fmla="*/ 36000 w 3405150"/>
              <a:gd name="connsiteY85" fmla="*/ 872988 h 1235984"/>
              <a:gd name="connsiteX86" fmla="*/ 72000 w 3405150"/>
              <a:gd name="connsiteY86" fmla="*/ 908988 h 1235984"/>
              <a:gd name="connsiteX87" fmla="*/ 36000 w 3405150"/>
              <a:gd name="connsiteY87" fmla="*/ 944988 h 1235984"/>
              <a:gd name="connsiteX88" fmla="*/ 0 w 3405150"/>
              <a:gd name="connsiteY88" fmla="*/ 908988 h 1235984"/>
              <a:gd name="connsiteX89" fmla="*/ 36000 w 3405150"/>
              <a:gd name="connsiteY89" fmla="*/ 872988 h 1235984"/>
              <a:gd name="connsiteX90" fmla="*/ 3369150 w 3405150"/>
              <a:gd name="connsiteY90" fmla="*/ 581992 h 1235984"/>
              <a:gd name="connsiteX91" fmla="*/ 3405150 w 3405150"/>
              <a:gd name="connsiteY91" fmla="*/ 617992 h 1235984"/>
              <a:gd name="connsiteX92" fmla="*/ 3369150 w 3405150"/>
              <a:gd name="connsiteY92" fmla="*/ 653992 h 1235984"/>
              <a:gd name="connsiteX93" fmla="*/ 3333150 w 3405150"/>
              <a:gd name="connsiteY93" fmla="*/ 617992 h 1235984"/>
              <a:gd name="connsiteX94" fmla="*/ 3369150 w 3405150"/>
              <a:gd name="connsiteY94" fmla="*/ 581992 h 1235984"/>
              <a:gd name="connsiteX95" fmla="*/ 2952508 w 3405150"/>
              <a:gd name="connsiteY95" fmla="*/ 581992 h 1235984"/>
              <a:gd name="connsiteX96" fmla="*/ 2988508 w 3405150"/>
              <a:gd name="connsiteY96" fmla="*/ 617992 h 1235984"/>
              <a:gd name="connsiteX97" fmla="*/ 2952508 w 3405150"/>
              <a:gd name="connsiteY97" fmla="*/ 653992 h 1235984"/>
              <a:gd name="connsiteX98" fmla="*/ 2916508 w 3405150"/>
              <a:gd name="connsiteY98" fmla="*/ 617992 h 1235984"/>
              <a:gd name="connsiteX99" fmla="*/ 2952508 w 3405150"/>
              <a:gd name="connsiteY99" fmla="*/ 581992 h 1235984"/>
              <a:gd name="connsiteX100" fmla="*/ 2535864 w 3405150"/>
              <a:gd name="connsiteY100" fmla="*/ 581992 h 1235984"/>
              <a:gd name="connsiteX101" fmla="*/ 2571864 w 3405150"/>
              <a:gd name="connsiteY101" fmla="*/ 617992 h 1235984"/>
              <a:gd name="connsiteX102" fmla="*/ 2535864 w 3405150"/>
              <a:gd name="connsiteY102" fmla="*/ 653992 h 1235984"/>
              <a:gd name="connsiteX103" fmla="*/ 2499864 w 3405150"/>
              <a:gd name="connsiteY103" fmla="*/ 617992 h 1235984"/>
              <a:gd name="connsiteX104" fmla="*/ 2535864 w 3405150"/>
              <a:gd name="connsiteY104" fmla="*/ 581992 h 1235984"/>
              <a:gd name="connsiteX105" fmla="*/ 2119220 w 3405150"/>
              <a:gd name="connsiteY105" fmla="*/ 581992 h 1235984"/>
              <a:gd name="connsiteX106" fmla="*/ 2155220 w 3405150"/>
              <a:gd name="connsiteY106" fmla="*/ 617992 h 1235984"/>
              <a:gd name="connsiteX107" fmla="*/ 2119220 w 3405150"/>
              <a:gd name="connsiteY107" fmla="*/ 653992 h 1235984"/>
              <a:gd name="connsiteX108" fmla="*/ 2083220 w 3405150"/>
              <a:gd name="connsiteY108" fmla="*/ 617992 h 1235984"/>
              <a:gd name="connsiteX109" fmla="*/ 2119220 w 3405150"/>
              <a:gd name="connsiteY109" fmla="*/ 581992 h 1235984"/>
              <a:gd name="connsiteX110" fmla="*/ 1702576 w 3405150"/>
              <a:gd name="connsiteY110" fmla="*/ 581992 h 1235984"/>
              <a:gd name="connsiteX111" fmla="*/ 1738576 w 3405150"/>
              <a:gd name="connsiteY111" fmla="*/ 617992 h 1235984"/>
              <a:gd name="connsiteX112" fmla="*/ 1702576 w 3405150"/>
              <a:gd name="connsiteY112" fmla="*/ 653992 h 1235984"/>
              <a:gd name="connsiteX113" fmla="*/ 1666576 w 3405150"/>
              <a:gd name="connsiteY113" fmla="*/ 617992 h 1235984"/>
              <a:gd name="connsiteX114" fmla="*/ 1702576 w 3405150"/>
              <a:gd name="connsiteY114" fmla="*/ 581992 h 1235984"/>
              <a:gd name="connsiteX115" fmla="*/ 1285932 w 3405150"/>
              <a:gd name="connsiteY115" fmla="*/ 581992 h 1235984"/>
              <a:gd name="connsiteX116" fmla="*/ 1321932 w 3405150"/>
              <a:gd name="connsiteY116" fmla="*/ 617992 h 1235984"/>
              <a:gd name="connsiteX117" fmla="*/ 1285932 w 3405150"/>
              <a:gd name="connsiteY117" fmla="*/ 653992 h 1235984"/>
              <a:gd name="connsiteX118" fmla="*/ 1249932 w 3405150"/>
              <a:gd name="connsiteY118" fmla="*/ 617992 h 1235984"/>
              <a:gd name="connsiteX119" fmla="*/ 1285932 w 3405150"/>
              <a:gd name="connsiteY119" fmla="*/ 581992 h 1235984"/>
              <a:gd name="connsiteX120" fmla="*/ 869288 w 3405150"/>
              <a:gd name="connsiteY120" fmla="*/ 581992 h 1235984"/>
              <a:gd name="connsiteX121" fmla="*/ 905288 w 3405150"/>
              <a:gd name="connsiteY121" fmla="*/ 617992 h 1235984"/>
              <a:gd name="connsiteX122" fmla="*/ 869288 w 3405150"/>
              <a:gd name="connsiteY122" fmla="*/ 653992 h 1235984"/>
              <a:gd name="connsiteX123" fmla="*/ 833288 w 3405150"/>
              <a:gd name="connsiteY123" fmla="*/ 617992 h 1235984"/>
              <a:gd name="connsiteX124" fmla="*/ 869288 w 3405150"/>
              <a:gd name="connsiteY124" fmla="*/ 581992 h 1235984"/>
              <a:gd name="connsiteX125" fmla="*/ 452644 w 3405150"/>
              <a:gd name="connsiteY125" fmla="*/ 581992 h 1235984"/>
              <a:gd name="connsiteX126" fmla="*/ 488644 w 3405150"/>
              <a:gd name="connsiteY126" fmla="*/ 617992 h 1235984"/>
              <a:gd name="connsiteX127" fmla="*/ 452644 w 3405150"/>
              <a:gd name="connsiteY127" fmla="*/ 653992 h 1235984"/>
              <a:gd name="connsiteX128" fmla="*/ 416644 w 3405150"/>
              <a:gd name="connsiteY128" fmla="*/ 617992 h 1235984"/>
              <a:gd name="connsiteX129" fmla="*/ 452644 w 3405150"/>
              <a:gd name="connsiteY129" fmla="*/ 581992 h 1235984"/>
              <a:gd name="connsiteX130" fmla="*/ 36000 w 3405150"/>
              <a:gd name="connsiteY130" fmla="*/ 581992 h 1235984"/>
              <a:gd name="connsiteX131" fmla="*/ 72000 w 3405150"/>
              <a:gd name="connsiteY131" fmla="*/ 617992 h 1235984"/>
              <a:gd name="connsiteX132" fmla="*/ 36000 w 3405150"/>
              <a:gd name="connsiteY132" fmla="*/ 653992 h 1235984"/>
              <a:gd name="connsiteX133" fmla="*/ 0 w 3405150"/>
              <a:gd name="connsiteY133" fmla="*/ 617992 h 1235984"/>
              <a:gd name="connsiteX134" fmla="*/ 36000 w 3405150"/>
              <a:gd name="connsiteY134" fmla="*/ 581992 h 1235984"/>
              <a:gd name="connsiteX135" fmla="*/ 3369150 w 3405150"/>
              <a:gd name="connsiteY135" fmla="*/ 290996 h 1235984"/>
              <a:gd name="connsiteX136" fmla="*/ 3405150 w 3405150"/>
              <a:gd name="connsiteY136" fmla="*/ 326996 h 1235984"/>
              <a:gd name="connsiteX137" fmla="*/ 3369150 w 3405150"/>
              <a:gd name="connsiteY137" fmla="*/ 362996 h 1235984"/>
              <a:gd name="connsiteX138" fmla="*/ 3333150 w 3405150"/>
              <a:gd name="connsiteY138" fmla="*/ 326996 h 1235984"/>
              <a:gd name="connsiteX139" fmla="*/ 3369150 w 3405150"/>
              <a:gd name="connsiteY139" fmla="*/ 290996 h 1235984"/>
              <a:gd name="connsiteX140" fmla="*/ 2952508 w 3405150"/>
              <a:gd name="connsiteY140" fmla="*/ 290996 h 1235984"/>
              <a:gd name="connsiteX141" fmla="*/ 2988508 w 3405150"/>
              <a:gd name="connsiteY141" fmla="*/ 326996 h 1235984"/>
              <a:gd name="connsiteX142" fmla="*/ 2952508 w 3405150"/>
              <a:gd name="connsiteY142" fmla="*/ 362996 h 1235984"/>
              <a:gd name="connsiteX143" fmla="*/ 2916508 w 3405150"/>
              <a:gd name="connsiteY143" fmla="*/ 326996 h 1235984"/>
              <a:gd name="connsiteX144" fmla="*/ 2952508 w 3405150"/>
              <a:gd name="connsiteY144" fmla="*/ 290996 h 1235984"/>
              <a:gd name="connsiteX145" fmla="*/ 2535864 w 3405150"/>
              <a:gd name="connsiteY145" fmla="*/ 290996 h 1235984"/>
              <a:gd name="connsiteX146" fmla="*/ 2571864 w 3405150"/>
              <a:gd name="connsiteY146" fmla="*/ 326996 h 1235984"/>
              <a:gd name="connsiteX147" fmla="*/ 2535864 w 3405150"/>
              <a:gd name="connsiteY147" fmla="*/ 362996 h 1235984"/>
              <a:gd name="connsiteX148" fmla="*/ 2499864 w 3405150"/>
              <a:gd name="connsiteY148" fmla="*/ 326996 h 1235984"/>
              <a:gd name="connsiteX149" fmla="*/ 2535864 w 3405150"/>
              <a:gd name="connsiteY149" fmla="*/ 290996 h 1235984"/>
              <a:gd name="connsiteX150" fmla="*/ 2119220 w 3405150"/>
              <a:gd name="connsiteY150" fmla="*/ 290996 h 1235984"/>
              <a:gd name="connsiteX151" fmla="*/ 2155220 w 3405150"/>
              <a:gd name="connsiteY151" fmla="*/ 326996 h 1235984"/>
              <a:gd name="connsiteX152" fmla="*/ 2119220 w 3405150"/>
              <a:gd name="connsiteY152" fmla="*/ 362996 h 1235984"/>
              <a:gd name="connsiteX153" fmla="*/ 2083220 w 3405150"/>
              <a:gd name="connsiteY153" fmla="*/ 326996 h 1235984"/>
              <a:gd name="connsiteX154" fmla="*/ 2119220 w 3405150"/>
              <a:gd name="connsiteY154" fmla="*/ 290996 h 1235984"/>
              <a:gd name="connsiteX155" fmla="*/ 1702576 w 3405150"/>
              <a:gd name="connsiteY155" fmla="*/ 290996 h 1235984"/>
              <a:gd name="connsiteX156" fmla="*/ 1738576 w 3405150"/>
              <a:gd name="connsiteY156" fmla="*/ 326996 h 1235984"/>
              <a:gd name="connsiteX157" fmla="*/ 1702576 w 3405150"/>
              <a:gd name="connsiteY157" fmla="*/ 362996 h 1235984"/>
              <a:gd name="connsiteX158" fmla="*/ 1666576 w 3405150"/>
              <a:gd name="connsiteY158" fmla="*/ 326996 h 1235984"/>
              <a:gd name="connsiteX159" fmla="*/ 1702576 w 3405150"/>
              <a:gd name="connsiteY159" fmla="*/ 290996 h 1235984"/>
              <a:gd name="connsiteX160" fmla="*/ 1285932 w 3405150"/>
              <a:gd name="connsiteY160" fmla="*/ 290996 h 1235984"/>
              <a:gd name="connsiteX161" fmla="*/ 1321932 w 3405150"/>
              <a:gd name="connsiteY161" fmla="*/ 326996 h 1235984"/>
              <a:gd name="connsiteX162" fmla="*/ 1285932 w 3405150"/>
              <a:gd name="connsiteY162" fmla="*/ 362996 h 1235984"/>
              <a:gd name="connsiteX163" fmla="*/ 1249932 w 3405150"/>
              <a:gd name="connsiteY163" fmla="*/ 326996 h 1235984"/>
              <a:gd name="connsiteX164" fmla="*/ 1285932 w 3405150"/>
              <a:gd name="connsiteY164" fmla="*/ 290996 h 1235984"/>
              <a:gd name="connsiteX165" fmla="*/ 869288 w 3405150"/>
              <a:gd name="connsiteY165" fmla="*/ 290996 h 1235984"/>
              <a:gd name="connsiteX166" fmla="*/ 905288 w 3405150"/>
              <a:gd name="connsiteY166" fmla="*/ 326996 h 1235984"/>
              <a:gd name="connsiteX167" fmla="*/ 869288 w 3405150"/>
              <a:gd name="connsiteY167" fmla="*/ 362996 h 1235984"/>
              <a:gd name="connsiteX168" fmla="*/ 833288 w 3405150"/>
              <a:gd name="connsiteY168" fmla="*/ 326996 h 1235984"/>
              <a:gd name="connsiteX169" fmla="*/ 869288 w 3405150"/>
              <a:gd name="connsiteY169" fmla="*/ 290996 h 1235984"/>
              <a:gd name="connsiteX170" fmla="*/ 452644 w 3405150"/>
              <a:gd name="connsiteY170" fmla="*/ 290996 h 1235984"/>
              <a:gd name="connsiteX171" fmla="*/ 488644 w 3405150"/>
              <a:gd name="connsiteY171" fmla="*/ 326996 h 1235984"/>
              <a:gd name="connsiteX172" fmla="*/ 452644 w 3405150"/>
              <a:gd name="connsiteY172" fmla="*/ 362996 h 1235984"/>
              <a:gd name="connsiteX173" fmla="*/ 416644 w 3405150"/>
              <a:gd name="connsiteY173" fmla="*/ 326996 h 1235984"/>
              <a:gd name="connsiteX174" fmla="*/ 452644 w 3405150"/>
              <a:gd name="connsiteY174" fmla="*/ 290996 h 1235984"/>
              <a:gd name="connsiteX175" fmla="*/ 36000 w 3405150"/>
              <a:gd name="connsiteY175" fmla="*/ 290996 h 1235984"/>
              <a:gd name="connsiteX176" fmla="*/ 72000 w 3405150"/>
              <a:gd name="connsiteY176" fmla="*/ 326996 h 1235984"/>
              <a:gd name="connsiteX177" fmla="*/ 36000 w 3405150"/>
              <a:gd name="connsiteY177" fmla="*/ 362996 h 1235984"/>
              <a:gd name="connsiteX178" fmla="*/ 0 w 3405150"/>
              <a:gd name="connsiteY178" fmla="*/ 326996 h 1235984"/>
              <a:gd name="connsiteX179" fmla="*/ 36000 w 3405150"/>
              <a:gd name="connsiteY179" fmla="*/ 290996 h 1235984"/>
              <a:gd name="connsiteX180" fmla="*/ 3369150 w 3405150"/>
              <a:gd name="connsiteY180" fmla="*/ 0 h 1235984"/>
              <a:gd name="connsiteX181" fmla="*/ 3405150 w 3405150"/>
              <a:gd name="connsiteY181" fmla="*/ 36000 h 1235984"/>
              <a:gd name="connsiteX182" fmla="*/ 3369150 w 3405150"/>
              <a:gd name="connsiteY182" fmla="*/ 72000 h 1235984"/>
              <a:gd name="connsiteX183" fmla="*/ 3333150 w 3405150"/>
              <a:gd name="connsiteY183" fmla="*/ 36000 h 1235984"/>
              <a:gd name="connsiteX184" fmla="*/ 3369150 w 3405150"/>
              <a:gd name="connsiteY184" fmla="*/ 0 h 1235984"/>
              <a:gd name="connsiteX185" fmla="*/ 2952508 w 3405150"/>
              <a:gd name="connsiteY185" fmla="*/ 0 h 1235984"/>
              <a:gd name="connsiteX186" fmla="*/ 2988508 w 3405150"/>
              <a:gd name="connsiteY186" fmla="*/ 36000 h 1235984"/>
              <a:gd name="connsiteX187" fmla="*/ 2952508 w 3405150"/>
              <a:gd name="connsiteY187" fmla="*/ 72000 h 1235984"/>
              <a:gd name="connsiteX188" fmla="*/ 2916508 w 3405150"/>
              <a:gd name="connsiteY188" fmla="*/ 36000 h 1235984"/>
              <a:gd name="connsiteX189" fmla="*/ 2952508 w 3405150"/>
              <a:gd name="connsiteY189" fmla="*/ 0 h 1235984"/>
              <a:gd name="connsiteX190" fmla="*/ 2535864 w 3405150"/>
              <a:gd name="connsiteY190" fmla="*/ 0 h 1235984"/>
              <a:gd name="connsiteX191" fmla="*/ 2571864 w 3405150"/>
              <a:gd name="connsiteY191" fmla="*/ 36000 h 1235984"/>
              <a:gd name="connsiteX192" fmla="*/ 2535864 w 3405150"/>
              <a:gd name="connsiteY192" fmla="*/ 72000 h 1235984"/>
              <a:gd name="connsiteX193" fmla="*/ 2499864 w 3405150"/>
              <a:gd name="connsiteY193" fmla="*/ 36000 h 1235984"/>
              <a:gd name="connsiteX194" fmla="*/ 2535864 w 3405150"/>
              <a:gd name="connsiteY194" fmla="*/ 0 h 1235984"/>
              <a:gd name="connsiteX195" fmla="*/ 2119220 w 3405150"/>
              <a:gd name="connsiteY195" fmla="*/ 0 h 1235984"/>
              <a:gd name="connsiteX196" fmla="*/ 2155220 w 3405150"/>
              <a:gd name="connsiteY196" fmla="*/ 36000 h 1235984"/>
              <a:gd name="connsiteX197" fmla="*/ 2119220 w 3405150"/>
              <a:gd name="connsiteY197" fmla="*/ 72000 h 1235984"/>
              <a:gd name="connsiteX198" fmla="*/ 2083220 w 3405150"/>
              <a:gd name="connsiteY198" fmla="*/ 36000 h 1235984"/>
              <a:gd name="connsiteX199" fmla="*/ 2119220 w 3405150"/>
              <a:gd name="connsiteY199" fmla="*/ 0 h 1235984"/>
              <a:gd name="connsiteX200" fmla="*/ 1702576 w 3405150"/>
              <a:gd name="connsiteY200" fmla="*/ 0 h 1235984"/>
              <a:gd name="connsiteX201" fmla="*/ 1738576 w 3405150"/>
              <a:gd name="connsiteY201" fmla="*/ 36000 h 1235984"/>
              <a:gd name="connsiteX202" fmla="*/ 1702576 w 3405150"/>
              <a:gd name="connsiteY202" fmla="*/ 72000 h 1235984"/>
              <a:gd name="connsiteX203" fmla="*/ 1666576 w 3405150"/>
              <a:gd name="connsiteY203" fmla="*/ 36000 h 1235984"/>
              <a:gd name="connsiteX204" fmla="*/ 1702576 w 3405150"/>
              <a:gd name="connsiteY204" fmla="*/ 0 h 1235984"/>
              <a:gd name="connsiteX205" fmla="*/ 1285932 w 3405150"/>
              <a:gd name="connsiteY205" fmla="*/ 0 h 1235984"/>
              <a:gd name="connsiteX206" fmla="*/ 1321932 w 3405150"/>
              <a:gd name="connsiteY206" fmla="*/ 36000 h 1235984"/>
              <a:gd name="connsiteX207" fmla="*/ 1285932 w 3405150"/>
              <a:gd name="connsiteY207" fmla="*/ 72000 h 1235984"/>
              <a:gd name="connsiteX208" fmla="*/ 1249932 w 3405150"/>
              <a:gd name="connsiteY208" fmla="*/ 36000 h 1235984"/>
              <a:gd name="connsiteX209" fmla="*/ 1285932 w 3405150"/>
              <a:gd name="connsiteY209" fmla="*/ 0 h 1235984"/>
              <a:gd name="connsiteX210" fmla="*/ 869288 w 3405150"/>
              <a:gd name="connsiteY210" fmla="*/ 0 h 1235984"/>
              <a:gd name="connsiteX211" fmla="*/ 905288 w 3405150"/>
              <a:gd name="connsiteY211" fmla="*/ 36000 h 1235984"/>
              <a:gd name="connsiteX212" fmla="*/ 869288 w 3405150"/>
              <a:gd name="connsiteY212" fmla="*/ 72000 h 1235984"/>
              <a:gd name="connsiteX213" fmla="*/ 833288 w 3405150"/>
              <a:gd name="connsiteY213" fmla="*/ 36000 h 1235984"/>
              <a:gd name="connsiteX214" fmla="*/ 869288 w 3405150"/>
              <a:gd name="connsiteY214" fmla="*/ 0 h 1235984"/>
              <a:gd name="connsiteX215" fmla="*/ 452644 w 3405150"/>
              <a:gd name="connsiteY215" fmla="*/ 0 h 1235984"/>
              <a:gd name="connsiteX216" fmla="*/ 488644 w 3405150"/>
              <a:gd name="connsiteY216" fmla="*/ 36000 h 1235984"/>
              <a:gd name="connsiteX217" fmla="*/ 452644 w 3405150"/>
              <a:gd name="connsiteY217" fmla="*/ 72000 h 1235984"/>
              <a:gd name="connsiteX218" fmla="*/ 416644 w 3405150"/>
              <a:gd name="connsiteY218" fmla="*/ 36000 h 1235984"/>
              <a:gd name="connsiteX219" fmla="*/ 452644 w 3405150"/>
              <a:gd name="connsiteY219" fmla="*/ 0 h 1235984"/>
              <a:gd name="connsiteX220" fmla="*/ 36000 w 3405150"/>
              <a:gd name="connsiteY220" fmla="*/ 0 h 1235984"/>
              <a:gd name="connsiteX221" fmla="*/ 72000 w 3405150"/>
              <a:gd name="connsiteY221" fmla="*/ 36000 h 1235984"/>
              <a:gd name="connsiteX222" fmla="*/ 36000 w 3405150"/>
              <a:gd name="connsiteY222" fmla="*/ 72000 h 1235984"/>
              <a:gd name="connsiteX223" fmla="*/ 0 w 3405150"/>
              <a:gd name="connsiteY223" fmla="*/ 36000 h 1235984"/>
              <a:gd name="connsiteX224" fmla="*/ 36000 w 3405150"/>
              <a:gd name="connsiteY22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</a:cxnLst>
            <a:rect l="l" t="t" r="r" b="b"/>
            <a:pathLst>
              <a:path w="3405150" h="1235984">
                <a:moveTo>
                  <a:pt x="3369150" y="1163984"/>
                </a:moveTo>
                <a:cubicBezTo>
                  <a:pt x="3389032" y="1163984"/>
                  <a:pt x="3405150" y="1180102"/>
                  <a:pt x="3405150" y="1199984"/>
                </a:cubicBezTo>
                <a:cubicBezTo>
                  <a:pt x="3405150" y="1219866"/>
                  <a:pt x="3389032" y="1235984"/>
                  <a:pt x="3369150" y="1235984"/>
                </a:cubicBezTo>
                <a:cubicBezTo>
                  <a:pt x="3349268" y="1235984"/>
                  <a:pt x="3333150" y="1219866"/>
                  <a:pt x="3333150" y="1199984"/>
                </a:cubicBezTo>
                <a:cubicBezTo>
                  <a:pt x="3333150" y="1180102"/>
                  <a:pt x="3349268" y="1163984"/>
                  <a:pt x="3369150" y="1163984"/>
                </a:cubicBezTo>
                <a:close/>
                <a:moveTo>
                  <a:pt x="2952508" y="1163984"/>
                </a:moveTo>
                <a:cubicBezTo>
                  <a:pt x="2972390" y="1163984"/>
                  <a:pt x="2988508" y="1180102"/>
                  <a:pt x="2988508" y="1199984"/>
                </a:cubicBezTo>
                <a:cubicBezTo>
                  <a:pt x="2988508" y="1219866"/>
                  <a:pt x="2972390" y="1235984"/>
                  <a:pt x="2952508" y="1235984"/>
                </a:cubicBezTo>
                <a:cubicBezTo>
                  <a:pt x="2932626" y="1235984"/>
                  <a:pt x="2916508" y="1219866"/>
                  <a:pt x="2916508" y="1199984"/>
                </a:cubicBezTo>
                <a:cubicBezTo>
                  <a:pt x="2916508" y="1180102"/>
                  <a:pt x="2932626" y="1163984"/>
                  <a:pt x="2952508" y="1163984"/>
                </a:cubicBezTo>
                <a:close/>
                <a:moveTo>
                  <a:pt x="2535864" y="1163984"/>
                </a:moveTo>
                <a:cubicBezTo>
                  <a:pt x="2555746" y="1163984"/>
                  <a:pt x="2571864" y="1180102"/>
                  <a:pt x="2571864" y="1199984"/>
                </a:cubicBezTo>
                <a:cubicBezTo>
                  <a:pt x="2571864" y="1219866"/>
                  <a:pt x="2555746" y="1235984"/>
                  <a:pt x="2535864" y="1235984"/>
                </a:cubicBezTo>
                <a:cubicBezTo>
                  <a:pt x="2515982" y="1235984"/>
                  <a:pt x="2499864" y="1219866"/>
                  <a:pt x="2499864" y="1199984"/>
                </a:cubicBezTo>
                <a:cubicBezTo>
                  <a:pt x="2499864" y="1180102"/>
                  <a:pt x="2515982" y="1163984"/>
                  <a:pt x="2535864" y="1163984"/>
                </a:cubicBezTo>
                <a:close/>
                <a:moveTo>
                  <a:pt x="2119220" y="1163984"/>
                </a:moveTo>
                <a:cubicBezTo>
                  <a:pt x="2139102" y="1163984"/>
                  <a:pt x="2155220" y="1180102"/>
                  <a:pt x="2155220" y="1199984"/>
                </a:cubicBezTo>
                <a:cubicBezTo>
                  <a:pt x="2155220" y="1219866"/>
                  <a:pt x="2139102" y="1235984"/>
                  <a:pt x="2119220" y="1235984"/>
                </a:cubicBezTo>
                <a:cubicBezTo>
                  <a:pt x="2099338" y="1235984"/>
                  <a:pt x="2083220" y="1219866"/>
                  <a:pt x="2083220" y="1199984"/>
                </a:cubicBezTo>
                <a:cubicBezTo>
                  <a:pt x="2083220" y="1180102"/>
                  <a:pt x="2099338" y="1163984"/>
                  <a:pt x="2119220" y="1163984"/>
                </a:cubicBezTo>
                <a:close/>
                <a:moveTo>
                  <a:pt x="1702576" y="1163984"/>
                </a:moveTo>
                <a:cubicBezTo>
                  <a:pt x="1722458" y="1163984"/>
                  <a:pt x="1738576" y="1180102"/>
                  <a:pt x="1738576" y="1199984"/>
                </a:cubicBezTo>
                <a:cubicBezTo>
                  <a:pt x="1738576" y="1219866"/>
                  <a:pt x="1722458" y="1235984"/>
                  <a:pt x="1702576" y="1235984"/>
                </a:cubicBezTo>
                <a:cubicBezTo>
                  <a:pt x="1682694" y="1235984"/>
                  <a:pt x="1666576" y="1219866"/>
                  <a:pt x="1666576" y="1199984"/>
                </a:cubicBezTo>
                <a:cubicBezTo>
                  <a:pt x="1666576" y="1180102"/>
                  <a:pt x="1682694" y="1163984"/>
                  <a:pt x="1702576" y="1163984"/>
                </a:cubicBezTo>
                <a:close/>
                <a:moveTo>
                  <a:pt x="1285932" y="1163984"/>
                </a:moveTo>
                <a:cubicBezTo>
                  <a:pt x="1305814" y="1163984"/>
                  <a:pt x="1321932" y="1180102"/>
                  <a:pt x="1321932" y="1199984"/>
                </a:cubicBezTo>
                <a:cubicBezTo>
                  <a:pt x="1321932" y="1219866"/>
                  <a:pt x="1305814" y="1235984"/>
                  <a:pt x="1285932" y="1235984"/>
                </a:cubicBezTo>
                <a:cubicBezTo>
                  <a:pt x="1266050" y="1235984"/>
                  <a:pt x="1249932" y="1219866"/>
                  <a:pt x="1249932" y="1199984"/>
                </a:cubicBezTo>
                <a:cubicBezTo>
                  <a:pt x="1249932" y="1180102"/>
                  <a:pt x="1266050" y="1163984"/>
                  <a:pt x="1285932" y="1163984"/>
                </a:cubicBezTo>
                <a:close/>
                <a:moveTo>
                  <a:pt x="869288" y="1163984"/>
                </a:moveTo>
                <a:cubicBezTo>
                  <a:pt x="889170" y="1163984"/>
                  <a:pt x="905288" y="1180102"/>
                  <a:pt x="905288" y="1199984"/>
                </a:cubicBezTo>
                <a:cubicBezTo>
                  <a:pt x="905288" y="1219866"/>
                  <a:pt x="889170" y="1235984"/>
                  <a:pt x="869288" y="1235984"/>
                </a:cubicBezTo>
                <a:cubicBezTo>
                  <a:pt x="849406" y="1235984"/>
                  <a:pt x="833288" y="1219866"/>
                  <a:pt x="833288" y="1199984"/>
                </a:cubicBezTo>
                <a:cubicBezTo>
                  <a:pt x="833288" y="1180102"/>
                  <a:pt x="849406" y="1163984"/>
                  <a:pt x="869288" y="1163984"/>
                </a:cubicBezTo>
                <a:close/>
                <a:moveTo>
                  <a:pt x="452644" y="1163984"/>
                </a:moveTo>
                <a:cubicBezTo>
                  <a:pt x="472526" y="1163984"/>
                  <a:pt x="488644" y="1180102"/>
                  <a:pt x="488644" y="1199984"/>
                </a:cubicBezTo>
                <a:cubicBezTo>
                  <a:pt x="488644" y="1219866"/>
                  <a:pt x="472526" y="1235984"/>
                  <a:pt x="452644" y="1235984"/>
                </a:cubicBezTo>
                <a:cubicBezTo>
                  <a:pt x="432762" y="1235984"/>
                  <a:pt x="416644" y="1219866"/>
                  <a:pt x="416644" y="1199984"/>
                </a:cubicBezTo>
                <a:cubicBezTo>
                  <a:pt x="416644" y="1180102"/>
                  <a:pt x="432762" y="1163984"/>
                  <a:pt x="452644" y="1163984"/>
                </a:cubicBezTo>
                <a:close/>
                <a:moveTo>
                  <a:pt x="36000" y="1163984"/>
                </a:moveTo>
                <a:cubicBezTo>
                  <a:pt x="55882" y="1163984"/>
                  <a:pt x="72000" y="1180102"/>
                  <a:pt x="72000" y="1199984"/>
                </a:cubicBezTo>
                <a:cubicBezTo>
                  <a:pt x="72000" y="1219866"/>
                  <a:pt x="55882" y="1235984"/>
                  <a:pt x="36000" y="1235984"/>
                </a:cubicBezTo>
                <a:cubicBezTo>
                  <a:pt x="16118" y="1235984"/>
                  <a:pt x="0" y="1219866"/>
                  <a:pt x="0" y="1199984"/>
                </a:cubicBezTo>
                <a:cubicBezTo>
                  <a:pt x="0" y="1180102"/>
                  <a:pt x="16118" y="1163984"/>
                  <a:pt x="36000" y="1163984"/>
                </a:cubicBezTo>
                <a:close/>
                <a:moveTo>
                  <a:pt x="3369150" y="872988"/>
                </a:moveTo>
                <a:cubicBezTo>
                  <a:pt x="3389032" y="872988"/>
                  <a:pt x="3405150" y="889106"/>
                  <a:pt x="3405150" y="908988"/>
                </a:cubicBezTo>
                <a:cubicBezTo>
                  <a:pt x="3405150" y="928870"/>
                  <a:pt x="3389032" y="944988"/>
                  <a:pt x="3369150" y="944988"/>
                </a:cubicBezTo>
                <a:cubicBezTo>
                  <a:pt x="3349268" y="944988"/>
                  <a:pt x="3333150" y="928870"/>
                  <a:pt x="3333150" y="908988"/>
                </a:cubicBezTo>
                <a:cubicBezTo>
                  <a:pt x="3333150" y="889106"/>
                  <a:pt x="3349268" y="872988"/>
                  <a:pt x="3369150" y="872988"/>
                </a:cubicBezTo>
                <a:close/>
                <a:moveTo>
                  <a:pt x="2952508" y="872988"/>
                </a:moveTo>
                <a:cubicBezTo>
                  <a:pt x="2972390" y="872988"/>
                  <a:pt x="2988508" y="889106"/>
                  <a:pt x="2988508" y="908988"/>
                </a:cubicBezTo>
                <a:cubicBezTo>
                  <a:pt x="2988508" y="928870"/>
                  <a:pt x="2972390" y="944988"/>
                  <a:pt x="2952508" y="944988"/>
                </a:cubicBezTo>
                <a:cubicBezTo>
                  <a:pt x="2932626" y="944988"/>
                  <a:pt x="2916508" y="928870"/>
                  <a:pt x="2916508" y="908988"/>
                </a:cubicBezTo>
                <a:cubicBezTo>
                  <a:pt x="2916508" y="889106"/>
                  <a:pt x="2932626" y="872988"/>
                  <a:pt x="2952508" y="872988"/>
                </a:cubicBezTo>
                <a:close/>
                <a:moveTo>
                  <a:pt x="2535864" y="872988"/>
                </a:moveTo>
                <a:cubicBezTo>
                  <a:pt x="2555746" y="872988"/>
                  <a:pt x="2571864" y="889106"/>
                  <a:pt x="2571864" y="908988"/>
                </a:cubicBezTo>
                <a:cubicBezTo>
                  <a:pt x="2571864" y="928870"/>
                  <a:pt x="2555746" y="944988"/>
                  <a:pt x="2535864" y="944988"/>
                </a:cubicBezTo>
                <a:cubicBezTo>
                  <a:pt x="2515982" y="944988"/>
                  <a:pt x="2499864" y="928870"/>
                  <a:pt x="2499864" y="908988"/>
                </a:cubicBezTo>
                <a:cubicBezTo>
                  <a:pt x="2499864" y="889106"/>
                  <a:pt x="2515982" y="872988"/>
                  <a:pt x="2535864" y="872988"/>
                </a:cubicBezTo>
                <a:close/>
                <a:moveTo>
                  <a:pt x="2119220" y="872988"/>
                </a:moveTo>
                <a:cubicBezTo>
                  <a:pt x="2139102" y="872988"/>
                  <a:pt x="2155220" y="889106"/>
                  <a:pt x="2155220" y="908988"/>
                </a:cubicBezTo>
                <a:cubicBezTo>
                  <a:pt x="2155220" y="928870"/>
                  <a:pt x="2139102" y="944988"/>
                  <a:pt x="2119220" y="944988"/>
                </a:cubicBezTo>
                <a:cubicBezTo>
                  <a:pt x="2099338" y="944988"/>
                  <a:pt x="2083220" y="928870"/>
                  <a:pt x="2083220" y="908988"/>
                </a:cubicBezTo>
                <a:cubicBezTo>
                  <a:pt x="2083220" y="889106"/>
                  <a:pt x="2099338" y="872988"/>
                  <a:pt x="2119220" y="872988"/>
                </a:cubicBezTo>
                <a:close/>
                <a:moveTo>
                  <a:pt x="1702576" y="872988"/>
                </a:moveTo>
                <a:cubicBezTo>
                  <a:pt x="1722458" y="872988"/>
                  <a:pt x="1738576" y="889106"/>
                  <a:pt x="1738576" y="908988"/>
                </a:cubicBezTo>
                <a:cubicBezTo>
                  <a:pt x="1738576" y="928870"/>
                  <a:pt x="1722458" y="944988"/>
                  <a:pt x="1702576" y="944988"/>
                </a:cubicBezTo>
                <a:cubicBezTo>
                  <a:pt x="1682694" y="944988"/>
                  <a:pt x="1666576" y="928870"/>
                  <a:pt x="1666576" y="908988"/>
                </a:cubicBezTo>
                <a:cubicBezTo>
                  <a:pt x="1666576" y="889106"/>
                  <a:pt x="1682694" y="872988"/>
                  <a:pt x="1702576" y="872988"/>
                </a:cubicBezTo>
                <a:close/>
                <a:moveTo>
                  <a:pt x="1285932" y="872988"/>
                </a:moveTo>
                <a:cubicBezTo>
                  <a:pt x="1305814" y="872988"/>
                  <a:pt x="1321932" y="889106"/>
                  <a:pt x="1321932" y="908988"/>
                </a:cubicBezTo>
                <a:cubicBezTo>
                  <a:pt x="1321932" y="928870"/>
                  <a:pt x="1305814" y="944988"/>
                  <a:pt x="1285932" y="944988"/>
                </a:cubicBezTo>
                <a:cubicBezTo>
                  <a:pt x="1266050" y="944988"/>
                  <a:pt x="1249932" y="928870"/>
                  <a:pt x="1249932" y="908988"/>
                </a:cubicBezTo>
                <a:cubicBezTo>
                  <a:pt x="1249932" y="889106"/>
                  <a:pt x="1266050" y="872988"/>
                  <a:pt x="1285932" y="872988"/>
                </a:cubicBezTo>
                <a:close/>
                <a:moveTo>
                  <a:pt x="869288" y="872988"/>
                </a:moveTo>
                <a:cubicBezTo>
                  <a:pt x="889170" y="872988"/>
                  <a:pt x="905288" y="889106"/>
                  <a:pt x="905288" y="908988"/>
                </a:cubicBezTo>
                <a:cubicBezTo>
                  <a:pt x="905288" y="928870"/>
                  <a:pt x="889170" y="944988"/>
                  <a:pt x="869288" y="944988"/>
                </a:cubicBezTo>
                <a:cubicBezTo>
                  <a:pt x="849406" y="944988"/>
                  <a:pt x="833288" y="928870"/>
                  <a:pt x="833288" y="908988"/>
                </a:cubicBezTo>
                <a:cubicBezTo>
                  <a:pt x="833288" y="889106"/>
                  <a:pt x="849406" y="872988"/>
                  <a:pt x="869288" y="872988"/>
                </a:cubicBezTo>
                <a:close/>
                <a:moveTo>
                  <a:pt x="452644" y="872988"/>
                </a:moveTo>
                <a:cubicBezTo>
                  <a:pt x="472526" y="872988"/>
                  <a:pt x="488644" y="889106"/>
                  <a:pt x="488644" y="908988"/>
                </a:cubicBezTo>
                <a:cubicBezTo>
                  <a:pt x="488644" y="928870"/>
                  <a:pt x="472526" y="944988"/>
                  <a:pt x="452644" y="944988"/>
                </a:cubicBezTo>
                <a:cubicBezTo>
                  <a:pt x="432762" y="944988"/>
                  <a:pt x="416644" y="928870"/>
                  <a:pt x="416644" y="908988"/>
                </a:cubicBezTo>
                <a:cubicBezTo>
                  <a:pt x="416644" y="889106"/>
                  <a:pt x="432762" y="872988"/>
                  <a:pt x="452644" y="872988"/>
                </a:cubicBezTo>
                <a:close/>
                <a:moveTo>
                  <a:pt x="36000" y="872988"/>
                </a:moveTo>
                <a:cubicBezTo>
                  <a:pt x="55882" y="872988"/>
                  <a:pt x="72000" y="889106"/>
                  <a:pt x="72000" y="908988"/>
                </a:cubicBezTo>
                <a:cubicBezTo>
                  <a:pt x="72000" y="928870"/>
                  <a:pt x="55882" y="944988"/>
                  <a:pt x="36000" y="944988"/>
                </a:cubicBezTo>
                <a:cubicBezTo>
                  <a:pt x="16118" y="944988"/>
                  <a:pt x="0" y="928870"/>
                  <a:pt x="0" y="908988"/>
                </a:cubicBezTo>
                <a:cubicBezTo>
                  <a:pt x="0" y="889106"/>
                  <a:pt x="16118" y="872988"/>
                  <a:pt x="36000" y="872988"/>
                </a:cubicBezTo>
                <a:close/>
                <a:moveTo>
                  <a:pt x="3369150" y="581992"/>
                </a:moveTo>
                <a:cubicBezTo>
                  <a:pt x="3389032" y="581992"/>
                  <a:pt x="3405150" y="598110"/>
                  <a:pt x="3405150" y="617992"/>
                </a:cubicBezTo>
                <a:cubicBezTo>
                  <a:pt x="3405150" y="637874"/>
                  <a:pt x="3389032" y="653992"/>
                  <a:pt x="3369150" y="653992"/>
                </a:cubicBezTo>
                <a:cubicBezTo>
                  <a:pt x="3349268" y="653992"/>
                  <a:pt x="3333150" y="637874"/>
                  <a:pt x="3333150" y="617992"/>
                </a:cubicBezTo>
                <a:cubicBezTo>
                  <a:pt x="3333150" y="598110"/>
                  <a:pt x="3349268" y="581992"/>
                  <a:pt x="3369150" y="581992"/>
                </a:cubicBezTo>
                <a:close/>
                <a:moveTo>
                  <a:pt x="2952508" y="581992"/>
                </a:moveTo>
                <a:cubicBezTo>
                  <a:pt x="2972390" y="581992"/>
                  <a:pt x="2988508" y="598110"/>
                  <a:pt x="2988508" y="617992"/>
                </a:cubicBezTo>
                <a:cubicBezTo>
                  <a:pt x="2988508" y="637874"/>
                  <a:pt x="2972390" y="653992"/>
                  <a:pt x="2952508" y="653992"/>
                </a:cubicBezTo>
                <a:cubicBezTo>
                  <a:pt x="2932626" y="653992"/>
                  <a:pt x="2916508" y="637874"/>
                  <a:pt x="2916508" y="617992"/>
                </a:cubicBezTo>
                <a:cubicBezTo>
                  <a:pt x="2916508" y="598110"/>
                  <a:pt x="2932626" y="581992"/>
                  <a:pt x="2952508" y="581992"/>
                </a:cubicBezTo>
                <a:close/>
                <a:moveTo>
                  <a:pt x="2535864" y="581992"/>
                </a:moveTo>
                <a:cubicBezTo>
                  <a:pt x="2555746" y="581992"/>
                  <a:pt x="2571864" y="598110"/>
                  <a:pt x="2571864" y="617992"/>
                </a:cubicBezTo>
                <a:cubicBezTo>
                  <a:pt x="2571864" y="637874"/>
                  <a:pt x="2555746" y="653992"/>
                  <a:pt x="2535864" y="653992"/>
                </a:cubicBezTo>
                <a:cubicBezTo>
                  <a:pt x="2515982" y="653992"/>
                  <a:pt x="2499864" y="637874"/>
                  <a:pt x="2499864" y="617992"/>
                </a:cubicBezTo>
                <a:cubicBezTo>
                  <a:pt x="2499864" y="598110"/>
                  <a:pt x="2515982" y="581992"/>
                  <a:pt x="2535864" y="581992"/>
                </a:cubicBezTo>
                <a:close/>
                <a:moveTo>
                  <a:pt x="2119220" y="581992"/>
                </a:moveTo>
                <a:cubicBezTo>
                  <a:pt x="2139102" y="581992"/>
                  <a:pt x="2155220" y="598110"/>
                  <a:pt x="2155220" y="617992"/>
                </a:cubicBezTo>
                <a:cubicBezTo>
                  <a:pt x="2155220" y="637874"/>
                  <a:pt x="2139102" y="653992"/>
                  <a:pt x="2119220" y="653992"/>
                </a:cubicBezTo>
                <a:cubicBezTo>
                  <a:pt x="2099338" y="653992"/>
                  <a:pt x="2083220" y="637874"/>
                  <a:pt x="2083220" y="617992"/>
                </a:cubicBezTo>
                <a:cubicBezTo>
                  <a:pt x="2083220" y="598110"/>
                  <a:pt x="2099338" y="581992"/>
                  <a:pt x="2119220" y="581992"/>
                </a:cubicBezTo>
                <a:close/>
                <a:moveTo>
                  <a:pt x="1702576" y="581992"/>
                </a:moveTo>
                <a:cubicBezTo>
                  <a:pt x="1722458" y="581992"/>
                  <a:pt x="1738576" y="598110"/>
                  <a:pt x="1738576" y="617992"/>
                </a:cubicBezTo>
                <a:cubicBezTo>
                  <a:pt x="1738576" y="637874"/>
                  <a:pt x="1722458" y="653992"/>
                  <a:pt x="1702576" y="653992"/>
                </a:cubicBezTo>
                <a:cubicBezTo>
                  <a:pt x="1682694" y="653992"/>
                  <a:pt x="1666576" y="637874"/>
                  <a:pt x="1666576" y="617992"/>
                </a:cubicBezTo>
                <a:cubicBezTo>
                  <a:pt x="1666576" y="598110"/>
                  <a:pt x="1682694" y="581992"/>
                  <a:pt x="1702576" y="581992"/>
                </a:cubicBezTo>
                <a:close/>
                <a:moveTo>
                  <a:pt x="1285932" y="581992"/>
                </a:moveTo>
                <a:cubicBezTo>
                  <a:pt x="1305814" y="581992"/>
                  <a:pt x="1321932" y="598110"/>
                  <a:pt x="1321932" y="617992"/>
                </a:cubicBezTo>
                <a:cubicBezTo>
                  <a:pt x="1321932" y="637874"/>
                  <a:pt x="1305814" y="653992"/>
                  <a:pt x="1285932" y="653992"/>
                </a:cubicBezTo>
                <a:cubicBezTo>
                  <a:pt x="1266050" y="653992"/>
                  <a:pt x="1249932" y="637874"/>
                  <a:pt x="1249932" y="617992"/>
                </a:cubicBezTo>
                <a:cubicBezTo>
                  <a:pt x="1249932" y="598110"/>
                  <a:pt x="1266050" y="581992"/>
                  <a:pt x="1285932" y="581992"/>
                </a:cubicBezTo>
                <a:close/>
                <a:moveTo>
                  <a:pt x="869288" y="581992"/>
                </a:moveTo>
                <a:cubicBezTo>
                  <a:pt x="889170" y="581992"/>
                  <a:pt x="905288" y="598110"/>
                  <a:pt x="905288" y="617992"/>
                </a:cubicBezTo>
                <a:cubicBezTo>
                  <a:pt x="905288" y="637874"/>
                  <a:pt x="889170" y="653992"/>
                  <a:pt x="869288" y="653992"/>
                </a:cubicBezTo>
                <a:cubicBezTo>
                  <a:pt x="849406" y="653992"/>
                  <a:pt x="833288" y="637874"/>
                  <a:pt x="833288" y="617992"/>
                </a:cubicBezTo>
                <a:cubicBezTo>
                  <a:pt x="833288" y="598110"/>
                  <a:pt x="849406" y="581992"/>
                  <a:pt x="869288" y="581992"/>
                </a:cubicBezTo>
                <a:close/>
                <a:moveTo>
                  <a:pt x="452644" y="581992"/>
                </a:moveTo>
                <a:cubicBezTo>
                  <a:pt x="472526" y="581992"/>
                  <a:pt x="488644" y="598110"/>
                  <a:pt x="488644" y="617992"/>
                </a:cubicBezTo>
                <a:cubicBezTo>
                  <a:pt x="488644" y="637874"/>
                  <a:pt x="472526" y="653992"/>
                  <a:pt x="452644" y="653992"/>
                </a:cubicBezTo>
                <a:cubicBezTo>
                  <a:pt x="432762" y="653992"/>
                  <a:pt x="416644" y="637874"/>
                  <a:pt x="416644" y="617992"/>
                </a:cubicBezTo>
                <a:cubicBezTo>
                  <a:pt x="416644" y="598110"/>
                  <a:pt x="432762" y="581992"/>
                  <a:pt x="452644" y="581992"/>
                </a:cubicBezTo>
                <a:close/>
                <a:moveTo>
                  <a:pt x="36000" y="581992"/>
                </a:moveTo>
                <a:cubicBezTo>
                  <a:pt x="55882" y="581992"/>
                  <a:pt x="72000" y="598110"/>
                  <a:pt x="72000" y="617992"/>
                </a:cubicBezTo>
                <a:cubicBezTo>
                  <a:pt x="72000" y="637874"/>
                  <a:pt x="55882" y="653992"/>
                  <a:pt x="36000" y="653992"/>
                </a:cubicBezTo>
                <a:cubicBezTo>
                  <a:pt x="16118" y="653992"/>
                  <a:pt x="0" y="637874"/>
                  <a:pt x="0" y="617992"/>
                </a:cubicBezTo>
                <a:cubicBezTo>
                  <a:pt x="0" y="598110"/>
                  <a:pt x="16118" y="581992"/>
                  <a:pt x="36000" y="581992"/>
                </a:cubicBezTo>
                <a:close/>
                <a:moveTo>
                  <a:pt x="3369150" y="290996"/>
                </a:moveTo>
                <a:cubicBezTo>
                  <a:pt x="3389032" y="290996"/>
                  <a:pt x="3405150" y="307114"/>
                  <a:pt x="3405150" y="326996"/>
                </a:cubicBezTo>
                <a:cubicBezTo>
                  <a:pt x="3405150" y="346878"/>
                  <a:pt x="3389032" y="362996"/>
                  <a:pt x="3369150" y="362996"/>
                </a:cubicBezTo>
                <a:cubicBezTo>
                  <a:pt x="3349268" y="362996"/>
                  <a:pt x="3333150" y="346878"/>
                  <a:pt x="3333150" y="326996"/>
                </a:cubicBezTo>
                <a:cubicBezTo>
                  <a:pt x="3333150" y="307114"/>
                  <a:pt x="3349268" y="290996"/>
                  <a:pt x="3369150" y="290996"/>
                </a:cubicBezTo>
                <a:close/>
                <a:moveTo>
                  <a:pt x="2952508" y="290996"/>
                </a:moveTo>
                <a:cubicBezTo>
                  <a:pt x="2972390" y="290996"/>
                  <a:pt x="2988508" y="307114"/>
                  <a:pt x="2988508" y="326996"/>
                </a:cubicBezTo>
                <a:cubicBezTo>
                  <a:pt x="2988508" y="346878"/>
                  <a:pt x="2972390" y="362996"/>
                  <a:pt x="2952508" y="362996"/>
                </a:cubicBezTo>
                <a:cubicBezTo>
                  <a:pt x="2932626" y="362996"/>
                  <a:pt x="2916508" y="346878"/>
                  <a:pt x="2916508" y="326996"/>
                </a:cubicBezTo>
                <a:cubicBezTo>
                  <a:pt x="2916508" y="307114"/>
                  <a:pt x="2932626" y="290996"/>
                  <a:pt x="2952508" y="290996"/>
                </a:cubicBezTo>
                <a:close/>
                <a:moveTo>
                  <a:pt x="2535864" y="290996"/>
                </a:moveTo>
                <a:cubicBezTo>
                  <a:pt x="2555746" y="290996"/>
                  <a:pt x="2571864" y="307114"/>
                  <a:pt x="2571864" y="326996"/>
                </a:cubicBezTo>
                <a:cubicBezTo>
                  <a:pt x="2571864" y="346878"/>
                  <a:pt x="2555746" y="362996"/>
                  <a:pt x="2535864" y="362996"/>
                </a:cubicBezTo>
                <a:cubicBezTo>
                  <a:pt x="2515982" y="362996"/>
                  <a:pt x="2499864" y="346878"/>
                  <a:pt x="2499864" y="326996"/>
                </a:cubicBezTo>
                <a:cubicBezTo>
                  <a:pt x="2499864" y="307114"/>
                  <a:pt x="2515982" y="290996"/>
                  <a:pt x="2535864" y="290996"/>
                </a:cubicBezTo>
                <a:close/>
                <a:moveTo>
                  <a:pt x="2119220" y="290996"/>
                </a:moveTo>
                <a:cubicBezTo>
                  <a:pt x="2139102" y="290996"/>
                  <a:pt x="2155220" y="307114"/>
                  <a:pt x="2155220" y="326996"/>
                </a:cubicBezTo>
                <a:cubicBezTo>
                  <a:pt x="2155220" y="346878"/>
                  <a:pt x="2139102" y="362996"/>
                  <a:pt x="2119220" y="362996"/>
                </a:cubicBezTo>
                <a:cubicBezTo>
                  <a:pt x="2099338" y="362996"/>
                  <a:pt x="2083220" y="346878"/>
                  <a:pt x="2083220" y="326996"/>
                </a:cubicBezTo>
                <a:cubicBezTo>
                  <a:pt x="2083220" y="307114"/>
                  <a:pt x="2099338" y="290996"/>
                  <a:pt x="2119220" y="290996"/>
                </a:cubicBezTo>
                <a:close/>
                <a:moveTo>
                  <a:pt x="1702576" y="290996"/>
                </a:moveTo>
                <a:cubicBezTo>
                  <a:pt x="1722458" y="290996"/>
                  <a:pt x="1738576" y="307114"/>
                  <a:pt x="1738576" y="326996"/>
                </a:cubicBezTo>
                <a:cubicBezTo>
                  <a:pt x="1738576" y="346878"/>
                  <a:pt x="1722458" y="362996"/>
                  <a:pt x="1702576" y="362996"/>
                </a:cubicBezTo>
                <a:cubicBezTo>
                  <a:pt x="1682694" y="362996"/>
                  <a:pt x="1666576" y="346878"/>
                  <a:pt x="1666576" y="326996"/>
                </a:cubicBezTo>
                <a:cubicBezTo>
                  <a:pt x="1666576" y="307114"/>
                  <a:pt x="1682694" y="290996"/>
                  <a:pt x="1702576" y="290996"/>
                </a:cubicBezTo>
                <a:close/>
                <a:moveTo>
                  <a:pt x="1285932" y="290996"/>
                </a:moveTo>
                <a:cubicBezTo>
                  <a:pt x="1305814" y="290996"/>
                  <a:pt x="1321932" y="307114"/>
                  <a:pt x="1321932" y="326996"/>
                </a:cubicBezTo>
                <a:cubicBezTo>
                  <a:pt x="1321932" y="346878"/>
                  <a:pt x="1305814" y="362996"/>
                  <a:pt x="1285932" y="362996"/>
                </a:cubicBezTo>
                <a:cubicBezTo>
                  <a:pt x="1266050" y="362996"/>
                  <a:pt x="1249932" y="346878"/>
                  <a:pt x="1249932" y="326996"/>
                </a:cubicBezTo>
                <a:cubicBezTo>
                  <a:pt x="1249932" y="307114"/>
                  <a:pt x="1266050" y="290996"/>
                  <a:pt x="1285932" y="290996"/>
                </a:cubicBezTo>
                <a:close/>
                <a:moveTo>
                  <a:pt x="869288" y="290996"/>
                </a:moveTo>
                <a:cubicBezTo>
                  <a:pt x="889170" y="290996"/>
                  <a:pt x="905288" y="307114"/>
                  <a:pt x="905288" y="326996"/>
                </a:cubicBezTo>
                <a:cubicBezTo>
                  <a:pt x="905288" y="346878"/>
                  <a:pt x="889170" y="362996"/>
                  <a:pt x="869288" y="362996"/>
                </a:cubicBezTo>
                <a:cubicBezTo>
                  <a:pt x="849406" y="362996"/>
                  <a:pt x="833288" y="346878"/>
                  <a:pt x="833288" y="326996"/>
                </a:cubicBezTo>
                <a:cubicBezTo>
                  <a:pt x="833288" y="307114"/>
                  <a:pt x="849406" y="290996"/>
                  <a:pt x="869288" y="290996"/>
                </a:cubicBezTo>
                <a:close/>
                <a:moveTo>
                  <a:pt x="452644" y="290996"/>
                </a:moveTo>
                <a:cubicBezTo>
                  <a:pt x="472526" y="290996"/>
                  <a:pt x="488644" y="307114"/>
                  <a:pt x="488644" y="326996"/>
                </a:cubicBezTo>
                <a:cubicBezTo>
                  <a:pt x="488644" y="346878"/>
                  <a:pt x="472526" y="362996"/>
                  <a:pt x="452644" y="362996"/>
                </a:cubicBezTo>
                <a:cubicBezTo>
                  <a:pt x="432762" y="362996"/>
                  <a:pt x="416644" y="346878"/>
                  <a:pt x="416644" y="326996"/>
                </a:cubicBezTo>
                <a:cubicBezTo>
                  <a:pt x="416644" y="307114"/>
                  <a:pt x="432762" y="290996"/>
                  <a:pt x="452644" y="290996"/>
                </a:cubicBezTo>
                <a:close/>
                <a:moveTo>
                  <a:pt x="36000" y="290996"/>
                </a:moveTo>
                <a:cubicBezTo>
                  <a:pt x="55882" y="290996"/>
                  <a:pt x="72000" y="307114"/>
                  <a:pt x="72000" y="326996"/>
                </a:cubicBezTo>
                <a:cubicBezTo>
                  <a:pt x="72000" y="346878"/>
                  <a:pt x="55882" y="362996"/>
                  <a:pt x="36000" y="362996"/>
                </a:cubicBezTo>
                <a:cubicBezTo>
                  <a:pt x="16118" y="362996"/>
                  <a:pt x="0" y="346878"/>
                  <a:pt x="0" y="326996"/>
                </a:cubicBezTo>
                <a:cubicBezTo>
                  <a:pt x="0" y="307114"/>
                  <a:pt x="16118" y="290996"/>
                  <a:pt x="36000" y="290996"/>
                </a:cubicBezTo>
                <a:close/>
                <a:moveTo>
                  <a:pt x="3369150" y="0"/>
                </a:moveTo>
                <a:cubicBezTo>
                  <a:pt x="3389032" y="0"/>
                  <a:pt x="3405150" y="16118"/>
                  <a:pt x="3405150" y="36000"/>
                </a:cubicBezTo>
                <a:cubicBezTo>
                  <a:pt x="3405150" y="55882"/>
                  <a:pt x="3389032" y="72000"/>
                  <a:pt x="3369150" y="72000"/>
                </a:cubicBezTo>
                <a:cubicBezTo>
                  <a:pt x="3349268" y="72000"/>
                  <a:pt x="3333150" y="55882"/>
                  <a:pt x="3333150" y="36000"/>
                </a:cubicBezTo>
                <a:cubicBezTo>
                  <a:pt x="3333150" y="16118"/>
                  <a:pt x="3349268" y="0"/>
                  <a:pt x="3369150" y="0"/>
                </a:cubicBezTo>
                <a:close/>
                <a:moveTo>
                  <a:pt x="2952508" y="0"/>
                </a:moveTo>
                <a:cubicBezTo>
                  <a:pt x="2972390" y="0"/>
                  <a:pt x="2988508" y="16118"/>
                  <a:pt x="2988508" y="36000"/>
                </a:cubicBezTo>
                <a:cubicBezTo>
                  <a:pt x="2988508" y="55882"/>
                  <a:pt x="2972390" y="72000"/>
                  <a:pt x="2952508" y="72000"/>
                </a:cubicBezTo>
                <a:cubicBezTo>
                  <a:pt x="2932626" y="72000"/>
                  <a:pt x="2916508" y="55882"/>
                  <a:pt x="2916508" y="36000"/>
                </a:cubicBezTo>
                <a:cubicBezTo>
                  <a:pt x="2916508" y="16118"/>
                  <a:pt x="2932626" y="0"/>
                  <a:pt x="2952508" y="0"/>
                </a:cubicBezTo>
                <a:close/>
                <a:moveTo>
                  <a:pt x="2535864" y="0"/>
                </a:moveTo>
                <a:cubicBezTo>
                  <a:pt x="2555746" y="0"/>
                  <a:pt x="2571864" y="16118"/>
                  <a:pt x="2571864" y="36000"/>
                </a:cubicBezTo>
                <a:cubicBezTo>
                  <a:pt x="2571864" y="55882"/>
                  <a:pt x="2555746" y="72000"/>
                  <a:pt x="2535864" y="72000"/>
                </a:cubicBezTo>
                <a:cubicBezTo>
                  <a:pt x="2515982" y="72000"/>
                  <a:pt x="2499864" y="55882"/>
                  <a:pt x="2499864" y="36000"/>
                </a:cubicBezTo>
                <a:cubicBezTo>
                  <a:pt x="2499864" y="16118"/>
                  <a:pt x="2515982" y="0"/>
                  <a:pt x="2535864" y="0"/>
                </a:cubicBezTo>
                <a:close/>
                <a:moveTo>
                  <a:pt x="2119220" y="0"/>
                </a:moveTo>
                <a:cubicBezTo>
                  <a:pt x="2139102" y="0"/>
                  <a:pt x="2155220" y="16118"/>
                  <a:pt x="2155220" y="36000"/>
                </a:cubicBezTo>
                <a:cubicBezTo>
                  <a:pt x="2155220" y="55882"/>
                  <a:pt x="2139102" y="72000"/>
                  <a:pt x="2119220" y="72000"/>
                </a:cubicBezTo>
                <a:cubicBezTo>
                  <a:pt x="2099338" y="72000"/>
                  <a:pt x="2083220" y="55882"/>
                  <a:pt x="2083220" y="36000"/>
                </a:cubicBezTo>
                <a:cubicBezTo>
                  <a:pt x="2083220" y="16118"/>
                  <a:pt x="2099338" y="0"/>
                  <a:pt x="2119220" y="0"/>
                </a:cubicBezTo>
                <a:close/>
                <a:moveTo>
                  <a:pt x="1702576" y="0"/>
                </a:moveTo>
                <a:cubicBezTo>
                  <a:pt x="1722458" y="0"/>
                  <a:pt x="1738576" y="16118"/>
                  <a:pt x="1738576" y="36000"/>
                </a:cubicBezTo>
                <a:cubicBezTo>
                  <a:pt x="1738576" y="55882"/>
                  <a:pt x="1722458" y="72000"/>
                  <a:pt x="1702576" y="72000"/>
                </a:cubicBezTo>
                <a:cubicBezTo>
                  <a:pt x="1682694" y="72000"/>
                  <a:pt x="1666576" y="55882"/>
                  <a:pt x="1666576" y="36000"/>
                </a:cubicBezTo>
                <a:cubicBezTo>
                  <a:pt x="1666576" y="16118"/>
                  <a:pt x="1682694" y="0"/>
                  <a:pt x="1702576" y="0"/>
                </a:cubicBezTo>
                <a:close/>
                <a:moveTo>
                  <a:pt x="1285932" y="0"/>
                </a:moveTo>
                <a:cubicBezTo>
                  <a:pt x="1305814" y="0"/>
                  <a:pt x="1321932" y="16118"/>
                  <a:pt x="1321932" y="36000"/>
                </a:cubicBezTo>
                <a:cubicBezTo>
                  <a:pt x="1321932" y="55882"/>
                  <a:pt x="1305814" y="72000"/>
                  <a:pt x="1285932" y="72000"/>
                </a:cubicBezTo>
                <a:cubicBezTo>
                  <a:pt x="1266050" y="72000"/>
                  <a:pt x="1249932" y="55882"/>
                  <a:pt x="1249932" y="36000"/>
                </a:cubicBezTo>
                <a:cubicBezTo>
                  <a:pt x="1249932" y="16118"/>
                  <a:pt x="1266050" y="0"/>
                  <a:pt x="1285932" y="0"/>
                </a:cubicBezTo>
                <a:close/>
                <a:moveTo>
                  <a:pt x="869288" y="0"/>
                </a:moveTo>
                <a:cubicBezTo>
                  <a:pt x="889170" y="0"/>
                  <a:pt x="905288" y="16118"/>
                  <a:pt x="905288" y="36000"/>
                </a:cubicBezTo>
                <a:cubicBezTo>
                  <a:pt x="905288" y="55882"/>
                  <a:pt x="889170" y="72000"/>
                  <a:pt x="869288" y="72000"/>
                </a:cubicBezTo>
                <a:cubicBezTo>
                  <a:pt x="849406" y="72000"/>
                  <a:pt x="833288" y="55882"/>
                  <a:pt x="833288" y="36000"/>
                </a:cubicBezTo>
                <a:cubicBezTo>
                  <a:pt x="833288" y="16118"/>
                  <a:pt x="849406" y="0"/>
                  <a:pt x="869288" y="0"/>
                </a:cubicBezTo>
                <a:close/>
                <a:moveTo>
                  <a:pt x="452644" y="0"/>
                </a:moveTo>
                <a:cubicBezTo>
                  <a:pt x="472526" y="0"/>
                  <a:pt x="488644" y="16118"/>
                  <a:pt x="488644" y="36000"/>
                </a:cubicBezTo>
                <a:cubicBezTo>
                  <a:pt x="488644" y="55882"/>
                  <a:pt x="472526" y="72000"/>
                  <a:pt x="452644" y="72000"/>
                </a:cubicBezTo>
                <a:cubicBezTo>
                  <a:pt x="432762" y="72000"/>
                  <a:pt x="416644" y="55882"/>
                  <a:pt x="416644" y="36000"/>
                </a:cubicBezTo>
                <a:cubicBezTo>
                  <a:pt x="416644" y="16118"/>
                  <a:pt x="432762" y="0"/>
                  <a:pt x="452644" y="0"/>
                </a:cubicBezTo>
                <a:close/>
                <a:moveTo>
                  <a:pt x="36000" y="0"/>
                </a:moveTo>
                <a:cubicBezTo>
                  <a:pt x="55882" y="0"/>
                  <a:pt x="72000" y="16118"/>
                  <a:pt x="72000" y="36000"/>
                </a:cubicBezTo>
                <a:cubicBezTo>
                  <a:pt x="72000" y="55882"/>
                  <a:pt x="55882" y="72000"/>
                  <a:pt x="36000" y="72000"/>
                </a:cubicBezTo>
                <a:cubicBezTo>
                  <a:pt x="16118" y="72000"/>
                  <a:pt x="0" y="55882"/>
                  <a:pt x="0" y="36000"/>
                </a:cubicBezTo>
                <a:cubicBezTo>
                  <a:pt x="0" y="16118"/>
                  <a:pt x="16118" y="0"/>
                  <a:pt x="36000" y="0"/>
                </a:cubicBezTo>
                <a:close/>
              </a:path>
            </a:pathLst>
          </a:custGeom>
          <a:gradFill>
            <a:gsLst>
              <a:gs pos="0">
                <a:srgbClr val="5F85C3"/>
              </a:gs>
              <a:gs pos="100000">
                <a:srgbClr val="5F85C3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9" name="任意多边形: 形状 81"/>
          <p:cNvSpPr>
            <a:spLocks noChangeAspect="1"/>
          </p:cNvSpPr>
          <p:nvPr>
            <p:custDataLst>
              <p:tags r:id="rId19"/>
            </p:custDataLst>
          </p:nvPr>
        </p:nvSpPr>
        <p:spPr>
          <a:xfrm flipH="1">
            <a:off x="9667529" y="1899272"/>
            <a:ext cx="908050" cy="329784"/>
          </a:xfrm>
          <a:custGeom>
            <a:avLst/>
            <a:gdLst>
              <a:gd name="connsiteX0" fmla="*/ 3369150 w 3405150"/>
              <a:gd name="connsiteY0" fmla="*/ 1163984 h 1235984"/>
              <a:gd name="connsiteX1" fmla="*/ 3405150 w 3405150"/>
              <a:gd name="connsiteY1" fmla="*/ 1199984 h 1235984"/>
              <a:gd name="connsiteX2" fmla="*/ 3369150 w 3405150"/>
              <a:gd name="connsiteY2" fmla="*/ 1235984 h 1235984"/>
              <a:gd name="connsiteX3" fmla="*/ 3333150 w 3405150"/>
              <a:gd name="connsiteY3" fmla="*/ 1199984 h 1235984"/>
              <a:gd name="connsiteX4" fmla="*/ 3369150 w 3405150"/>
              <a:gd name="connsiteY4" fmla="*/ 1163984 h 1235984"/>
              <a:gd name="connsiteX5" fmla="*/ 2952508 w 3405150"/>
              <a:gd name="connsiteY5" fmla="*/ 1163984 h 1235984"/>
              <a:gd name="connsiteX6" fmla="*/ 2988508 w 3405150"/>
              <a:gd name="connsiteY6" fmla="*/ 1199984 h 1235984"/>
              <a:gd name="connsiteX7" fmla="*/ 2952508 w 3405150"/>
              <a:gd name="connsiteY7" fmla="*/ 1235984 h 1235984"/>
              <a:gd name="connsiteX8" fmla="*/ 2916508 w 3405150"/>
              <a:gd name="connsiteY8" fmla="*/ 1199984 h 1235984"/>
              <a:gd name="connsiteX9" fmla="*/ 2952508 w 3405150"/>
              <a:gd name="connsiteY9" fmla="*/ 1163984 h 1235984"/>
              <a:gd name="connsiteX10" fmla="*/ 2535864 w 3405150"/>
              <a:gd name="connsiteY10" fmla="*/ 1163984 h 1235984"/>
              <a:gd name="connsiteX11" fmla="*/ 2571864 w 3405150"/>
              <a:gd name="connsiteY11" fmla="*/ 1199984 h 1235984"/>
              <a:gd name="connsiteX12" fmla="*/ 2535864 w 3405150"/>
              <a:gd name="connsiteY12" fmla="*/ 1235984 h 1235984"/>
              <a:gd name="connsiteX13" fmla="*/ 2499864 w 3405150"/>
              <a:gd name="connsiteY13" fmla="*/ 1199984 h 1235984"/>
              <a:gd name="connsiteX14" fmla="*/ 2535864 w 3405150"/>
              <a:gd name="connsiteY14" fmla="*/ 1163984 h 1235984"/>
              <a:gd name="connsiteX15" fmla="*/ 2119220 w 3405150"/>
              <a:gd name="connsiteY15" fmla="*/ 1163984 h 1235984"/>
              <a:gd name="connsiteX16" fmla="*/ 2155220 w 3405150"/>
              <a:gd name="connsiteY16" fmla="*/ 1199984 h 1235984"/>
              <a:gd name="connsiteX17" fmla="*/ 2119220 w 3405150"/>
              <a:gd name="connsiteY17" fmla="*/ 1235984 h 1235984"/>
              <a:gd name="connsiteX18" fmla="*/ 2083220 w 3405150"/>
              <a:gd name="connsiteY18" fmla="*/ 1199984 h 1235984"/>
              <a:gd name="connsiteX19" fmla="*/ 2119220 w 3405150"/>
              <a:gd name="connsiteY19" fmla="*/ 1163984 h 1235984"/>
              <a:gd name="connsiteX20" fmla="*/ 1702576 w 3405150"/>
              <a:gd name="connsiteY20" fmla="*/ 1163984 h 1235984"/>
              <a:gd name="connsiteX21" fmla="*/ 1738576 w 3405150"/>
              <a:gd name="connsiteY21" fmla="*/ 1199984 h 1235984"/>
              <a:gd name="connsiteX22" fmla="*/ 1702576 w 3405150"/>
              <a:gd name="connsiteY22" fmla="*/ 1235984 h 1235984"/>
              <a:gd name="connsiteX23" fmla="*/ 1666576 w 3405150"/>
              <a:gd name="connsiteY23" fmla="*/ 1199984 h 1235984"/>
              <a:gd name="connsiteX24" fmla="*/ 1702576 w 3405150"/>
              <a:gd name="connsiteY24" fmla="*/ 1163984 h 1235984"/>
              <a:gd name="connsiteX25" fmla="*/ 1285932 w 3405150"/>
              <a:gd name="connsiteY25" fmla="*/ 1163984 h 1235984"/>
              <a:gd name="connsiteX26" fmla="*/ 1321932 w 3405150"/>
              <a:gd name="connsiteY26" fmla="*/ 1199984 h 1235984"/>
              <a:gd name="connsiteX27" fmla="*/ 1285932 w 3405150"/>
              <a:gd name="connsiteY27" fmla="*/ 1235984 h 1235984"/>
              <a:gd name="connsiteX28" fmla="*/ 1249932 w 3405150"/>
              <a:gd name="connsiteY28" fmla="*/ 1199984 h 1235984"/>
              <a:gd name="connsiteX29" fmla="*/ 1285932 w 3405150"/>
              <a:gd name="connsiteY29" fmla="*/ 1163984 h 1235984"/>
              <a:gd name="connsiteX30" fmla="*/ 869288 w 3405150"/>
              <a:gd name="connsiteY30" fmla="*/ 1163984 h 1235984"/>
              <a:gd name="connsiteX31" fmla="*/ 905288 w 3405150"/>
              <a:gd name="connsiteY31" fmla="*/ 1199984 h 1235984"/>
              <a:gd name="connsiteX32" fmla="*/ 869288 w 3405150"/>
              <a:gd name="connsiteY32" fmla="*/ 1235984 h 1235984"/>
              <a:gd name="connsiteX33" fmla="*/ 833288 w 3405150"/>
              <a:gd name="connsiteY33" fmla="*/ 1199984 h 1235984"/>
              <a:gd name="connsiteX34" fmla="*/ 869288 w 3405150"/>
              <a:gd name="connsiteY34" fmla="*/ 1163984 h 1235984"/>
              <a:gd name="connsiteX35" fmla="*/ 452644 w 3405150"/>
              <a:gd name="connsiteY35" fmla="*/ 1163984 h 1235984"/>
              <a:gd name="connsiteX36" fmla="*/ 488644 w 3405150"/>
              <a:gd name="connsiteY36" fmla="*/ 1199984 h 1235984"/>
              <a:gd name="connsiteX37" fmla="*/ 452644 w 3405150"/>
              <a:gd name="connsiteY37" fmla="*/ 1235984 h 1235984"/>
              <a:gd name="connsiteX38" fmla="*/ 416644 w 3405150"/>
              <a:gd name="connsiteY38" fmla="*/ 1199984 h 1235984"/>
              <a:gd name="connsiteX39" fmla="*/ 452644 w 3405150"/>
              <a:gd name="connsiteY39" fmla="*/ 1163984 h 1235984"/>
              <a:gd name="connsiteX40" fmla="*/ 36000 w 3405150"/>
              <a:gd name="connsiteY40" fmla="*/ 1163984 h 1235984"/>
              <a:gd name="connsiteX41" fmla="*/ 72000 w 3405150"/>
              <a:gd name="connsiteY41" fmla="*/ 1199984 h 1235984"/>
              <a:gd name="connsiteX42" fmla="*/ 36000 w 3405150"/>
              <a:gd name="connsiteY42" fmla="*/ 1235984 h 1235984"/>
              <a:gd name="connsiteX43" fmla="*/ 0 w 3405150"/>
              <a:gd name="connsiteY43" fmla="*/ 1199984 h 1235984"/>
              <a:gd name="connsiteX44" fmla="*/ 36000 w 3405150"/>
              <a:gd name="connsiteY44" fmla="*/ 1163984 h 1235984"/>
              <a:gd name="connsiteX45" fmla="*/ 3369150 w 3405150"/>
              <a:gd name="connsiteY45" fmla="*/ 872988 h 1235984"/>
              <a:gd name="connsiteX46" fmla="*/ 3405150 w 3405150"/>
              <a:gd name="connsiteY46" fmla="*/ 908988 h 1235984"/>
              <a:gd name="connsiteX47" fmla="*/ 3369150 w 3405150"/>
              <a:gd name="connsiteY47" fmla="*/ 944988 h 1235984"/>
              <a:gd name="connsiteX48" fmla="*/ 3333150 w 3405150"/>
              <a:gd name="connsiteY48" fmla="*/ 908988 h 1235984"/>
              <a:gd name="connsiteX49" fmla="*/ 3369150 w 3405150"/>
              <a:gd name="connsiteY49" fmla="*/ 872988 h 1235984"/>
              <a:gd name="connsiteX50" fmla="*/ 2952508 w 3405150"/>
              <a:gd name="connsiteY50" fmla="*/ 872988 h 1235984"/>
              <a:gd name="connsiteX51" fmla="*/ 2988508 w 3405150"/>
              <a:gd name="connsiteY51" fmla="*/ 908988 h 1235984"/>
              <a:gd name="connsiteX52" fmla="*/ 2952508 w 3405150"/>
              <a:gd name="connsiteY52" fmla="*/ 944988 h 1235984"/>
              <a:gd name="connsiteX53" fmla="*/ 2916508 w 3405150"/>
              <a:gd name="connsiteY53" fmla="*/ 908988 h 1235984"/>
              <a:gd name="connsiteX54" fmla="*/ 2952508 w 3405150"/>
              <a:gd name="connsiteY54" fmla="*/ 872988 h 1235984"/>
              <a:gd name="connsiteX55" fmla="*/ 2535864 w 3405150"/>
              <a:gd name="connsiteY55" fmla="*/ 872988 h 1235984"/>
              <a:gd name="connsiteX56" fmla="*/ 2571864 w 3405150"/>
              <a:gd name="connsiteY56" fmla="*/ 908988 h 1235984"/>
              <a:gd name="connsiteX57" fmla="*/ 2535864 w 3405150"/>
              <a:gd name="connsiteY57" fmla="*/ 944988 h 1235984"/>
              <a:gd name="connsiteX58" fmla="*/ 2499864 w 3405150"/>
              <a:gd name="connsiteY58" fmla="*/ 908988 h 1235984"/>
              <a:gd name="connsiteX59" fmla="*/ 2535864 w 3405150"/>
              <a:gd name="connsiteY59" fmla="*/ 872988 h 1235984"/>
              <a:gd name="connsiteX60" fmla="*/ 2119220 w 3405150"/>
              <a:gd name="connsiteY60" fmla="*/ 872988 h 1235984"/>
              <a:gd name="connsiteX61" fmla="*/ 2155220 w 3405150"/>
              <a:gd name="connsiteY61" fmla="*/ 908988 h 1235984"/>
              <a:gd name="connsiteX62" fmla="*/ 2119220 w 3405150"/>
              <a:gd name="connsiteY62" fmla="*/ 944988 h 1235984"/>
              <a:gd name="connsiteX63" fmla="*/ 2083220 w 3405150"/>
              <a:gd name="connsiteY63" fmla="*/ 908988 h 1235984"/>
              <a:gd name="connsiteX64" fmla="*/ 2119220 w 3405150"/>
              <a:gd name="connsiteY64" fmla="*/ 872988 h 1235984"/>
              <a:gd name="connsiteX65" fmla="*/ 1702576 w 3405150"/>
              <a:gd name="connsiteY65" fmla="*/ 872988 h 1235984"/>
              <a:gd name="connsiteX66" fmla="*/ 1738576 w 3405150"/>
              <a:gd name="connsiteY66" fmla="*/ 908988 h 1235984"/>
              <a:gd name="connsiteX67" fmla="*/ 1702576 w 3405150"/>
              <a:gd name="connsiteY67" fmla="*/ 944988 h 1235984"/>
              <a:gd name="connsiteX68" fmla="*/ 1666576 w 3405150"/>
              <a:gd name="connsiteY68" fmla="*/ 908988 h 1235984"/>
              <a:gd name="connsiteX69" fmla="*/ 1702576 w 3405150"/>
              <a:gd name="connsiteY69" fmla="*/ 872988 h 1235984"/>
              <a:gd name="connsiteX70" fmla="*/ 1285932 w 3405150"/>
              <a:gd name="connsiteY70" fmla="*/ 872988 h 1235984"/>
              <a:gd name="connsiteX71" fmla="*/ 1321932 w 3405150"/>
              <a:gd name="connsiteY71" fmla="*/ 908988 h 1235984"/>
              <a:gd name="connsiteX72" fmla="*/ 1285932 w 3405150"/>
              <a:gd name="connsiteY72" fmla="*/ 944988 h 1235984"/>
              <a:gd name="connsiteX73" fmla="*/ 1249932 w 3405150"/>
              <a:gd name="connsiteY73" fmla="*/ 908988 h 1235984"/>
              <a:gd name="connsiteX74" fmla="*/ 1285932 w 3405150"/>
              <a:gd name="connsiteY74" fmla="*/ 872988 h 1235984"/>
              <a:gd name="connsiteX75" fmla="*/ 869288 w 3405150"/>
              <a:gd name="connsiteY75" fmla="*/ 872988 h 1235984"/>
              <a:gd name="connsiteX76" fmla="*/ 905288 w 3405150"/>
              <a:gd name="connsiteY76" fmla="*/ 908988 h 1235984"/>
              <a:gd name="connsiteX77" fmla="*/ 869288 w 3405150"/>
              <a:gd name="connsiteY77" fmla="*/ 944988 h 1235984"/>
              <a:gd name="connsiteX78" fmla="*/ 833288 w 3405150"/>
              <a:gd name="connsiteY78" fmla="*/ 908988 h 1235984"/>
              <a:gd name="connsiteX79" fmla="*/ 869288 w 3405150"/>
              <a:gd name="connsiteY79" fmla="*/ 872988 h 1235984"/>
              <a:gd name="connsiteX80" fmla="*/ 452644 w 3405150"/>
              <a:gd name="connsiteY80" fmla="*/ 872988 h 1235984"/>
              <a:gd name="connsiteX81" fmla="*/ 488644 w 3405150"/>
              <a:gd name="connsiteY81" fmla="*/ 908988 h 1235984"/>
              <a:gd name="connsiteX82" fmla="*/ 452644 w 3405150"/>
              <a:gd name="connsiteY82" fmla="*/ 944988 h 1235984"/>
              <a:gd name="connsiteX83" fmla="*/ 416644 w 3405150"/>
              <a:gd name="connsiteY83" fmla="*/ 908988 h 1235984"/>
              <a:gd name="connsiteX84" fmla="*/ 452644 w 3405150"/>
              <a:gd name="connsiteY84" fmla="*/ 872988 h 1235984"/>
              <a:gd name="connsiteX85" fmla="*/ 36000 w 3405150"/>
              <a:gd name="connsiteY85" fmla="*/ 872988 h 1235984"/>
              <a:gd name="connsiteX86" fmla="*/ 72000 w 3405150"/>
              <a:gd name="connsiteY86" fmla="*/ 908988 h 1235984"/>
              <a:gd name="connsiteX87" fmla="*/ 36000 w 3405150"/>
              <a:gd name="connsiteY87" fmla="*/ 944988 h 1235984"/>
              <a:gd name="connsiteX88" fmla="*/ 0 w 3405150"/>
              <a:gd name="connsiteY88" fmla="*/ 908988 h 1235984"/>
              <a:gd name="connsiteX89" fmla="*/ 36000 w 3405150"/>
              <a:gd name="connsiteY89" fmla="*/ 872988 h 1235984"/>
              <a:gd name="connsiteX90" fmla="*/ 3369150 w 3405150"/>
              <a:gd name="connsiteY90" fmla="*/ 581992 h 1235984"/>
              <a:gd name="connsiteX91" fmla="*/ 3405150 w 3405150"/>
              <a:gd name="connsiteY91" fmla="*/ 617992 h 1235984"/>
              <a:gd name="connsiteX92" fmla="*/ 3369150 w 3405150"/>
              <a:gd name="connsiteY92" fmla="*/ 653992 h 1235984"/>
              <a:gd name="connsiteX93" fmla="*/ 3333150 w 3405150"/>
              <a:gd name="connsiteY93" fmla="*/ 617992 h 1235984"/>
              <a:gd name="connsiteX94" fmla="*/ 3369150 w 3405150"/>
              <a:gd name="connsiteY94" fmla="*/ 581992 h 1235984"/>
              <a:gd name="connsiteX95" fmla="*/ 2952508 w 3405150"/>
              <a:gd name="connsiteY95" fmla="*/ 581992 h 1235984"/>
              <a:gd name="connsiteX96" fmla="*/ 2988508 w 3405150"/>
              <a:gd name="connsiteY96" fmla="*/ 617992 h 1235984"/>
              <a:gd name="connsiteX97" fmla="*/ 2952508 w 3405150"/>
              <a:gd name="connsiteY97" fmla="*/ 653992 h 1235984"/>
              <a:gd name="connsiteX98" fmla="*/ 2916508 w 3405150"/>
              <a:gd name="connsiteY98" fmla="*/ 617992 h 1235984"/>
              <a:gd name="connsiteX99" fmla="*/ 2952508 w 3405150"/>
              <a:gd name="connsiteY99" fmla="*/ 581992 h 1235984"/>
              <a:gd name="connsiteX100" fmla="*/ 2535864 w 3405150"/>
              <a:gd name="connsiteY100" fmla="*/ 581992 h 1235984"/>
              <a:gd name="connsiteX101" fmla="*/ 2571864 w 3405150"/>
              <a:gd name="connsiteY101" fmla="*/ 617992 h 1235984"/>
              <a:gd name="connsiteX102" fmla="*/ 2535864 w 3405150"/>
              <a:gd name="connsiteY102" fmla="*/ 653992 h 1235984"/>
              <a:gd name="connsiteX103" fmla="*/ 2499864 w 3405150"/>
              <a:gd name="connsiteY103" fmla="*/ 617992 h 1235984"/>
              <a:gd name="connsiteX104" fmla="*/ 2535864 w 3405150"/>
              <a:gd name="connsiteY104" fmla="*/ 581992 h 1235984"/>
              <a:gd name="connsiteX105" fmla="*/ 2119220 w 3405150"/>
              <a:gd name="connsiteY105" fmla="*/ 581992 h 1235984"/>
              <a:gd name="connsiteX106" fmla="*/ 2155220 w 3405150"/>
              <a:gd name="connsiteY106" fmla="*/ 617992 h 1235984"/>
              <a:gd name="connsiteX107" fmla="*/ 2119220 w 3405150"/>
              <a:gd name="connsiteY107" fmla="*/ 653992 h 1235984"/>
              <a:gd name="connsiteX108" fmla="*/ 2083220 w 3405150"/>
              <a:gd name="connsiteY108" fmla="*/ 617992 h 1235984"/>
              <a:gd name="connsiteX109" fmla="*/ 2119220 w 3405150"/>
              <a:gd name="connsiteY109" fmla="*/ 581992 h 1235984"/>
              <a:gd name="connsiteX110" fmla="*/ 1702576 w 3405150"/>
              <a:gd name="connsiteY110" fmla="*/ 581992 h 1235984"/>
              <a:gd name="connsiteX111" fmla="*/ 1738576 w 3405150"/>
              <a:gd name="connsiteY111" fmla="*/ 617992 h 1235984"/>
              <a:gd name="connsiteX112" fmla="*/ 1702576 w 3405150"/>
              <a:gd name="connsiteY112" fmla="*/ 653992 h 1235984"/>
              <a:gd name="connsiteX113" fmla="*/ 1666576 w 3405150"/>
              <a:gd name="connsiteY113" fmla="*/ 617992 h 1235984"/>
              <a:gd name="connsiteX114" fmla="*/ 1702576 w 3405150"/>
              <a:gd name="connsiteY114" fmla="*/ 581992 h 1235984"/>
              <a:gd name="connsiteX115" fmla="*/ 1285932 w 3405150"/>
              <a:gd name="connsiteY115" fmla="*/ 581992 h 1235984"/>
              <a:gd name="connsiteX116" fmla="*/ 1321932 w 3405150"/>
              <a:gd name="connsiteY116" fmla="*/ 617992 h 1235984"/>
              <a:gd name="connsiteX117" fmla="*/ 1285932 w 3405150"/>
              <a:gd name="connsiteY117" fmla="*/ 653992 h 1235984"/>
              <a:gd name="connsiteX118" fmla="*/ 1249932 w 3405150"/>
              <a:gd name="connsiteY118" fmla="*/ 617992 h 1235984"/>
              <a:gd name="connsiteX119" fmla="*/ 1285932 w 3405150"/>
              <a:gd name="connsiteY119" fmla="*/ 581992 h 1235984"/>
              <a:gd name="connsiteX120" fmla="*/ 869288 w 3405150"/>
              <a:gd name="connsiteY120" fmla="*/ 581992 h 1235984"/>
              <a:gd name="connsiteX121" fmla="*/ 905288 w 3405150"/>
              <a:gd name="connsiteY121" fmla="*/ 617992 h 1235984"/>
              <a:gd name="connsiteX122" fmla="*/ 869288 w 3405150"/>
              <a:gd name="connsiteY122" fmla="*/ 653992 h 1235984"/>
              <a:gd name="connsiteX123" fmla="*/ 833288 w 3405150"/>
              <a:gd name="connsiteY123" fmla="*/ 617992 h 1235984"/>
              <a:gd name="connsiteX124" fmla="*/ 869288 w 3405150"/>
              <a:gd name="connsiteY124" fmla="*/ 581992 h 1235984"/>
              <a:gd name="connsiteX125" fmla="*/ 452644 w 3405150"/>
              <a:gd name="connsiteY125" fmla="*/ 581992 h 1235984"/>
              <a:gd name="connsiteX126" fmla="*/ 488644 w 3405150"/>
              <a:gd name="connsiteY126" fmla="*/ 617992 h 1235984"/>
              <a:gd name="connsiteX127" fmla="*/ 452644 w 3405150"/>
              <a:gd name="connsiteY127" fmla="*/ 653992 h 1235984"/>
              <a:gd name="connsiteX128" fmla="*/ 416644 w 3405150"/>
              <a:gd name="connsiteY128" fmla="*/ 617992 h 1235984"/>
              <a:gd name="connsiteX129" fmla="*/ 452644 w 3405150"/>
              <a:gd name="connsiteY129" fmla="*/ 581992 h 1235984"/>
              <a:gd name="connsiteX130" fmla="*/ 36000 w 3405150"/>
              <a:gd name="connsiteY130" fmla="*/ 581992 h 1235984"/>
              <a:gd name="connsiteX131" fmla="*/ 72000 w 3405150"/>
              <a:gd name="connsiteY131" fmla="*/ 617992 h 1235984"/>
              <a:gd name="connsiteX132" fmla="*/ 36000 w 3405150"/>
              <a:gd name="connsiteY132" fmla="*/ 653992 h 1235984"/>
              <a:gd name="connsiteX133" fmla="*/ 0 w 3405150"/>
              <a:gd name="connsiteY133" fmla="*/ 617992 h 1235984"/>
              <a:gd name="connsiteX134" fmla="*/ 36000 w 3405150"/>
              <a:gd name="connsiteY134" fmla="*/ 581992 h 1235984"/>
              <a:gd name="connsiteX135" fmla="*/ 3369150 w 3405150"/>
              <a:gd name="connsiteY135" fmla="*/ 290996 h 1235984"/>
              <a:gd name="connsiteX136" fmla="*/ 3405150 w 3405150"/>
              <a:gd name="connsiteY136" fmla="*/ 326996 h 1235984"/>
              <a:gd name="connsiteX137" fmla="*/ 3369150 w 3405150"/>
              <a:gd name="connsiteY137" fmla="*/ 362996 h 1235984"/>
              <a:gd name="connsiteX138" fmla="*/ 3333150 w 3405150"/>
              <a:gd name="connsiteY138" fmla="*/ 326996 h 1235984"/>
              <a:gd name="connsiteX139" fmla="*/ 3369150 w 3405150"/>
              <a:gd name="connsiteY139" fmla="*/ 290996 h 1235984"/>
              <a:gd name="connsiteX140" fmla="*/ 2952508 w 3405150"/>
              <a:gd name="connsiteY140" fmla="*/ 290996 h 1235984"/>
              <a:gd name="connsiteX141" fmla="*/ 2988508 w 3405150"/>
              <a:gd name="connsiteY141" fmla="*/ 326996 h 1235984"/>
              <a:gd name="connsiteX142" fmla="*/ 2952508 w 3405150"/>
              <a:gd name="connsiteY142" fmla="*/ 362996 h 1235984"/>
              <a:gd name="connsiteX143" fmla="*/ 2916508 w 3405150"/>
              <a:gd name="connsiteY143" fmla="*/ 326996 h 1235984"/>
              <a:gd name="connsiteX144" fmla="*/ 2952508 w 3405150"/>
              <a:gd name="connsiteY144" fmla="*/ 290996 h 1235984"/>
              <a:gd name="connsiteX145" fmla="*/ 2535864 w 3405150"/>
              <a:gd name="connsiteY145" fmla="*/ 290996 h 1235984"/>
              <a:gd name="connsiteX146" fmla="*/ 2571864 w 3405150"/>
              <a:gd name="connsiteY146" fmla="*/ 326996 h 1235984"/>
              <a:gd name="connsiteX147" fmla="*/ 2535864 w 3405150"/>
              <a:gd name="connsiteY147" fmla="*/ 362996 h 1235984"/>
              <a:gd name="connsiteX148" fmla="*/ 2499864 w 3405150"/>
              <a:gd name="connsiteY148" fmla="*/ 326996 h 1235984"/>
              <a:gd name="connsiteX149" fmla="*/ 2535864 w 3405150"/>
              <a:gd name="connsiteY149" fmla="*/ 290996 h 1235984"/>
              <a:gd name="connsiteX150" fmla="*/ 2119220 w 3405150"/>
              <a:gd name="connsiteY150" fmla="*/ 290996 h 1235984"/>
              <a:gd name="connsiteX151" fmla="*/ 2155220 w 3405150"/>
              <a:gd name="connsiteY151" fmla="*/ 326996 h 1235984"/>
              <a:gd name="connsiteX152" fmla="*/ 2119220 w 3405150"/>
              <a:gd name="connsiteY152" fmla="*/ 362996 h 1235984"/>
              <a:gd name="connsiteX153" fmla="*/ 2083220 w 3405150"/>
              <a:gd name="connsiteY153" fmla="*/ 326996 h 1235984"/>
              <a:gd name="connsiteX154" fmla="*/ 2119220 w 3405150"/>
              <a:gd name="connsiteY154" fmla="*/ 290996 h 1235984"/>
              <a:gd name="connsiteX155" fmla="*/ 1702576 w 3405150"/>
              <a:gd name="connsiteY155" fmla="*/ 290996 h 1235984"/>
              <a:gd name="connsiteX156" fmla="*/ 1738576 w 3405150"/>
              <a:gd name="connsiteY156" fmla="*/ 326996 h 1235984"/>
              <a:gd name="connsiteX157" fmla="*/ 1702576 w 3405150"/>
              <a:gd name="connsiteY157" fmla="*/ 362996 h 1235984"/>
              <a:gd name="connsiteX158" fmla="*/ 1666576 w 3405150"/>
              <a:gd name="connsiteY158" fmla="*/ 326996 h 1235984"/>
              <a:gd name="connsiteX159" fmla="*/ 1702576 w 3405150"/>
              <a:gd name="connsiteY159" fmla="*/ 290996 h 1235984"/>
              <a:gd name="connsiteX160" fmla="*/ 1285932 w 3405150"/>
              <a:gd name="connsiteY160" fmla="*/ 290996 h 1235984"/>
              <a:gd name="connsiteX161" fmla="*/ 1321932 w 3405150"/>
              <a:gd name="connsiteY161" fmla="*/ 326996 h 1235984"/>
              <a:gd name="connsiteX162" fmla="*/ 1285932 w 3405150"/>
              <a:gd name="connsiteY162" fmla="*/ 362996 h 1235984"/>
              <a:gd name="connsiteX163" fmla="*/ 1249932 w 3405150"/>
              <a:gd name="connsiteY163" fmla="*/ 326996 h 1235984"/>
              <a:gd name="connsiteX164" fmla="*/ 1285932 w 3405150"/>
              <a:gd name="connsiteY164" fmla="*/ 290996 h 1235984"/>
              <a:gd name="connsiteX165" fmla="*/ 869288 w 3405150"/>
              <a:gd name="connsiteY165" fmla="*/ 290996 h 1235984"/>
              <a:gd name="connsiteX166" fmla="*/ 905288 w 3405150"/>
              <a:gd name="connsiteY166" fmla="*/ 326996 h 1235984"/>
              <a:gd name="connsiteX167" fmla="*/ 869288 w 3405150"/>
              <a:gd name="connsiteY167" fmla="*/ 362996 h 1235984"/>
              <a:gd name="connsiteX168" fmla="*/ 833288 w 3405150"/>
              <a:gd name="connsiteY168" fmla="*/ 326996 h 1235984"/>
              <a:gd name="connsiteX169" fmla="*/ 869288 w 3405150"/>
              <a:gd name="connsiteY169" fmla="*/ 290996 h 1235984"/>
              <a:gd name="connsiteX170" fmla="*/ 452644 w 3405150"/>
              <a:gd name="connsiteY170" fmla="*/ 290996 h 1235984"/>
              <a:gd name="connsiteX171" fmla="*/ 488644 w 3405150"/>
              <a:gd name="connsiteY171" fmla="*/ 326996 h 1235984"/>
              <a:gd name="connsiteX172" fmla="*/ 452644 w 3405150"/>
              <a:gd name="connsiteY172" fmla="*/ 362996 h 1235984"/>
              <a:gd name="connsiteX173" fmla="*/ 416644 w 3405150"/>
              <a:gd name="connsiteY173" fmla="*/ 326996 h 1235984"/>
              <a:gd name="connsiteX174" fmla="*/ 452644 w 3405150"/>
              <a:gd name="connsiteY174" fmla="*/ 290996 h 1235984"/>
              <a:gd name="connsiteX175" fmla="*/ 36000 w 3405150"/>
              <a:gd name="connsiteY175" fmla="*/ 290996 h 1235984"/>
              <a:gd name="connsiteX176" fmla="*/ 72000 w 3405150"/>
              <a:gd name="connsiteY176" fmla="*/ 326996 h 1235984"/>
              <a:gd name="connsiteX177" fmla="*/ 36000 w 3405150"/>
              <a:gd name="connsiteY177" fmla="*/ 362996 h 1235984"/>
              <a:gd name="connsiteX178" fmla="*/ 0 w 3405150"/>
              <a:gd name="connsiteY178" fmla="*/ 326996 h 1235984"/>
              <a:gd name="connsiteX179" fmla="*/ 36000 w 3405150"/>
              <a:gd name="connsiteY179" fmla="*/ 290996 h 1235984"/>
              <a:gd name="connsiteX180" fmla="*/ 3369150 w 3405150"/>
              <a:gd name="connsiteY180" fmla="*/ 0 h 1235984"/>
              <a:gd name="connsiteX181" fmla="*/ 3405150 w 3405150"/>
              <a:gd name="connsiteY181" fmla="*/ 36000 h 1235984"/>
              <a:gd name="connsiteX182" fmla="*/ 3369150 w 3405150"/>
              <a:gd name="connsiteY182" fmla="*/ 72000 h 1235984"/>
              <a:gd name="connsiteX183" fmla="*/ 3333150 w 3405150"/>
              <a:gd name="connsiteY183" fmla="*/ 36000 h 1235984"/>
              <a:gd name="connsiteX184" fmla="*/ 3369150 w 3405150"/>
              <a:gd name="connsiteY184" fmla="*/ 0 h 1235984"/>
              <a:gd name="connsiteX185" fmla="*/ 2952508 w 3405150"/>
              <a:gd name="connsiteY185" fmla="*/ 0 h 1235984"/>
              <a:gd name="connsiteX186" fmla="*/ 2988508 w 3405150"/>
              <a:gd name="connsiteY186" fmla="*/ 36000 h 1235984"/>
              <a:gd name="connsiteX187" fmla="*/ 2952508 w 3405150"/>
              <a:gd name="connsiteY187" fmla="*/ 72000 h 1235984"/>
              <a:gd name="connsiteX188" fmla="*/ 2916508 w 3405150"/>
              <a:gd name="connsiteY188" fmla="*/ 36000 h 1235984"/>
              <a:gd name="connsiteX189" fmla="*/ 2952508 w 3405150"/>
              <a:gd name="connsiteY189" fmla="*/ 0 h 1235984"/>
              <a:gd name="connsiteX190" fmla="*/ 2535864 w 3405150"/>
              <a:gd name="connsiteY190" fmla="*/ 0 h 1235984"/>
              <a:gd name="connsiteX191" fmla="*/ 2571864 w 3405150"/>
              <a:gd name="connsiteY191" fmla="*/ 36000 h 1235984"/>
              <a:gd name="connsiteX192" fmla="*/ 2535864 w 3405150"/>
              <a:gd name="connsiteY192" fmla="*/ 72000 h 1235984"/>
              <a:gd name="connsiteX193" fmla="*/ 2499864 w 3405150"/>
              <a:gd name="connsiteY193" fmla="*/ 36000 h 1235984"/>
              <a:gd name="connsiteX194" fmla="*/ 2535864 w 3405150"/>
              <a:gd name="connsiteY194" fmla="*/ 0 h 1235984"/>
              <a:gd name="connsiteX195" fmla="*/ 2119220 w 3405150"/>
              <a:gd name="connsiteY195" fmla="*/ 0 h 1235984"/>
              <a:gd name="connsiteX196" fmla="*/ 2155220 w 3405150"/>
              <a:gd name="connsiteY196" fmla="*/ 36000 h 1235984"/>
              <a:gd name="connsiteX197" fmla="*/ 2119220 w 3405150"/>
              <a:gd name="connsiteY197" fmla="*/ 72000 h 1235984"/>
              <a:gd name="connsiteX198" fmla="*/ 2083220 w 3405150"/>
              <a:gd name="connsiteY198" fmla="*/ 36000 h 1235984"/>
              <a:gd name="connsiteX199" fmla="*/ 2119220 w 3405150"/>
              <a:gd name="connsiteY199" fmla="*/ 0 h 1235984"/>
              <a:gd name="connsiteX200" fmla="*/ 1702576 w 3405150"/>
              <a:gd name="connsiteY200" fmla="*/ 0 h 1235984"/>
              <a:gd name="connsiteX201" fmla="*/ 1738576 w 3405150"/>
              <a:gd name="connsiteY201" fmla="*/ 36000 h 1235984"/>
              <a:gd name="connsiteX202" fmla="*/ 1702576 w 3405150"/>
              <a:gd name="connsiteY202" fmla="*/ 72000 h 1235984"/>
              <a:gd name="connsiteX203" fmla="*/ 1666576 w 3405150"/>
              <a:gd name="connsiteY203" fmla="*/ 36000 h 1235984"/>
              <a:gd name="connsiteX204" fmla="*/ 1702576 w 3405150"/>
              <a:gd name="connsiteY204" fmla="*/ 0 h 1235984"/>
              <a:gd name="connsiteX205" fmla="*/ 1285932 w 3405150"/>
              <a:gd name="connsiteY205" fmla="*/ 0 h 1235984"/>
              <a:gd name="connsiteX206" fmla="*/ 1321932 w 3405150"/>
              <a:gd name="connsiteY206" fmla="*/ 36000 h 1235984"/>
              <a:gd name="connsiteX207" fmla="*/ 1285932 w 3405150"/>
              <a:gd name="connsiteY207" fmla="*/ 72000 h 1235984"/>
              <a:gd name="connsiteX208" fmla="*/ 1249932 w 3405150"/>
              <a:gd name="connsiteY208" fmla="*/ 36000 h 1235984"/>
              <a:gd name="connsiteX209" fmla="*/ 1285932 w 3405150"/>
              <a:gd name="connsiteY209" fmla="*/ 0 h 1235984"/>
              <a:gd name="connsiteX210" fmla="*/ 869288 w 3405150"/>
              <a:gd name="connsiteY210" fmla="*/ 0 h 1235984"/>
              <a:gd name="connsiteX211" fmla="*/ 905288 w 3405150"/>
              <a:gd name="connsiteY211" fmla="*/ 36000 h 1235984"/>
              <a:gd name="connsiteX212" fmla="*/ 869288 w 3405150"/>
              <a:gd name="connsiteY212" fmla="*/ 72000 h 1235984"/>
              <a:gd name="connsiteX213" fmla="*/ 833288 w 3405150"/>
              <a:gd name="connsiteY213" fmla="*/ 36000 h 1235984"/>
              <a:gd name="connsiteX214" fmla="*/ 869288 w 3405150"/>
              <a:gd name="connsiteY214" fmla="*/ 0 h 1235984"/>
              <a:gd name="connsiteX215" fmla="*/ 452644 w 3405150"/>
              <a:gd name="connsiteY215" fmla="*/ 0 h 1235984"/>
              <a:gd name="connsiteX216" fmla="*/ 488644 w 3405150"/>
              <a:gd name="connsiteY216" fmla="*/ 36000 h 1235984"/>
              <a:gd name="connsiteX217" fmla="*/ 452644 w 3405150"/>
              <a:gd name="connsiteY217" fmla="*/ 72000 h 1235984"/>
              <a:gd name="connsiteX218" fmla="*/ 416644 w 3405150"/>
              <a:gd name="connsiteY218" fmla="*/ 36000 h 1235984"/>
              <a:gd name="connsiteX219" fmla="*/ 452644 w 3405150"/>
              <a:gd name="connsiteY219" fmla="*/ 0 h 1235984"/>
              <a:gd name="connsiteX220" fmla="*/ 36000 w 3405150"/>
              <a:gd name="connsiteY220" fmla="*/ 0 h 1235984"/>
              <a:gd name="connsiteX221" fmla="*/ 72000 w 3405150"/>
              <a:gd name="connsiteY221" fmla="*/ 36000 h 1235984"/>
              <a:gd name="connsiteX222" fmla="*/ 36000 w 3405150"/>
              <a:gd name="connsiteY222" fmla="*/ 72000 h 1235984"/>
              <a:gd name="connsiteX223" fmla="*/ 0 w 3405150"/>
              <a:gd name="connsiteY223" fmla="*/ 36000 h 1235984"/>
              <a:gd name="connsiteX224" fmla="*/ 36000 w 3405150"/>
              <a:gd name="connsiteY22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</a:cxnLst>
            <a:rect l="l" t="t" r="r" b="b"/>
            <a:pathLst>
              <a:path w="3405150" h="1235984">
                <a:moveTo>
                  <a:pt x="3369150" y="1163984"/>
                </a:moveTo>
                <a:cubicBezTo>
                  <a:pt x="3389032" y="1163984"/>
                  <a:pt x="3405150" y="1180102"/>
                  <a:pt x="3405150" y="1199984"/>
                </a:cubicBezTo>
                <a:cubicBezTo>
                  <a:pt x="3405150" y="1219866"/>
                  <a:pt x="3389032" y="1235984"/>
                  <a:pt x="3369150" y="1235984"/>
                </a:cubicBezTo>
                <a:cubicBezTo>
                  <a:pt x="3349268" y="1235984"/>
                  <a:pt x="3333150" y="1219866"/>
                  <a:pt x="3333150" y="1199984"/>
                </a:cubicBezTo>
                <a:cubicBezTo>
                  <a:pt x="3333150" y="1180102"/>
                  <a:pt x="3349268" y="1163984"/>
                  <a:pt x="3369150" y="1163984"/>
                </a:cubicBezTo>
                <a:close/>
                <a:moveTo>
                  <a:pt x="2952508" y="1163984"/>
                </a:moveTo>
                <a:cubicBezTo>
                  <a:pt x="2972390" y="1163984"/>
                  <a:pt x="2988508" y="1180102"/>
                  <a:pt x="2988508" y="1199984"/>
                </a:cubicBezTo>
                <a:cubicBezTo>
                  <a:pt x="2988508" y="1219866"/>
                  <a:pt x="2972390" y="1235984"/>
                  <a:pt x="2952508" y="1235984"/>
                </a:cubicBezTo>
                <a:cubicBezTo>
                  <a:pt x="2932626" y="1235984"/>
                  <a:pt x="2916508" y="1219866"/>
                  <a:pt x="2916508" y="1199984"/>
                </a:cubicBezTo>
                <a:cubicBezTo>
                  <a:pt x="2916508" y="1180102"/>
                  <a:pt x="2932626" y="1163984"/>
                  <a:pt x="2952508" y="1163984"/>
                </a:cubicBezTo>
                <a:close/>
                <a:moveTo>
                  <a:pt x="2535864" y="1163984"/>
                </a:moveTo>
                <a:cubicBezTo>
                  <a:pt x="2555746" y="1163984"/>
                  <a:pt x="2571864" y="1180102"/>
                  <a:pt x="2571864" y="1199984"/>
                </a:cubicBezTo>
                <a:cubicBezTo>
                  <a:pt x="2571864" y="1219866"/>
                  <a:pt x="2555746" y="1235984"/>
                  <a:pt x="2535864" y="1235984"/>
                </a:cubicBezTo>
                <a:cubicBezTo>
                  <a:pt x="2515982" y="1235984"/>
                  <a:pt x="2499864" y="1219866"/>
                  <a:pt x="2499864" y="1199984"/>
                </a:cubicBezTo>
                <a:cubicBezTo>
                  <a:pt x="2499864" y="1180102"/>
                  <a:pt x="2515982" y="1163984"/>
                  <a:pt x="2535864" y="1163984"/>
                </a:cubicBezTo>
                <a:close/>
                <a:moveTo>
                  <a:pt x="2119220" y="1163984"/>
                </a:moveTo>
                <a:cubicBezTo>
                  <a:pt x="2139102" y="1163984"/>
                  <a:pt x="2155220" y="1180102"/>
                  <a:pt x="2155220" y="1199984"/>
                </a:cubicBezTo>
                <a:cubicBezTo>
                  <a:pt x="2155220" y="1219866"/>
                  <a:pt x="2139102" y="1235984"/>
                  <a:pt x="2119220" y="1235984"/>
                </a:cubicBezTo>
                <a:cubicBezTo>
                  <a:pt x="2099338" y="1235984"/>
                  <a:pt x="2083220" y="1219866"/>
                  <a:pt x="2083220" y="1199984"/>
                </a:cubicBezTo>
                <a:cubicBezTo>
                  <a:pt x="2083220" y="1180102"/>
                  <a:pt x="2099338" y="1163984"/>
                  <a:pt x="2119220" y="1163984"/>
                </a:cubicBezTo>
                <a:close/>
                <a:moveTo>
                  <a:pt x="1702576" y="1163984"/>
                </a:moveTo>
                <a:cubicBezTo>
                  <a:pt x="1722458" y="1163984"/>
                  <a:pt x="1738576" y="1180102"/>
                  <a:pt x="1738576" y="1199984"/>
                </a:cubicBezTo>
                <a:cubicBezTo>
                  <a:pt x="1738576" y="1219866"/>
                  <a:pt x="1722458" y="1235984"/>
                  <a:pt x="1702576" y="1235984"/>
                </a:cubicBezTo>
                <a:cubicBezTo>
                  <a:pt x="1682694" y="1235984"/>
                  <a:pt x="1666576" y="1219866"/>
                  <a:pt x="1666576" y="1199984"/>
                </a:cubicBezTo>
                <a:cubicBezTo>
                  <a:pt x="1666576" y="1180102"/>
                  <a:pt x="1682694" y="1163984"/>
                  <a:pt x="1702576" y="1163984"/>
                </a:cubicBezTo>
                <a:close/>
                <a:moveTo>
                  <a:pt x="1285932" y="1163984"/>
                </a:moveTo>
                <a:cubicBezTo>
                  <a:pt x="1305814" y="1163984"/>
                  <a:pt x="1321932" y="1180102"/>
                  <a:pt x="1321932" y="1199984"/>
                </a:cubicBezTo>
                <a:cubicBezTo>
                  <a:pt x="1321932" y="1219866"/>
                  <a:pt x="1305814" y="1235984"/>
                  <a:pt x="1285932" y="1235984"/>
                </a:cubicBezTo>
                <a:cubicBezTo>
                  <a:pt x="1266050" y="1235984"/>
                  <a:pt x="1249932" y="1219866"/>
                  <a:pt x="1249932" y="1199984"/>
                </a:cubicBezTo>
                <a:cubicBezTo>
                  <a:pt x="1249932" y="1180102"/>
                  <a:pt x="1266050" y="1163984"/>
                  <a:pt x="1285932" y="1163984"/>
                </a:cubicBezTo>
                <a:close/>
                <a:moveTo>
                  <a:pt x="869288" y="1163984"/>
                </a:moveTo>
                <a:cubicBezTo>
                  <a:pt x="889170" y="1163984"/>
                  <a:pt x="905288" y="1180102"/>
                  <a:pt x="905288" y="1199984"/>
                </a:cubicBezTo>
                <a:cubicBezTo>
                  <a:pt x="905288" y="1219866"/>
                  <a:pt x="889170" y="1235984"/>
                  <a:pt x="869288" y="1235984"/>
                </a:cubicBezTo>
                <a:cubicBezTo>
                  <a:pt x="849406" y="1235984"/>
                  <a:pt x="833288" y="1219866"/>
                  <a:pt x="833288" y="1199984"/>
                </a:cubicBezTo>
                <a:cubicBezTo>
                  <a:pt x="833288" y="1180102"/>
                  <a:pt x="849406" y="1163984"/>
                  <a:pt x="869288" y="1163984"/>
                </a:cubicBezTo>
                <a:close/>
                <a:moveTo>
                  <a:pt x="452644" y="1163984"/>
                </a:moveTo>
                <a:cubicBezTo>
                  <a:pt x="472526" y="1163984"/>
                  <a:pt x="488644" y="1180102"/>
                  <a:pt x="488644" y="1199984"/>
                </a:cubicBezTo>
                <a:cubicBezTo>
                  <a:pt x="488644" y="1219866"/>
                  <a:pt x="472526" y="1235984"/>
                  <a:pt x="452644" y="1235984"/>
                </a:cubicBezTo>
                <a:cubicBezTo>
                  <a:pt x="432762" y="1235984"/>
                  <a:pt x="416644" y="1219866"/>
                  <a:pt x="416644" y="1199984"/>
                </a:cubicBezTo>
                <a:cubicBezTo>
                  <a:pt x="416644" y="1180102"/>
                  <a:pt x="432762" y="1163984"/>
                  <a:pt x="452644" y="1163984"/>
                </a:cubicBezTo>
                <a:close/>
                <a:moveTo>
                  <a:pt x="36000" y="1163984"/>
                </a:moveTo>
                <a:cubicBezTo>
                  <a:pt x="55882" y="1163984"/>
                  <a:pt x="72000" y="1180102"/>
                  <a:pt x="72000" y="1199984"/>
                </a:cubicBezTo>
                <a:cubicBezTo>
                  <a:pt x="72000" y="1219866"/>
                  <a:pt x="55882" y="1235984"/>
                  <a:pt x="36000" y="1235984"/>
                </a:cubicBezTo>
                <a:cubicBezTo>
                  <a:pt x="16118" y="1235984"/>
                  <a:pt x="0" y="1219866"/>
                  <a:pt x="0" y="1199984"/>
                </a:cubicBezTo>
                <a:cubicBezTo>
                  <a:pt x="0" y="1180102"/>
                  <a:pt x="16118" y="1163984"/>
                  <a:pt x="36000" y="1163984"/>
                </a:cubicBezTo>
                <a:close/>
                <a:moveTo>
                  <a:pt x="3369150" y="872988"/>
                </a:moveTo>
                <a:cubicBezTo>
                  <a:pt x="3389032" y="872988"/>
                  <a:pt x="3405150" y="889106"/>
                  <a:pt x="3405150" y="908988"/>
                </a:cubicBezTo>
                <a:cubicBezTo>
                  <a:pt x="3405150" y="928870"/>
                  <a:pt x="3389032" y="944988"/>
                  <a:pt x="3369150" y="944988"/>
                </a:cubicBezTo>
                <a:cubicBezTo>
                  <a:pt x="3349268" y="944988"/>
                  <a:pt x="3333150" y="928870"/>
                  <a:pt x="3333150" y="908988"/>
                </a:cubicBezTo>
                <a:cubicBezTo>
                  <a:pt x="3333150" y="889106"/>
                  <a:pt x="3349268" y="872988"/>
                  <a:pt x="3369150" y="872988"/>
                </a:cubicBezTo>
                <a:close/>
                <a:moveTo>
                  <a:pt x="2952508" y="872988"/>
                </a:moveTo>
                <a:cubicBezTo>
                  <a:pt x="2972390" y="872988"/>
                  <a:pt x="2988508" y="889106"/>
                  <a:pt x="2988508" y="908988"/>
                </a:cubicBezTo>
                <a:cubicBezTo>
                  <a:pt x="2988508" y="928870"/>
                  <a:pt x="2972390" y="944988"/>
                  <a:pt x="2952508" y="944988"/>
                </a:cubicBezTo>
                <a:cubicBezTo>
                  <a:pt x="2932626" y="944988"/>
                  <a:pt x="2916508" y="928870"/>
                  <a:pt x="2916508" y="908988"/>
                </a:cubicBezTo>
                <a:cubicBezTo>
                  <a:pt x="2916508" y="889106"/>
                  <a:pt x="2932626" y="872988"/>
                  <a:pt x="2952508" y="872988"/>
                </a:cubicBezTo>
                <a:close/>
                <a:moveTo>
                  <a:pt x="2535864" y="872988"/>
                </a:moveTo>
                <a:cubicBezTo>
                  <a:pt x="2555746" y="872988"/>
                  <a:pt x="2571864" y="889106"/>
                  <a:pt x="2571864" y="908988"/>
                </a:cubicBezTo>
                <a:cubicBezTo>
                  <a:pt x="2571864" y="928870"/>
                  <a:pt x="2555746" y="944988"/>
                  <a:pt x="2535864" y="944988"/>
                </a:cubicBezTo>
                <a:cubicBezTo>
                  <a:pt x="2515982" y="944988"/>
                  <a:pt x="2499864" y="928870"/>
                  <a:pt x="2499864" y="908988"/>
                </a:cubicBezTo>
                <a:cubicBezTo>
                  <a:pt x="2499864" y="889106"/>
                  <a:pt x="2515982" y="872988"/>
                  <a:pt x="2535864" y="872988"/>
                </a:cubicBezTo>
                <a:close/>
                <a:moveTo>
                  <a:pt x="2119220" y="872988"/>
                </a:moveTo>
                <a:cubicBezTo>
                  <a:pt x="2139102" y="872988"/>
                  <a:pt x="2155220" y="889106"/>
                  <a:pt x="2155220" y="908988"/>
                </a:cubicBezTo>
                <a:cubicBezTo>
                  <a:pt x="2155220" y="928870"/>
                  <a:pt x="2139102" y="944988"/>
                  <a:pt x="2119220" y="944988"/>
                </a:cubicBezTo>
                <a:cubicBezTo>
                  <a:pt x="2099338" y="944988"/>
                  <a:pt x="2083220" y="928870"/>
                  <a:pt x="2083220" y="908988"/>
                </a:cubicBezTo>
                <a:cubicBezTo>
                  <a:pt x="2083220" y="889106"/>
                  <a:pt x="2099338" y="872988"/>
                  <a:pt x="2119220" y="872988"/>
                </a:cubicBezTo>
                <a:close/>
                <a:moveTo>
                  <a:pt x="1702576" y="872988"/>
                </a:moveTo>
                <a:cubicBezTo>
                  <a:pt x="1722458" y="872988"/>
                  <a:pt x="1738576" y="889106"/>
                  <a:pt x="1738576" y="908988"/>
                </a:cubicBezTo>
                <a:cubicBezTo>
                  <a:pt x="1738576" y="928870"/>
                  <a:pt x="1722458" y="944988"/>
                  <a:pt x="1702576" y="944988"/>
                </a:cubicBezTo>
                <a:cubicBezTo>
                  <a:pt x="1682694" y="944988"/>
                  <a:pt x="1666576" y="928870"/>
                  <a:pt x="1666576" y="908988"/>
                </a:cubicBezTo>
                <a:cubicBezTo>
                  <a:pt x="1666576" y="889106"/>
                  <a:pt x="1682694" y="872988"/>
                  <a:pt x="1702576" y="872988"/>
                </a:cubicBezTo>
                <a:close/>
                <a:moveTo>
                  <a:pt x="1285932" y="872988"/>
                </a:moveTo>
                <a:cubicBezTo>
                  <a:pt x="1305814" y="872988"/>
                  <a:pt x="1321932" y="889106"/>
                  <a:pt x="1321932" y="908988"/>
                </a:cubicBezTo>
                <a:cubicBezTo>
                  <a:pt x="1321932" y="928870"/>
                  <a:pt x="1305814" y="944988"/>
                  <a:pt x="1285932" y="944988"/>
                </a:cubicBezTo>
                <a:cubicBezTo>
                  <a:pt x="1266050" y="944988"/>
                  <a:pt x="1249932" y="928870"/>
                  <a:pt x="1249932" y="908988"/>
                </a:cubicBezTo>
                <a:cubicBezTo>
                  <a:pt x="1249932" y="889106"/>
                  <a:pt x="1266050" y="872988"/>
                  <a:pt x="1285932" y="872988"/>
                </a:cubicBezTo>
                <a:close/>
                <a:moveTo>
                  <a:pt x="869288" y="872988"/>
                </a:moveTo>
                <a:cubicBezTo>
                  <a:pt x="889170" y="872988"/>
                  <a:pt x="905288" y="889106"/>
                  <a:pt x="905288" y="908988"/>
                </a:cubicBezTo>
                <a:cubicBezTo>
                  <a:pt x="905288" y="928870"/>
                  <a:pt x="889170" y="944988"/>
                  <a:pt x="869288" y="944988"/>
                </a:cubicBezTo>
                <a:cubicBezTo>
                  <a:pt x="849406" y="944988"/>
                  <a:pt x="833288" y="928870"/>
                  <a:pt x="833288" y="908988"/>
                </a:cubicBezTo>
                <a:cubicBezTo>
                  <a:pt x="833288" y="889106"/>
                  <a:pt x="849406" y="872988"/>
                  <a:pt x="869288" y="872988"/>
                </a:cubicBezTo>
                <a:close/>
                <a:moveTo>
                  <a:pt x="452644" y="872988"/>
                </a:moveTo>
                <a:cubicBezTo>
                  <a:pt x="472526" y="872988"/>
                  <a:pt x="488644" y="889106"/>
                  <a:pt x="488644" y="908988"/>
                </a:cubicBezTo>
                <a:cubicBezTo>
                  <a:pt x="488644" y="928870"/>
                  <a:pt x="472526" y="944988"/>
                  <a:pt x="452644" y="944988"/>
                </a:cubicBezTo>
                <a:cubicBezTo>
                  <a:pt x="432762" y="944988"/>
                  <a:pt x="416644" y="928870"/>
                  <a:pt x="416644" y="908988"/>
                </a:cubicBezTo>
                <a:cubicBezTo>
                  <a:pt x="416644" y="889106"/>
                  <a:pt x="432762" y="872988"/>
                  <a:pt x="452644" y="872988"/>
                </a:cubicBezTo>
                <a:close/>
                <a:moveTo>
                  <a:pt x="36000" y="872988"/>
                </a:moveTo>
                <a:cubicBezTo>
                  <a:pt x="55882" y="872988"/>
                  <a:pt x="72000" y="889106"/>
                  <a:pt x="72000" y="908988"/>
                </a:cubicBezTo>
                <a:cubicBezTo>
                  <a:pt x="72000" y="928870"/>
                  <a:pt x="55882" y="944988"/>
                  <a:pt x="36000" y="944988"/>
                </a:cubicBezTo>
                <a:cubicBezTo>
                  <a:pt x="16118" y="944988"/>
                  <a:pt x="0" y="928870"/>
                  <a:pt x="0" y="908988"/>
                </a:cubicBezTo>
                <a:cubicBezTo>
                  <a:pt x="0" y="889106"/>
                  <a:pt x="16118" y="872988"/>
                  <a:pt x="36000" y="872988"/>
                </a:cubicBezTo>
                <a:close/>
                <a:moveTo>
                  <a:pt x="3369150" y="581992"/>
                </a:moveTo>
                <a:cubicBezTo>
                  <a:pt x="3389032" y="581992"/>
                  <a:pt x="3405150" y="598110"/>
                  <a:pt x="3405150" y="617992"/>
                </a:cubicBezTo>
                <a:cubicBezTo>
                  <a:pt x="3405150" y="637874"/>
                  <a:pt x="3389032" y="653992"/>
                  <a:pt x="3369150" y="653992"/>
                </a:cubicBezTo>
                <a:cubicBezTo>
                  <a:pt x="3349268" y="653992"/>
                  <a:pt x="3333150" y="637874"/>
                  <a:pt x="3333150" y="617992"/>
                </a:cubicBezTo>
                <a:cubicBezTo>
                  <a:pt x="3333150" y="598110"/>
                  <a:pt x="3349268" y="581992"/>
                  <a:pt x="3369150" y="581992"/>
                </a:cubicBezTo>
                <a:close/>
                <a:moveTo>
                  <a:pt x="2952508" y="581992"/>
                </a:moveTo>
                <a:cubicBezTo>
                  <a:pt x="2972390" y="581992"/>
                  <a:pt x="2988508" y="598110"/>
                  <a:pt x="2988508" y="617992"/>
                </a:cubicBezTo>
                <a:cubicBezTo>
                  <a:pt x="2988508" y="637874"/>
                  <a:pt x="2972390" y="653992"/>
                  <a:pt x="2952508" y="653992"/>
                </a:cubicBezTo>
                <a:cubicBezTo>
                  <a:pt x="2932626" y="653992"/>
                  <a:pt x="2916508" y="637874"/>
                  <a:pt x="2916508" y="617992"/>
                </a:cubicBezTo>
                <a:cubicBezTo>
                  <a:pt x="2916508" y="598110"/>
                  <a:pt x="2932626" y="581992"/>
                  <a:pt x="2952508" y="581992"/>
                </a:cubicBezTo>
                <a:close/>
                <a:moveTo>
                  <a:pt x="2535864" y="581992"/>
                </a:moveTo>
                <a:cubicBezTo>
                  <a:pt x="2555746" y="581992"/>
                  <a:pt x="2571864" y="598110"/>
                  <a:pt x="2571864" y="617992"/>
                </a:cubicBezTo>
                <a:cubicBezTo>
                  <a:pt x="2571864" y="637874"/>
                  <a:pt x="2555746" y="653992"/>
                  <a:pt x="2535864" y="653992"/>
                </a:cubicBezTo>
                <a:cubicBezTo>
                  <a:pt x="2515982" y="653992"/>
                  <a:pt x="2499864" y="637874"/>
                  <a:pt x="2499864" y="617992"/>
                </a:cubicBezTo>
                <a:cubicBezTo>
                  <a:pt x="2499864" y="598110"/>
                  <a:pt x="2515982" y="581992"/>
                  <a:pt x="2535864" y="581992"/>
                </a:cubicBezTo>
                <a:close/>
                <a:moveTo>
                  <a:pt x="2119220" y="581992"/>
                </a:moveTo>
                <a:cubicBezTo>
                  <a:pt x="2139102" y="581992"/>
                  <a:pt x="2155220" y="598110"/>
                  <a:pt x="2155220" y="617992"/>
                </a:cubicBezTo>
                <a:cubicBezTo>
                  <a:pt x="2155220" y="637874"/>
                  <a:pt x="2139102" y="653992"/>
                  <a:pt x="2119220" y="653992"/>
                </a:cubicBezTo>
                <a:cubicBezTo>
                  <a:pt x="2099338" y="653992"/>
                  <a:pt x="2083220" y="637874"/>
                  <a:pt x="2083220" y="617992"/>
                </a:cubicBezTo>
                <a:cubicBezTo>
                  <a:pt x="2083220" y="598110"/>
                  <a:pt x="2099338" y="581992"/>
                  <a:pt x="2119220" y="581992"/>
                </a:cubicBezTo>
                <a:close/>
                <a:moveTo>
                  <a:pt x="1702576" y="581992"/>
                </a:moveTo>
                <a:cubicBezTo>
                  <a:pt x="1722458" y="581992"/>
                  <a:pt x="1738576" y="598110"/>
                  <a:pt x="1738576" y="617992"/>
                </a:cubicBezTo>
                <a:cubicBezTo>
                  <a:pt x="1738576" y="637874"/>
                  <a:pt x="1722458" y="653992"/>
                  <a:pt x="1702576" y="653992"/>
                </a:cubicBezTo>
                <a:cubicBezTo>
                  <a:pt x="1682694" y="653992"/>
                  <a:pt x="1666576" y="637874"/>
                  <a:pt x="1666576" y="617992"/>
                </a:cubicBezTo>
                <a:cubicBezTo>
                  <a:pt x="1666576" y="598110"/>
                  <a:pt x="1682694" y="581992"/>
                  <a:pt x="1702576" y="581992"/>
                </a:cubicBezTo>
                <a:close/>
                <a:moveTo>
                  <a:pt x="1285932" y="581992"/>
                </a:moveTo>
                <a:cubicBezTo>
                  <a:pt x="1305814" y="581992"/>
                  <a:pt x="1321932" y="598110"/>
                  <a:pt x="1321932" y="617992"/>
                </a:cubicBezTo>
                <a:cubicBezTo>
                  <a:pt x="1321932" y="637874"/>
                  <a:pt x="1305814" y="653992"/>
                  <a:pt x="1285932" y="653992"/>
                </a:cubicBezTo>
                <a:cubicBezTo>
                  <a:pt x="1266050" y="653992"/>
                  <a:pt x="1249932" y="637874"/>
                  <a:pt x="1249932" y="617992"/>
                </a:cubicBezTo>
                <a:cubicBezTo>
                  <a:pt x="1249932" y="598110"/>
                  <a:pt x="1266050" y="581992"/>
                  <a:pt x="1285932" y="581992"/>
                </a:cubicBezTo>
                <a:close/>
                <a:moveTo>
                  <a:pt x="869288" y="581992"/>
                </a:moveTo>
                <a:cubicBezTo>
                  <a:pt x="889170" y="581992"/>
                  <a:pt x="905288" y="598110"/>
                  <a:pt x="905288" y="617992"/>
                </a:cubicBezTo>
                <a:cubicBezTo>
                  <a:pt x="905288" y="637874"/>
                  <a:pt x="889170" y="653992"/>
                  <a:pt x="869288" y="653992"/>
                </a:cubicBezTo>
                <a:cubicBezTo>
                  <a:pt x="849406" y="653992"/>
                  <a:pt x="833288" y="637874"/>
                  <a:pt x="833288" y="617992"/>
                </a:cubicBezTo>
                <a:cubicBezTo>
                  <a:pt x="833288" y="598110"/>
                  <a:pt x="849406" y="581992"/>
                  <a:pt x="869288" y="581992"/>
                </a:cubicBezTo>
                <a:close/>
                <a:moveTo>
                  <a:pt x="452644" y="581992"/>
                </a:moveTo>
                <a:cubicBezTo>
                  <a:pt x="472526" y="581992"/>
                  <a:pt x="488644" y="598110"/>
                  <a:pt x="488644" y="617992"/>
                </a:cubicBezTo>
                <a:cubicBezTo>
                  <a:pt x="488644" y="637874"/>
                  <a:pt x="472526" y="653992"/>
                  <a:pt x="452644" y="653992"/>
                </a:cubicBezTo>
                <a:cubicBezTo>
                  <a:pt x="432762" y="653992"/>
                  <a:pt x="416644" y="637874"/>
                  <a:pt x="416644" y="617992"/>
                </a:cubicBezTo>
                <a:cubicBezTo>
                  <a:pt x="416644" y="598110"/>
                  <a:pt x="432762" y="581992"/>
                  <a:pt x="452644" y="581992"/>
                </a:cubicBezTo>
                <a:close/>
                <a:moveTo>
                  <a:pt x="36000" y="581992"/>
                </a:moveTo>
                <a:cubicBezTo>
                  <a:pt x="55882" y="581992"/>
                  <a:pt x="72000" y="598110"/>
                  <a:pt x="72000" y="617992"/>
                </a:cubicBezTo>
                <a:cubicBezTo>
                  <a:pt x="72000" y="637874"/>
                  <a:pt x="55882" y="653992"/>
                  <a:pt x="36000" y="653992"/>
                </a:cubicBezTo>
                <a:cubicBezTo>
                  <a:pt x="16118" y="653992"/>
                  <a:pt x="0" y="637874"/>
                  <a:pt x="0" y="617992"/>
                </a:cubicBezTo>
                <a:cubicBezTo>
                  <a:pt x="0" y="598110"/>
                  <a:pt x="16118" y="581992"/>
                  <a:pt x="36000" y="581992"/>
                </a:cubicBezTo>
                <a:close/>
                <a:moveTo>
                  <a:pt x="3369150" y="290996"/>
                </a:moveTo>
                <a:cubicBezTo>
                  <a:pt x="3389032" y="290996"/>
                  <a:pt x="3405150" y="307114"/>
                  <a:pt x="3405150" y="326996"/>
                </a:cubicBezTo>
                <a:cubicBezTo>
                  <a:pt x="3405150" y="346878"/>
                  <a:pt x="3389032" y="362996"/>
                  <a:pt x="3369150" y="362996"/>
                </a:cubicBezTo>
                <a:cubicBezTo>
                  <a:pt x="3349268" y="362996"/>
                  <a:pt x="3333150" y="346878"/>
                  <a:pt x="3333150" y="326996"/>
                </a:cubicBezTo>
                <a:cubicBezTo>
                  <a:pt x="3333150" y="307114"/>
                  <a:pt x="3349268" y="290996"/>
                  <a:pt x="3369150" y="290996"/>
                </a:cubicBezTo>
                <a:close/>
                <a:moveTo>
                  <a:pt x="2952508" y="290996"/>
                </a:moveTo>
                <a:cubicBezTo>
                  <a:pt x="2972390" y="290996"/>
                  <a:pt x="2988508" y="307114"/>
                  <a:pt x="2988508" y="326996"/>
                </a:cubicBezTo>
                <a:cubicBezTo>
                  <a:pt x="2988508" y="346878"/>
                  <a:pt x="2972390" y="362996"/>
                  <a:pt x="2952508" y="362996"/>
                </a:cubicBezTo>
                <a:cubicBezTo>
                  <a:pt x="2932626" y="362996"/>
                  <a:pt x="2916508" y="346878"/>
                  <a:pt x="2916508" y="326996"/>
                </a:cubicBezTo>
                <a:cubicBezTo>
                  <a:pt x="2916508" y="307114"/>
                  <a:pt x="2932626" y="290996"/>
                  <a:pt x="2952508" y="290996"/>
                </a:cubicBezTo>
                <a:close/>
                <a:moveTo>
                  <a:pt x="2535864" y="290996"/>
                </a:moveTo>
                <a:cubicBezTo>
                  <a:pt x="2555746" y="290996"/>
                  <a:pt x="2571864" y="307114"/>
                  <a:pt x="2571864" y="326996"/>
                </a:cubicBezTo>
                <a:cubicBezTo>
                  <a:pt x="2571864" y="346878"/>
                  <a:pt x="2555746" y="362996"/>
                  <a:pt x="2535864" y="362996"/>
                </a:cubicBezTo>
                <a:cubicBezTo>
                  <a:pt x="2515982" y="362996"/>
                  <a:pt x="2499864" y="346878"/>
                  <a:pt x="2499864" y="326996"/>
                </a:cubicBezTo>
                <a:cubicBezTo>
                  <a:pt x="2499864" y="307114"/>
                  <a:pt x="2515982" y="290996"/>
                  <a:pt x="2535864" y="290996"/>
                </a:cubicBezTo>
                <a:close/>
                <a:moveTo>
                  <a:pt x="2119220" y="290996"/>
                </a:moveTo>
                <a:cubicBezTo>
                  <a:pt x="2139102" y="290996"/>
                  <a:pt x="2155220" y="307114"/>
                  <a:pt x="2155220" y="326996"/>
                </a:cubicBezTo>
                <a:cubicBezTo>
                  <a:pt x="2155220" y="346878"/>
                  <a:pt x="2139102" y="362996"/>
                  <a:pt x="2119220" y="362996"/>
                </a:cubicBezTo>
                <a:cubicBezTo>
                  <a:pt x="2099338" y="362996"/>
                  <a:pt x="2083220" y="346878"/>
                  <a:pt x="2083220" y="326996"/>
                </a:cubicBezTo>
                <a:cubicBezTo>
                  <a:pt x="2083220" y="307114"/>
                  <a:pt x="2099338" y="290996"/>
                  <a:pt x="2119220" y="290996"/>
                </a:cubicBezTo>
                <a:close/>
                <a:moveTo>
                  <a:pt x="1702576" y="290996"/>
                </a:moveTo>
                <a:cubicBezTo>
                  <a:pt x="1722458" y="290996"/>
                  <a:pt x="1738576" y="307114"/>
                  <a:pt x="1738576" y="326996"/>
                </a:cubicBezTo>
                <a:cubicBezTo>
                  <a:pt x="1738576" y="346878"/>
                  <a:pt x="1722458" y="362996"/>
                  <a:pt x="1702576" y="362996"/>
                </a:cubicBezTo>
                <a:cubicBezTo>
                  <a:pt x="1682694" y="362996"/>
                  <a:pt x="1666576" y="346878"/>
                  <a:pt x="1666576" y="326996"/>
                </a:cubicBezTo>
                <a:cubicBezTo>
                  <a:pt x="1666576" y="307114"/>
                  <a:pt x="1682694" y="290996"/>
                  <a:pt x="1702576" y="290996"/>
                </a:cubicBezTo>
                <a:close/>
                <a:moveTo>
                  <a:pt x="1285932" y="290996"/>
                </a:moveTo>
                <a:cubicBezTo>
                  <a:pt x="1305814" y="290996"/>
                  <a:pt x="1321932" y="307114"/>
                  <a:pt x="1321932" y="326996"/>
                </a:cubicBezTo>
                <a:cubicBezTo>
                  <a:pt x="1321932" y="346878"/>
                  <a:pt x="1305814" y="362996"/>
                  <a:pt x="1285932" y="362996"/>
                </a:cubicBezTo>
                <a:cubicBezTo>
                  <a:pt x="1266050" y="362996"/>
                  <a:pt x="1249932" y="346878"/>
                  <a:pt x="1249932" y="326996"/>
                </a:cubicBezTo>
                <a:cubicBezTo>
                  <a:pt x="1249932" y="307114"/>
                  <a:pt x="1266050" y="290996"/>
                  <a:pt x="1285932" y="290996"/>
                </a:cubicBezTo>
                <a:close/>
                <a:moveTo>
                  <a:pt x="869288" y="290996"/>
                </a:moveTo>
                <a:cubicBezTo>
                  <a:pt x="889170" y="290996"/>
                  <a:pt x="905288" y="307114"/>
                  <a:pt x="905288" y="326996"/>
                </a:cubicBezTo>
                <a:cubicBezTo>
                  <a:pt x="905288" y="346878"/>
                  <a:pt x="889170" y="362996"/>
                  <a:pt x="869288" y="362996"/>
                </a:cubicBezTo>
                <a:cubicBezTo>
                  <a:pt x="849406" y="362996"/>
                  <a:pt x="833288" y="346878"/>
                  <a:pt x="833288" y="326996"/>
                </a:cubicBezTo>
                <a:cubicBezTo>
                  <a:pt x="833288" y="307114"/>
                  <a:pt x="849406" y="290996"/>
                  <a:pt x="869288" y="290996"/>
                </a:cubicBezTo>
                <a:close/>
                <a:moveTo>
                  <a:pt x="452644" y="290996"/>
                </a:moveTo>
                <a:cubicBezTo>
                  <a:pt x="472526" y="290996"/>
                  <a:pt x="488644" y="307114"/>
                  <a:pt x="488644" y="326996"/>
                </a:cubicBezTo>
                <a:cubicBezTo>
                  <a:pt x="488644" y="346878"/>
                  <a:pt x="472526" y="362996"/>
                  <a:pt x="452644" y="362996"/>
                </a:cubicBezTo>
                <a:cubicBezTo>
                  <a:pt x="432762" y="362996"/>
                  <a:pt x="416644" y="346878"/>
                  <a:pt x="416644" y="326996"/>
                </a:cubicBezTo>
                <a:cubicBezTo>
                  <a:pt x="416644" y="307114"/>
                  <a:pt x="432762" y="290996"/>
                  <a:pt x="452644" y="290996"/>
                </a:cubicBezTo>
                <a:close/>
                <a:moveTo>
                  <a:pt x="36000" y="290996"/>
                </a:moveTo>
                <a:cubicBezTo>
                  <a:pt x="55882" y="290996"/>
                  <a:pt x="72000" y="307114"/>
                  <a:pt x="72000" y="326996"/>
                </a:cubicBezTo>
                <a:cubicBezTo>
                  <a:pt x="72000" y="346878"/>
                  <a:pt x="55882" y="362996"/>
                  <a:pt x="36000" y="362996"/>
                </a:cubicBezTo>
                <a:cubicBezTo>
                  <a:pt x="16118" y="362996"/>
                  <a:pt x="0" y="346878"/>
                  <a:pt x="0" y="326996"/>
                </a:cubicBezTo>
                <a:cubicBezTo>
                  <a:pt x="0" y="307114"/>
                  <a:pt x="16118" y="290996"/>
                  <a:pt x="36000" y="290996"/>
                </a:cubicBezTo>
                <a:close/>
                <a:moveTo>
                  <a:pt x="3369150" y="0"/>
                </a:moveTo>
                <a:cubicBezTo>
                  <a:pt x="3389032" y="0"/>
                  <a:pt x="3405150" y="16118"/>
                  <a:pt x="3405150" y="36000"/>
                </a:cubicBezTo>
                <a:cubicBezTo>
                  <a:pt x="3405150" y="55882"/>
                  <a:pt x="3389032" y="72000"/>
                  <a:pt x="3369150" y="72000"/>
                </a:cubicBezTo>
                <a:cubicBezTo>
                  <a:pt x="3349268" y="72000"/>
                  <a:pt x="3333150" y="55882"/>
                  <a:pt x="3333150" y="36000"/>
                </a:cubicBezTo>
                <a:cubicBezTo>
                  <a:pt x="3333150" y="16118"/>
                  <a:pt x="3349268" y="0"/>
                  <a:pt x="3369150" y="0"/>
                </a:cubicBezTo>
                <a:close/>
                <a:moveTo>
                  <a:pt x="2952508" y="0"/>
                </a:moveTo>
                <a:cubicBezTo>
                  <a:pt x="2972390" y="0"/>
                  <a:pt x="2988508" y="16118"/>
                  <a:pt x="2988508" y="36000"/>
                </a:cubicBezTo>
                <a:cubicBezTo>
                  <a:pt x="2988508" y="55882"/>
                  <a:pt x="2972390" y="72000"/>
                  <a:pt x="2952508" y="72000"/>
                </a:cubicBezTo>
                <a:cubicBezTo>
                  <a:pt x="2932626" y="72000"/>
                  <a:pt x="2916508" y="55882"/>
                  <a:pt x="2916508" y="36000"/>
                </a:cubicBezTo>
                <a:cubicBezTo>
                  <a:pt x="2916508" y="16118"/>
                  <a:pt x="2932626" y="0"/>
                  <a:pt x="2952508" y="0"/>
                </a:cubicBezTo>
                <a:close/>
                <a:moveTo>
                  <a:pt x="2535864" y="0"/>
                </a:moveTo>
                <a:cubicBezTo>
                  <a:pt x="2555746" y="0"/>
                  <a:pt x="2571864" y="16118"/>
                  <a:pt x="2571864" y="36000"/>
                </a:cubicBezTo>
                <a:cubicBezTo>
                  <a:pt x="2571864" y="55882"/>
                  <a:pt x="2555746" y="72000"/>
                  <a:pt x="2535864" y="72000"/>
                </a:cubicBezTo>
                <a:cubicBezTo>
                  <a:pt x="2515982" y="72000"/>
                  <a:pt x="2499864" y="55882"/>
                  <a:pt x="2499864" y="36000"/>
                </a:cubicBezTo>
                <a:cubicBezTo>
                  <a:pt x="2499864" y="16118"/>
                  <a:pt x="2515982" y="0"/>
                  <a:pt x="2535864" y="0"/>
                </a:cubicBezTo>
                <a:close/>
                <a:moveTo>
                  <a:pt x="2119220" y="0"/>
                </a:moveTo>
                <a:cubicBezTo>
                  <a:pt x="2139102" y="0"/>
                  <a:pt x="2155220" y="16118"/>
                  <a:pt x="2155220" y="36000"/>
                </a:cubicBezTo>
                <a:cubicBezTo>
                  <a:pt x="2155220" y="55882"/>
                  <a:pt x="2139102" y="72000"/>
                  <a:pt x="2119220" y="72000"/>
                </a:cubicBezTo>
                <a:cubicBezTo>
                  <a:pt x="2099338" y="72000"/>
                  <a:pt x="2083220" y="55882"/>
                  <a:pt x="2083220" y="36000"/>
                </a:cubicBezTo>
                <a:cubicBezTo>
                  <a:pt x="2083220" y="16118"/>
                  <a:pt x="2099338" y="0"/>
                  <a:pt x="2119220" y="0"/>
                </a:cubicBezTo>
                <a:close/>
                <a:moveTo>
                  <a:pt x="1702576" y="0"/>
                </a:moveTo>
                <a:cubicBezTo>
                  <a:pt x="1722458" y="0"/>
                  <a:pt x="1738576" y="16118"/>
                  <a:pt x="1738576" y="36000"/>
                </a:cubicBezTo>
                <a:cubicBezTo>
                  <a:pt x="1738576" y="55882"/>
                  <a:pt x="1722458" y="72000"/>
                  <a:pt x="1702576" y="72000"/>
                </a:cubicBezTo>
                <a:cubicBezTo>
                  <a:pt x="1682694" y="72000"/>
                  <a:pt x="1666576" y="55882"/>
                  <a:pt x="1666576" y="36000"/>
                </a:cubicBezTo>
                <a:cubicBezTo>
                  <a:pt x="1666576" y="16118"/>
                  <a:pt x="1682694" y="0"/>
                  <a:pt x="1702576" y="0"/>
                </a:cubicBezTo>
                <a:close/>
                <a:moveTo>
                  <a:pt x="1285932" y="0"/>
                </a:moveTo>
                <a:cubicBezTo>
                  <a:pt x="1305814" y="0"/>
                  <a:pt x="1321932" y="16118"/>
                  <a:pt x="1321932" y="36000"/>
                </a:cubicBezTo>
                <a:cubicBezTo>
                  <a:pt x="1321932" y="55882"/>
                  <a:pt x="1305814" y="72000"/>
                  <a:pt x="1285932" y="72000"/>
                </a:cubicBezTo>
                <a:cubicBezTo>
                  <a:pt x="1266050" y="72000"/>
                  <a:pt x="1249932" y="55882"/>
                  <a:pt x="1249932" y="36000"/>
                </a:cubicBezTo>
                <a:cubicBezTo>
                  <a:pt x="1249932" y="16118"/>
                  <a:pt x="1266050" y="0"/>
                  <a:pt x="1285932" y="0"/>
                </a:cubicBezTo>
                <a:close/>
                <a:moveTo>
                  <a:pt x="869288" y="0"/>
                </a:moveTo>
                <a:cubicBezTo>
                  <a:pt x="889170" y="0"/>
                  <a:pt x="905288" y="16118"/>
                  <a:pt x="905288" y="36000"/>
                </a:cubicBezTo>
                <a:cubicBezTo>
                  <a:pt x="905288" y="55882"/>
                  <a:pt x="889170" y="72000"/>
                  <a:pt x="869288" y="72000"/>
                </a:cubicBezTo>
                <a:cubicBezTo>
                  <a:pt x="849406" y="72000"/>
                  <a:pt x="833288" y="55882"/>
                  <a:pt x="833288" y="36000"/>
                </a:cubicBezTo>
                <a:cubicBezTo>
                  <a:pt x="833288" y="16118"/>
                  <a:pt x="849406" y="0"/>
                  <a:pt x="869288" y="0"/>
                </a:cubicBezTo>
                <a:close/>
                <a:moveTo>
                  <a:pt x="452644" y="0"/>
                </a:moveTo>
                <a:cubicBezTo>
                  <a:pt x="472526" y="0"/>
                  <a:pt x="488644" y="16118"/>
                  <a:pt x="488644" y="36000"/>
                </a:cubicBezTo>
                <a:cubicBezTo>
                  <a:pt x="488644" y="55882"/>
                  <a:pt x="472526" y="72000"/>
                  <a:pt x="452644" y="72000"/>
                </a:cubicBezTo>
                <a:cubicBezTo>
                  <a:pt x="432762" y="72000"/>
                  <a:pt x="416644" y="55882"/>
                  <a:pt x="416644" y="36000"/>
                </a:cubicBezTo>
                <a:cubicBezTo>
                  <a:pt x="416644" y="16118"/>
                  <a:pt x="432762" y="0"/>
                  <a:pt x="452644" y="0"/>
                </a:cubicBezTo>
                <a:close/>
                <a:moveTo>
                  <a:pt x="36000" y="0"/>
                </a:moveTo>
                <a:cubicBezTo>
                  <a:pt x="55882" y="0"/>
                  <a:pt x="72000" y="16118"/>
                  <a:pt x="72000" y="36000"/>
                </a:cubicBezTo>
                <a:cubicBezTo>
                  <a:pt x="72000" y="55882"/>
                  <a:pt x="55882" y="72000"/>
                  <a:pt x="36000" y="72000"/>
                </a:cubicBezTo>
                <a:cubicBezTo>
                  <a:pt x="16118" y="72000"/>
                  <a:pt x="0" y="55882"/>
                  <a:pt x="0" y="36000"/>
                </a:cubicBezTo>
                <a:cubicBezTo>
                  <a:pt x="0" y="16118"/>
                  <a:pt x="16118" y="0"/>
                  <a:pt x="36000" y="0"/>
                </a:cubicBezTo>
                <a:close/>
              </a:path>
            </a:pathLst>
          </a:custGeom>
          <a:gradFill>
            <a:gsLst>
              <a:gs pos="0">
                <a:srgbClr val="5F85C3"/>
              </a:gs>
              <a:gs pos="100000">
                <a:srgbClr val="5F85C3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74" name="文本框 73"/>
          <p:cNvSpPr txBox="1"/>
          <p:nvPr>
            <p:custDataLst>
              <p:tags r:id="rId20"/>
            </p:custDataLst>
          </p:nvPr>
        </p:nvSpPr>
        <p:spPr>
          <a:xfrm>
            <a:off x="7563485" y="2485390"/>
            <a:ext cx="15316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n w="3175">
                  <a:noFill/>
                </a:ln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添加标题</a:t>
            </a:r>
            <a:endParaRPr lang="zh-CN" altLang="en-US" sz="2000" dirty="0">
              <a:ln w="3175">
                <a:noFill/>
              </a:ln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6" name="文本框 75"/>
          <p:cNvSpPr txBox="1"/>
          <p:nvPr>
            <p:custDataLst>
              <p:tags r:id="rId21"/>
            </p:custDataLst>
          </p:nvPr>
        </p:nvSpPr>
        <p:spPr>
          <a:xfrm>
            <a:off x="9798050" y="2520315"/>
            <a:ext cx="1534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n w="3175">
                  <a:noFill/>
                </a:ln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添加标题</a:t>
            </a:r>
            <a:endParaRPr lang="zh-CN" altLang="en-US" sz="2000" dirty="0">
              <a:ln w="3175">
                <a:noFill/>
              </a:ln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22"/>
            </p:custDataLst>
          </p:nvPr>
        </p:nvSpPr>
        <p:spPr>
          <a:xfrm>
            <a:off x="2897188" y="5394960"/>
            <a:ext cx="2000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>
                <a:ln w="3175">
                  <a:noFill/>
                </a:ln>
                <a:solidFill>
                  <a:srgbClr val="515983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单击输入小标题</a:t>
            </a:r>
            <a:endParaRPr lang="zh-CN" altLang="en-US" dirty="0">
              <a:ln w="3175">
                <a:noFill/>
              </a:ln>
              <a:solidFill>
                <a:srgbClr val="515983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4" name="图形"/>
          <p:cNvSpPr txBox="1"/>
          <p:nvPr>
            <p:custDataLst>
              <p:tags r:id="rId23"/>
            </p:custDataLst>
          </p:nvPr>
        </p:nvSpPr>
        <p:spPr>
          <a:xfrm>
            <a:off x="1645920" y="5856605"/>
            <a:ext cx="45034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spc="100" dirty="0">
                <a:solidFill>
                  <a:srgbClr val="000000">
                    <a:lumMod val="50000"/>
                    <a:lumOff val="50000"/>
                    <a:alpha val="87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单击输入正文，请尽量言简意赅的阐述观点</a:t>
            </a:r>
            <a:endParaRPr lang="zh-CN" altLang="en-US" sz="1200" spc="100" dirty="0">
              <a:solidFill>
                <a:srgbClr val="000000">
                  <a:lumMod val="50000"/>
                  <a:lumOff val="50000"/>
                  <a:alpha val="87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671955" y="2110105"/>
            <a:ext cx="4514850" cy="2953385"/>
          </a:xfrm>
          <a:prstGeom prst="rect">
            <a:avLst/>
          </a:prstGeom>
        </p:spPr>
      </p:pic>
      <p:sp>
        <p:nvSpPr>
          <p:cNvPr id="15" name="矩形: 圆角 38"/>
          <p:cNvSpPr/>
          <p:nvPr>
            <p:custDataLst>
              <p:tags r:id="rId25"/>
            </p:custDataLst>
          </p:nvPr>
        </p:nvSpPr>
        <p:spPr>
          <a:xfrm>
            <a:off x="9839325" y="4394835"/>
            <a:ext cx="1597660" cy="412750"/>
          </a:xfrm>
          <a:prstGeom prst="roundRect">
            <a:avLst>
              <a:gd name="adj" fmla="val 50000"/>
            </a:avLst>
          </a:prstGeom>
          <a:solidFill>
            <a:srgbClr val="673AB7">
              <a:alpha val="94000"/>
            </a:srgbClr>
          </a:solidFill>
          <a:ln>
            <a:noFill/>
          </a:ln>
          <a:effectLst>
            <a:outerShdw blurRad="63500" sx="101000" sy="101000" algn="ctr" rotWithShape="0">
              <a:srgbClr val="A71209">
                <a:alpha val="10000"/>
              </a:srgb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26"/>
            </p:custDataLst>
          </p:nvPr>
        </p:nvSpPr>
        <p:spPr>
          <a:xfrm>
            <a:off x="9977755" y="4394835"/>
            <a:ext cx="1402715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500" dirty="0">
                <a:ln w="3175">
                  <a:noFill/>
                </a:ln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输入文字</a:t>
            </a:r>
            <a:endParaRPr lang="zh-CN" altLang="en-US" sz="1500" dirty="0">
              <a:ln w="3175">
                <a:noFill/>
              </a:ln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51765" y="144780"/>
            <a:ext cx="5569585" cy="645160"/>
            <a:chOff x="239" y="228"/>
            <a:chExt cx="8771" cy="1016"/>
          </a:xfrm>
        </p:grpSpPr>
        <p:sp>
          <p:nvSpPr>
            <p:cNvPr id="3" name="文本框 17"/>
            <p:cNvSpPr txBox="1"/>
            <p:nvPr>
              <p:custDataLst>
                <p:tags r:id="rId27"/>
              </p:custDataLst>
            </p:nvPr>
          </p:nvSpPr>
          <p:spPr>
            <a:xfrm rot="20700000">
              <a:off x="239" y="228"/>
              <a:ext cx="1590" cy="10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 anchorCtr="0">
              <a:spAutoFit/>
            </a:bodyPr>
            <a:p>
              <a:pPr fontAlgn="ctr"/>
              <a:r>
                <a:rPr lang="en-US" altLang="zh-CN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rPr>
                <a:t>01</a:t>
              </a:r>
              <a:endPara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sp>
          <p:nvSpPr>
            <p:cNvPr id="4" name="文本框 3"/>
            <p:cNvSpPr txBox="1"/>
            <p:nvPr>
              <p:custDataLst>
                <p:tags r:id="rId28"/>
              </p:custDataLst>
            </p:nvPr>
          </p:nvSpPr>
          <p:spPr>
            <a:xfrm>
              <a:off x="2410" y="500"/>
              <a:ext cx="660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font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输入标题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endParaRPr>
            </a:p>
          </p:txBody>
        </p:sp>
      </p:grpSp>
      <p:pic>
        <p:nvPicPr>
          <p:cNvPr id="22" name="图片 21" descr="b4bef48a6b44a0d9762269b396a6bd7a"/>
          <p:cNvPicPr/>
          <p:nvPr/>
        </p:nvPicPr>
        <p:blipFill>
          <a:blip r:embed="rId29"/>
          <a:stretch>
            <a:fillRect/>
          </a:stretch>
        </p:blipFill>
        <p:spPr>
          <a:xfrm>
            <a:off x="9321800" y="317500"/>
            <a:ext cx="2706289" cy="529200"/>
          </a:xfrm>
          <a:prstGeom prst="rect">
            <a:avLst/>
          </a:prstGeom>
        </p:spPr>
      </p:pic>
    </p:spTree>
    <p:custDataLst>
      <p:tags r:id="rId30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" name="图片 19" descr="C:\Users\duxin\Desktop\图片1.jpg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20000"/>
            <a:grayscl/>
          </a:blip>
          <a:srcRect/>
          <a:stretch>
            <a:fillRect/>
          </a:stretch>
        </p:blipFill>
        <p:spPr>
          <a:xfrm>
            <a:off x="3499485" y="-68580"/>
            <a:ext cx="8692515" cy="5942965"/>
          </a:xfrm>
          <a:prstGeom prst="rect">
            <a:avLst/>
          </a:prstGeom>
        </p:spPr>
      </p:pic>
      <p:sp>
        <p:nvSpPr>
          <p:cNvPr id="22" name="矩形 21"/>
          <p:cNvSpPr/>
          <p:nvPr>
            <p:custDataLst>
              <p:tags r:id="rId3"/>
            </p:custDataLst>
          </p:nvPr>
        </p:nvSpPr>
        <p:spPr>
          <a:xfrm>
            <a:off x="635" y="0"/>
            <a:ext cx="12191365" cy="6857365"/>
          </a:xfrm>
          <a:prstGeom prst="rect">
            <a:avLst/>
          </a:prstGeom>
          <a:gradFill>
            <a:gsLst>
              <a:gs pos="47000">
                <a:srgbClr val="FFFFFF"/>
              </a:gs>
              <a:gs pos="100000">
                <a:srgbClr val="FFFFFF">
                  <a:alpha val="5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51" name="文本框 50"/>
          <p:cNvSpPr txBox="1"/>
          <p:nvPr>
            <p:custDataLst>
              <p:tags r:id="rId4"/>
            </p:custDataLst>
          </p:nvPr>
        </p:nvSpPr>
        <p:spPr>
          <a:xfrm>
            <a:off x="4506595" y="1466215"/>
            <a:ext cx="729996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1400">
                <a:solidFill>
                  <a:schemeClr val="tx1">
                    <a:alpha val="7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MiSans Bold" panose="00000800000000000000" charset="-122"/>
                <a:sym typeface="+mn-ea"/>
              </a:rPr>
              <a:t>单击此处输入你的正文，文字是您思想的提炼，为了最终演示发布的良好效果，请尽量言简意赅的阐述观点；根据需要可酌情增减文字，以便观者可以准确理解您所传达的信息。</a:t>
            </a:r>
            <a:endParaRPr lang="zh-CN" altLang="en-US" sz="1400">
              <a:solidFill>
                <a:schemeClr val="tx1">
                  <a:alpha val="7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MiSans Bold" panose="00000800000000000000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4506595" y="3886835"/>
            <a:ext cx="729996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1400">
                <a:solidFill>
                  <a:schemeClr val="tx1">
                    <a:alpha val="7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MiSans Bold" panose="00000800000000000000" charset="-122"/>
                <a:sym typeface="+mn-ea"/>
              </a:rPr>
              <a:t>单击此处输入你的正文，文字是您思想的提炼，为了最终演示发布的良好效果，请尽量言简意赅的阐述观点；根据需要可酌情增减文字，以便观者可以准确理解您所传达的信息。</a:t>
            </a:r>
            <a:endParaRPr lang="zh-CN" altLang="en-US" sz="1400">
              <a:solidFill>
                <a:schemeClr val="tx1">
                  <a:alpha val="7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MiSans Bold" panose="00000800000000000000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4657090" y="2671445"/>
            <a:ext cx="714946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1400">
                <a:solidFill>
                  <a:schemeClr val="tx1">
                    <a:alpha val="7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MiSans Bold" panose="00000800000000000000" charset="-122"/>
                <a:sym typeface="+mn-ea"/>
              </a:rPr>
              <a:t>单击此处输入你的正文，文字是您思想的提炼，为了最终演示发布的良好效果，请尽量言简意赅的阐述观点；根据需要可酌情增减文字，以便观者可以准确理解您所传达的信息。</a:t>
            </a:r>
            <a:endParaRPr lang="zh-CN" altLang="en-US" sz="1400">
              <a:solidFill>
                <a:schemeClr val="tx1">
                  <a:alpha val="7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MiSans Bold" panose="00000800000000000000" charset="-122"/>
              <a:sym typeface="+mn-ea"/>
            </a:endParaRPr>
          </a:p>
        </p:txBody>
      </p:sp>
      <p:cxnSp>
        <p:nvCxnSpPr>
          <p:cNvPr id="17" name="直接连接符 16"/>
          <p:cNvCxnSpPr/>
          <p:nvPr>
            <p:custDataLst>
              <p:tags r:id="rId7"/>
            </p:custDataLst>
          </p:nvPr>
        </p:nvCxnSpPr>
        <p:spPr>
          <a:xfrm>
            <a:off x="4656455" y="2396490"/>
            <a:ext cx="6781165" cy="0"/>
          </a:xfrm>
          <a:prstGeom prst="line">
            <a:avLst/>
          </a:prstGeom>
          <a:ln>
            <a:solidFill>
              <a:srgbClr val="673AB7">
                <a:alpha val="25000"/>
              </a:srgbClr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>
            <p:custDataLst>
              <p:tags r:id="rId8"/>
            </p:custDataLst>
          </p:nvPr>
        </p:nvCxnSpPr>
        <p:spPr>
          <a:xfrm>
            <a:off x="4656455" y="3691890"/>
            <a:ext cx="6781165" cy="0"/>
          </a:xfrm>
          <a:prstGeom prst="line">
            <a:avLst/>
          </a:prstGeom>
          <a:ln>
            <a:solidFill>
              <a:srgbClr val="673AB7">
                <a:alpha val="25000"/>
              </a:srgbClr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独爱礼坊20"/>
          <p:cNvSpPr txBox="1"/>
          <p:nvPr>
            <p:custDataLst>
              <p:tags r:id="rId9"/>
            </p:custDataLst>
          </p:nvPr>
        </p:nvSpPr>
        <p:spPr bwMode="auto">
          <a:xfrm>
            <a:off x="1134155" y="5558204"/>
            <a:ext cx="9930398" cy="7372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400">
                <a:solidFill>
                  <a:schemeClr val="tx1">
                    <a:alpha val="7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MiSans Bold" panose="00000800000000000000" charset="-122"/>
                <a:sym typeface="MiSans Bold" panose="00000800000000000000" charset="-122"/>
              </a:rPr>
              <a:t>单击此处输入你的正文，文字是您思想的提炼，为了最终演示发布的良好效果，请尽量言简意赅的阐述观点；单击此处输入你的正文，文字是您思想的提炼，为了最终演示发布的良好效果，请尽量言简意赅的阐述观点；</a:t>
            </a:r>
            <a:endParaRPr lang="zh-CN" altLang="en-US" sz="1400">
              <a:solidFill>
                <a:schemeClr val="tx1">
                  <a:alpha val="7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81" name="独爱礼坊19"/>
          <p:cNvSpPr txBox="1"/>
          <p:nvPr>
            <p:custDataLst>
              <p:tags r:id="rId10"/>
            </p:custDataLst>
          </p:nvPr>
        </p:nvSpPr>
        <p:spPr bwMode="auto">
          <a:xfrm>
            <a:off x="4082951" y="5074527"/>
            <a:ext cx="4032448" cy="460375"/>
          </a:xfrm>
          <a:prstGeom prst="rect">
            <a:avLst/>
          </a:prstGeom>
          <a:noFill/>
          <a:ln w="6350" cap="sq">
            <a:solidFill>
              <a:srgbClr val="00BCDF">
                <a:alpha val="70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673AB7"/>
                </a:solidFill>
              </a14:hiddenFill>
            </a:ext>
          </a:extLst>
        </p:spPr>
        <p:txBody>
          <a:bodyPr wrap="square" lIns="91440" tIns="45720" rIns="91440" bIns="45720" rtlCol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2400" dirty="0">
                <a:solidFill>
                  <a:srgbClr val="00BCDF"/>
                </a:solidFill>
                <a:latin typeface="微软雅黑" panose="020B0503020204020204" charset="-122"/>
                <a:ea typeface="微软雅黑" panose="020B0503020204020204" charset="-122"/>
                <a:cs typeface="MiSans Bold" panose="00000800000000000000" charset="-122"/>
                <a:sym typeface="MiSans Bold" panose="00000800000000000000" charset="-122"/>
              </a:rPr>
              <a:t>单击此处添加大标题内容</a:t>
            </a:r>
            <a:endParaRPr lang="zh-CN" altLang="en-US" sz="2400" dirty="0">
              <a:solidFill>
                <a:srgbClr val="00BCDF"/>
              </a:solidFill>
              <a:latin typeface="微软雅黑" panose="020B0503020204020204" charset="-122"/>
              <a:ea typeface="微软雅黑" panose="020B0503020204020204" charset="-122"/>
              <a:cs typeface="MiSans Bold" panose="00000800000000000000" charset="-122"/>
              <a:sym typeface="MiSans Bold" panose="0000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63550" y="318770"/>
            <a:ext cx="5022850" cy="805815"/>
            <a:chOff x="1649" y="5004"/>
            <a:chExt cx="7910" cy="1269"/>
          </a:xfrm>
        </p:grpSpPr>
        <p:sp>
          <p:nvSpPr>
            <p:cNvPr id="5" name="矩形 4"/>
            <p:cNvSpPr/>
            <p:nvPr/>
          </p:nvSpPr>
          <p:spPr>
            <a:xfrm>
              <a:off x="1649" y="5137"/>
              <a:ext cx="252" cy="1136"/>
            </a:xfrm>
            <a:prstGeom prst="rect">
              <a:avLst/>
            </a:prstGeom>
            <a:solidFill>
              <a:srgbClr val="673AB7"/>
            </a:solidFill>
            <a:ln>
              <a:solidFill>
                <a:srgbClr val="673A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1901" y="5004"/>
              <a:ext cx="7658" cy="1159"/>
              <a:chOff x="1639" y="2010"/>
              <a:chExt cx="7658" cy="1159"/>
            </a:xfrm>
          </p:grpSpPr>
          <p:sp>
            <p:nvSpPr>
              <p:cNvPr id="7" name="文本框 6"/>
              <p:cNvSpPr txBox="1"/>
              <p:nvPr/>
            </p:nvSpPr>
            <p:spPr>
              <a:xfrm>
                <a:off x="1639" y="2010"/>
                <a:ext cx="7657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8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单击此处添加大标题内容</a:t>
                </a:r>
                <a:endParaRPr lang="zh-CN" altLang="en-US" sz="28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1659" y="2735"/>
                <a:ext cx="7638" cy="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lvl="0" algn="l">
                  <a:buClrTx/>
                  <a:buSzTx/>
                  <a:buFontTx/>
                </a:pPr>
                <a:r>
                  <a:rPr lang="en-US" altLang="zh-CN" sz="1200" spc="100">
                    <a:solidFill>
                      <a:schemeClr val="tx1">
                        <a:alpha val="70000"/>
                      </a:schemeClr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单击此处添加副标题内容</a:t>
                </a:r>
                <a:endParaRPr lang="en-US" altLang="zh-CN" sz="1200" spc="100">
                  <a:solidFill>
                    <a:schemeClr val="tx1">
                      <a:alpha val="70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789305" y="1466215"/>
            <a:ext cx="3420745" cy="2839720"/>
            <a:chOff x="6380" y="928"/>
            <a:chExt cx="5387" cy="4472"/>
          </a:xfrm>
        </p:grpSpPr>
        <p:grpSp>
          <p:nvGrpSpPr>
            <p:cNvPr id="24" name="组合 23"/>
            <p:cNvGrpSpPr/>
            <p:nvPr/>
          </p:nvGrpSpPr>
          <p:grpSpPr>
            <a:xfrm>
              <a:off x="6380" y="928"/>
              <a:ext cx="5387" cy="4472"/>
              <a:chOff x="446" y="2833"/>
              <a:chExt cx="5387" cy="4472"/>
            </a:xfrm>
          </p:grpSpPr>
          <p:grpSp>
            <p:nvGrpSpPr>
              <p:cNvPr id="2" name="组合 1"/>
              <p:cNvGrpSpPr/>
              <p:nvPr/>
            </p:nvGrpSpPr>
            <p:grpSpPr>
              <a:xfrm rot="0">
                <a:off x="1243" y="2833"/>
                <a:ext cx="4591" cy="4099"/>
                <a:chOff x="8404" y="4251"/>
                <a:chExt cx="3804" cy="3395"/>
              </a:xfrm>
            </p:grpSpPr>
            <p:sp>
              <p:nvSpPr>
                <p:cNvPr id="3" name="八边形 2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8404" y="4430"/>
                  <a:ext cx="3216" cy="3216"/>
                </a:xfrm>
                <a:prstGeom prst="octagon">
                  <a:avLst/>
                </a:prstGeom>
                <a:solidFill>
                  <a:srgbClr val="673AB7">
                    <a:alpha val="61000"/>
                  </a:srgbClr>
                </a:solidFill>
                <a:ln>
                  <a:solidFill>
                    <a:srgbClr val="673AB7">
                      <a:alpha val="2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000">
                    <a:solidFill>
                      <a:schemeClr val="lt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8" name="八边形 7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8992" y="4251"/>
                  <a:ext cx="3216" cy="3216"/>
                </a:xfrm>
                <a:prstGeom prst="octagon">
                  <a:avLst/>
                </a:prstGeom>
                <a:solidFill>
                  <a:srgbClr val="673AB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000">
                    <a:solidFill>
                      <a:schemeClr val="lt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sp>
            <p:nvSpPr>
              <p:cNvPr id="23" name="八边形 22"/>
              <p:cNvSpPr/>
              <p:nvPr>
                <p:custDataLst>
                  <p:tags r:id="rId13"/>
                </p:custDataLst>
              </p:nvPr>
            </p:nvSpPr>
            <p:spPr>
              <a:xfrm>
                <a:off x="446" y="3325"/>
                <a:ext cx="4135" cy="3980"/>
              </a:xfrm>
              <a:prstGeom prst="octagon">
                <a:avLst/>
              </a:prstGeom>
              <a:solidFill>
                <a:srgbClr val="673AB7">
                  <a:alpha val="19000"/>
                </a:srgbClr>
              </a:solidFill>
              <a:ln>
                <a:solidFill>
                  <a:srgbClr val="673AB7">
                    <a:alpha val="2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000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9" name="文本框 8"/>
            <p:cNvSpPr txBox="1"/>
            <p:nvPr>
              <p:custDataLst>
                <p:tags r:id="rId14"/>
              </p:custDataLst>
            </p:nvPr>
          </p:nvSpPr>
          <p:spPr>
            <a:xfrm>
              <a:off x="8890" y="1886"/>
              <a:ext cx="2533" cy="2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4000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添加</a:t>
              </a:r>
              <a:endParaRPr lang="zh-CN" altLang="en-US" sz="40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ctr"/>
              <a:r>
                <a:rPr lang="zh-CN" altLang="en-US" sz="4000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标题</a:t>
              </a:r>
              <a:endParaRPr lang="zh-CN" altLang="en-US" sz="40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</p:spTree>
    <p:custDataLst>
      <p:tags r:id="rId1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-635" y="224790"/>
            <a:ext cx="12202795" cy="702310"/>
          </a:xfrm>
          <a:prstGeom prst="rect">
            <a:avLst/>
          </a:prstGeom>
          <a:gradFill>
            <a:gsLst>
              <a:gs pos="84000">
                <a:srgbClr val="9C84C3">
                  <a:alpha val="100000"/>
                </a:srgbClr>
              </a:gs>
              <a:gs pos="100000">
                <a:schemeClr val="bg2">
                  <a:lumMod val="90000"/>
                </a:schemeClr>
              </a:gs>
              <a:gs pos="0">
                <a:srgbClr val="673AB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8392160" y="1748155"/>
            <a:ext cx="2831465" cy="2122805"/>
          </a:xfrm>
          <a:prstGeom prst="rect">
            <a:avLst/>
          </a:prstGeom>
          <a:gradFill>
            <a:gsLst>
              <a:gs pos="0">
                <a:srgbClr val="5F85C3"/>
              </a:gs>
              <a:gs pos="75000">
                <a:srgbClr val="673AB7"/>
              </a:gs>
            </a:gsLst>
            <a:lin ang="5400000" scaled="0"/>
          </a:gradFill>
          <a:ln>
            <a:noFill/>
          </a:ln>
        </p:spPr>
        <p:style>
          <a:lnRef idx="2">
            <a:srgbClr val="7D01AA">
              <a:shade val="50000"/>
            </a:srgbClr>
          </a:lnRef>
          <a:fillRef idx="1">
            <a:srgbClr val="7D01AA"/>
          </a:fillRef>
          <a:effectRef idx="0">
            <a:srgbClr val="7D01AA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5330825" y="4037330"/>
            <a:ext cx="2830830" cy="2122805"/>
          </a:xfrm>
          <a:prstGeom prst="rect">
            <a:avLst/>
          </a:prstGeom>
          <a:gradFill>
            <a:gsLst>
              <a:gs pos="0">
                <a:srgbClr val="673AB7"/>
              </a:gs>
              <a:gs pos="98000">
                <a:srgbClr val="C8C8C8"/>
              </a:gs>
            </a:gsLst>
            <a:lin ang="5400000" scaled="0"/>
          </a:gradFill>
          <a:ln>
            <a:noFill/>
          </a:ln>
        </p:spPr>
        <p:style>
          <a:lnRef idx="2">
            <a:srgbClr val="7D01AA">
              <a:shade val="50000"/>
            </a:srgbClr>
          </a:lnRef>
          <a:fillRef idx="1">
            <a:srgbClr val="7D01AA"/>
          </a:fillRef>
          <a:effectRef idx="0">
            <a:srgbClr val="7D01AA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矩形 14"/>
          <p:cNvSpPr/>
          <p:nvPr>
            <p:custDataLst>
              <p:tags r:id="rId4"/>
            </p:custDataLst>
          </p:nvPr>
        </p:nvSpPr>
        <p:spPr>
          <a:xfrm>
            <a:off x="969010" y="1812925"/>
            <a:ext cx="4133215" cy="4384040"/>
          </a:xfrm>
          <a:prstGeom prst="rect">
            <a:avLst/>
          </a:prstGeom>
          <a:noFill/>
          <a:ln w="15875">
            <a:solidFill>
              <a:srgbClr val="673AB7"/>
            </a:solidFill>
          </a:ln>
          <a:effectLst/>
        </p:spPr>
        <p:style>
          <a:lnRef idx="2">
            <a:srgbClr val="7D01AA">
              <a:shade val="50000"/>
            </a:srgbClr>
          </a:lnRef>
          <a:fillRef idx="1">
            <a:srgbClr val="7D01AA"/>
          </a:fillRef>
          <a:effectRef idx="0">
            <a:srgbClr val="7D01AA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noFill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7" name="直接连接符 16"/>
          <p:cNvCxnSpPr/>
          <p:nvPr>
            <p:custDataLst>
              <p:tags r:id="rId5"/>
            </p:custDataLst>
          </p:nvPr>
        </p:nvCxnSpPr>
        <p:spPr>
          <a:xfrm>
            <a:off x="1437005" y="3936365"/>
            <a:ext cx="3196590" cy="0"/>
          </a:xfrm>
          <a:prstGeom prst="line">
            <a:avLst/>
          </a:prstGeom>
          <a:ln w="12700">
            <a:solidFill>
              <a:srgbClr val="22537F">
                <a:alpha val="80000"/>
              </a:srgbClr>
            </a:solidFill>
          </a:ln>
        </p:spPr>
        <p:style>
          <a:lnRef idx="1">
            <a:srgbClr val="7D01AA"/>
          </a:lnRef>
          <a:fillRef idx="0">
            <a:srgbClr val="7D01AA"/>
          </a:fillRef>
          <a:effectRef idx="0">
            <a:srgbClr val="7D01AA"/>
          </a:effectRef>
          <a:fontRef idx="minor">
            <a:srgbClr val="000000"/>
          </a:fontRef>
        </p:style>
      </p:cxnSp>
      <p:sp>
        <p:nvSpPr>
          <p:cNvPr id="21" name="文本框 20"/>
          <p:cNvSpPr txBox="1"/>
          <p:nvPr>
            <p:custDataLst>
              <p:tags r:id="rId6"/>
            </p:custDataLst>
          </p:nvPr>
        </p:nvSpPr>
        <p:spPr>
          <a:xfrm>
            <a:off x="10122535" y="1721485"/>
            <a:ext cx="1114425" cy="9220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pPr algn="r" fontAlgn="auto"/>
            <a:r>
              <a:rPr lang="en-US" altLang="zh-CN" sz="5400" dirty="0">
                <a:ln>
                  <a:solidFill>
                    <a:srgbClr val="FFFFFF">
                      <a:alpha val="60000"/>
                    </a:srgbClr>
                  </a:solidFill>
                </a:ln>
                <a:noFill/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</a:rPr>
              <a:t>01</a:t>
            </a:r>
            <a:endParaRPr lang="en-US" altLang="zh-CN" sz="5400" dirty="0">
              <a:ln>
                <a:solidFill>
                  <a:srgbClr val="FFFFFF">
                    <a:alpha val="60000"/>
                  </a:srgbClr>
                </a:solidFill>
              </a:ln>
              <a:noFill/>
              <a:latin typeface="微软雅黑" panose="020B0503020204020204" charset="-122"/>
              <a:ea typeface="微软雅黑" panose="020B0503020204020204" charset="-122"/>
              <a:cs typeface="思源黑体 CN Regular" panose="020B0500000000000000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7"/>
            </p:custDataLst>
          </p:nvPr>
        </p:nvSpPr>
        <p:spPr>
          <a:xfrm>
            <a:off x="7045960" y="4010660"/>
            <a:ext cx="1115695" cy="9220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pPr algn="r" fontAlgn="auto"/>
            <a:r>
              <a:rPr lang="en-US" altLang="zh-CN" sz="5400">
                <a:ln>
                  <a:solidFill>
                    <a:srgbClr val="FFFFFF">
                      <a:alpha val="60000"/>
                    </a:srgbClr>
                  </a:solidFill>
                </a:ln>
                <a:noFill/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</a:rPr>
              <a:t>02</a:t>
            </a:r>
            <a:endParaRPr lang="en-US" altLang="zh-CN" sz="5400">
              <a:ln>
                <a:solidFill>
                  <a:srgbClr val="FFFFFF">
                    <a:alpha val="60000"/>
                  </a:srgbClr>
                </a:solidFill>
              </a:ln>
              <a:noFill/>
              <a:latin typeface="微软雅黑" panose="020B0503020204020204" charset="-122"/>
              <a:ea typeface="微软雅黑" panose="020B0503020204020204" charset="-122"/>
              <a:cs typeface="思源黑体 CN Regular" panose="020B0500000000000000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8"/>
            </p:custDataLst>
          </p:nvPr>
        </p:nvSpPr>
        <p:spPr>
          <a:xfrm>
            <a:off x="1198880" y="2643505"/>
            <a:ext cx="3623945" cy="79303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 fontAlgn="auto">
              <a:lnSpc>
                <a:spcPct val="130000"/>
              </a:lnSpc>
              <a:spcAft>
                <a:spcPts val="1000"/>
              </a:spcAft>
              <a:buClrTx/>
              <a:buSzTx/>
              <a:buFontTx/>
            </a:pPr>
            <a:r>
              <a:rPr lang="zh-CN" altLang="en-US" sz="1200" spc="150">
                <a:solidFill>
                  <a:srgbClr val="000000">
                    <a:lumMod val="50000"/>
                    <a:lumOff val="50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  <a:sym typeface="+mn-ea"/>
              </a:rPr>
              <a:t>单击此处输入你的正文，文字是您思想的提炼，为了最终演示发布的良好效果，请尽量言简意赅的阐述观点；</a:t>
            </a:r>
            <a:endParaRPr lang="zh-CN" altLang="en-US" sz="1200" spc="150">
              <a:solidFill>
                <a:srgbClr val="000000">
                  <a:lumMod val="50000"/>
                  <a:lumOff val="50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思源黑体 CN Regular" panose="020B0500000000000000" charset="-122"/>
              <a:sym typeface="+mn-ea"/>
            </a:endParaRPr>
          </a:p>
        </p:txBody>
      </p:sp>
      <p:sp>
        <p:nvSpPr>
          <p:cNvPr id="20" name="文本框 19"/>
          <p:cNvSpPr txBox="1"/>
          <p:nvPr>
            <p:custDataLst>
              <p:tags r:id="rId9"/>
            </p:custDataLst>
          </p:nvPr>
        </p:nvSpPr>
        <p:spPr>
          <a:xfrm>
            <a:off x="1198880" y="2179955"/>
            <a:ext cx="1389380" cy="291465"/>
          </a:xfrm>
          <a:prstGeom prst="rect">
            <a:avLst/>
          </a:prstGeom>
          <a:noFill/>
        </p:spPr>
        <p:txBody>
          <a:bodyPr wrap="none" bIns="0" rtlCol="0" anchor="ctr" anchorCtr="0">
            <a:spAutoFit/>
          </a:bodyPr>
          <a:p>
            <a:pPr algn="l">
              <a:buClrTx/>
              <a:buSzTx/>
              <a:buFontTx/>
            </a:pPr>
            <a:r>
              <a:rPr lang="zh-CN" altLang="en-US" sz="1600" b="1" spc="300">
                <a:solidFill>
                  <a:srgbClr val="22537F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  <a:sym typeface="+mn-ea"/>
              </a:rPr>
              <a:t>添加小标题</a:t>
            </a:r>
            <a:endParaRPr lang="zh-CN" altLang="en-US" sz="1600" b="1" spc="300">
              <a:solidFill>
                <a:srgbClr val="22537F"/>
              </a:solidFill>
              <a:uFillTx/>
              <a:latin typeface="微软雅黑" panose="020B0503020204020204" charset="-122"/>
              <a:ea typeface="微软雅黑" panose="020B0503020204020204" charset="-122"/>
              <a:cs typeface="思源黑体 CN Regular" panose="020B0500000000000000" charset="-122"/>
              <a:sym typeface="+mn-ea"/>
            </a:endParaRPr>
          </a:p>
        </p:txBody>
      </p:sp>
      <p:sp>
        <p:nvSpPr>
          <p:cNvPr id="23" name="文本框 22"/>
          <p:cNvSpPr txBox="1"/>
          <p:nvPr>
            <p:custDataLst>
              <p:tags r:id="rId10"/>
            </p:custDataLst>
          </p:nvPr>
        </p:nvSpPr>
        <p:spPr>
          <a:xfrm>
            <a:off x="1198880" y="4792345"/>
            <a:ext cx="3623945" cy="79303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 fontAlgn="auto">
              <a:lnSpc>
                <a:spcPct val="130000"/>
              </a:lnSpc>
              <a:spcAft>
                <a:spcPts val="1000"/>
              </a:spcAft>
              <a:buClrTx/>
              <a:buSzTx/>
              <a:buFontTx/>
            </a:pPr>
            <a:r>
              <a:rPr lang="zh-CN" altLang="en-US" sz="1200" spc="150">
                <a:solidFill>
                  <a:srgbClr val="000000">
                    <a:lumMod val="50000"/>
                    <a:lumOff val="50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  <a:sym typeface="+mn-ea"/>
              </a:rPr>
              <a:t>单击此处输入你的正文，文字是您思想的提炼，为了最终演示发布的良好效果，请尽量言简意赅的阐述观点；</a:t>
            </a:r>
            <a:endParaRPr lang="zh-CN" altLang="en-US" sz="1200" spc="150">
              <a:solidFill>
                <a:srgbClr val="000000">
                  <a:lumMod val="50000"/>
                  <a:lumOff val="50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思源黑体 CN Regular" panose="020B0500000000000000" charset="-122"/>
              <a:sym typeface="+mn-ea"/>
            </a:endParaRPr>
          </a:p>
        </p:txBody>
      </p:sp>
      <p:sp>
        <p:nvSpPr>
          <p:cNvPr id="26" name="文本框 25"/>
          <p:cNvSpPr txBox="1"/>
          <p:nvPr>
            <p:custDataLst>
              <p:tags r:id="rId11"/>
            </p:custDataLst>
          </p:nvPr>
        </p:nvSpPr>
        <p:spPr>
          <a:xfrm>
            <a:off x="1198880" y="4345940"/>
            <a:ext cx="1389380" cy="291465"/>
          </a:xfrm>
          <a:prstGeom prst="rect">
            <a:avLst/>
          </a:prstGeom>
          <a:noFill/>
        </p:spPr>
        <p:txBody>
          <a:bodyPr wrap="none" bIns="0" rtlCol="0" anchor="ctr" anchorCtr="0">
            <a:spAutoFit/>
          </a:bodyPr>
          <a:p>
            <a:pPr algn="l">
              <a:buClrTx/>
              <a:buSzTx/>
              <a:buFontTx/>
            </a:pPr>
            <a:r>
              <a:rPr lang="zh-CN" altLang="en-US" sz="1600" b="1" spc="300">
                <a:solidFill>
                  <a:srgbClr val="5D73AB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  <a:sym typeface="+mn-ea"/>
              </a:rPr>
              <a:t>添加小标题</a:t>
            </a:r>
            <a:endParaRPr lang="zh-CN" altLang="en-US" sz="1600" b="1" spc="300">
              <a:solidFill>
                <a:srgbClr val="5D73AB"/>
              </a:solidFill>
              <a:uFillTx/>
              <a:latin typeface="微软雅黑" panose="020B0503020204020204" charset="-122"/>
              <a:ea typeface="微软雅黑" panose="020B0503020204020204" charset="-122"/>
              <a:cs typeface="思源黑体 CN Regular" panose="020B0500000000000000" charset="-122"/>
              <a:sym typeface="+mn-ea"/>
            </a:endParaRPr>
          </a:p>
        </p:txBody>
      </p:sp>
      <p:sp>
        <p:nvSpPr>
          <p:cNvPr id="27" name="文本框 26"/>
          <p:cNvSpPr txBox="1"/>
          <p:nvPr>
            <p:custDataLst>
              <p:tags r:id="rId12"/>
            </p:custDataLst>
          </p:nvPr>
        </p:nvSpPr>
        <p:spPr>
          <a:xfrm>
            <a:off x="8615680" y="2643505"/>
            <a:ext cx="2433320" cy="10502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 fontAlgn="auto">
              <a:lnSpc>
                <a:spcPct val="130000"/>
              </a:lnSpc>
              <a:spcAft>
                <a:spcPts val="1000"/>
              </a:spcAft>
              <a:buClrTx/>
              <a:buSzTx/>
              <a:buFontTx/>
            </a:pPr>
            <a:r>
              <a:rPr lang="zh-CN" altLang="en-US" sz="1200" spc="150">
                <a:solidFill>
                  <a:srgbClr val="FFFFFF">
                    <a:alpha val="80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  <a:sym typeface="+mn-ea"/>
              </a:rPr>
              <a:t>单击此处输入你的正文，文字是您思想的提炼，为了最终演示发布的良好效果，请尽量言简意赅的阐述观点；</a:t>
            </a:r>
            <a:endParaRPr lang="zh-CN" altLang="en-US" sz="1200" spc="150">
              <a:solidFill>
                <a:srgbClr val="FFFFFF">
                  <a:alpha val="80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思源黑体 CN Regular" panose="020B0500000000000000" charset="-122"/>
              <a:sym typeface="+mn-ea"/>
            </a:endParaRPr>
          </a:p>
        </p:txBody>
      </p:sp>
      <p:sp>
        <p:nvSpPr>
          <p:cNvPr id="29" name="文本框 28"/>
          <p:cNvSpPr txBox="1"/>
          <p:nvPr>
            <p:custDataLst>
              <p:tags r:id="rId13"/>
            </p:custDataLst>
          </p:nvPr>
        </p:nvSpPr>
        <p:spPr>
          <a:xfrm>
            <a:off x="8591550" y="2179980"/>
            <a:ext cx="1531188" cy="323165"/>
          </a:xfrm>
          <a:prstGeom prst="rect">
            <a:avLst/>
          </a:prstGeom>
          <a:noFill/>
        </p:spPr>
        <p:txBody>
          <a:bodyPr wrap="none" bIns="0" rtlCol="0" anchor="ctr" anchorCtr="0">
            <a:spAutoFit/>
          </a:bodyPr>
          <a:p>
            <a:pPr algn="l">
              <a:buClrTx/>
              <a:buSzTx/>
              <a:buFontTx/>
            </a:pPr>
            <a:r>
              <a:rPr lang="zh-CN" altLang="en-US" spc="300"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  <a:sym typeface="+mn-ea"/>
              </a:rPr>
              <a:t>添加小标题</a:t>
            </a:r>
            <a:endParaRPr lang="zh-CN" altLang="en-US" spc="300">
              <a:solidFill>
                <a:srgbClr val="FFFFFF"/>
              </a:solidFill>
              <a:uFillTx/>
              <a:latin typeface="微软雅黑" panose="020B0503020204020204" charset="-122"/>
              <a:ea typeface="微软雅黑" panose="020B0503020204020204" charset="-122"/>
              <a:cs typeface="思源黑体 CN Regular" panose="020B0500000000000000" charset="-122"/>
              <a:sym typeface="+mn-ea"/>
            </a:endParaRPr>
          </a:p>
        </p:txBody>
      </p:sp>
      <p:sp>
        <p:nvSpPr>
          <p:cNvPr id="30" name="文本框 29"/>
          <p:cNvSpPr txBox="1"/>
          <p:nvPr>
            <p:custDataLst>
              <p:tags r:id="rId14"/>
            </p:custDataLst>
          </p:nvPr>
        </p:nvSpPr>
        <p:spPr>
          <a:xfrm>
            <a:off x="5531485" y="4932680"/>
            <a:ext cx="2433320" cy="10502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 fontAlgn="auto">
              <a:lnSpc>
                <a:spcPct val="130000"/>
              </a:lnSpc>
              <a:spcAft>
                <a:spcPts val="1000"/>
              </a:spcAft>
              <a:buClrTx/>
              <a:buSzTx/>
              <a:buFontTx/>
            </a:pPr>
            <a:r>
              <a:rPr lang="zh-CN" altLang="en-US" sz="1200" spc="150">
                <a:solidFill>
                  <a:srgbClr val="FFFFFF">
                    <a:alpha val="80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  <a:sym typeface="+mn-ea"/>
              </a:rPr>
              <a:t>单击此处输入你的正文，文字是您思想的提炼，为了最终演示发布的良好效果，请尽量言简意赅的阐述观点；</a:t>
            </a:r>
            <a:endParaRPr lang="zh-CN" altLang="en-US" sz="1200" spc="150">
              <a:solidFill>
                <a:srgbClr val="FFFFFF">
                  <a:alpha val="80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思源黑体 CN Regular" panose="020B0500000000000000" charset="-122"/>
              <a:sym typeface="+mn-ea"/>
            </a:endParaRPr>
          </a:p>
        </p:txBody>
      </p:sp>
      <p:sp>
        <p:nvSpPr>
          <p:cNvPr id="34" name="文本框 33"/>
          <p:cNvSpPr txBox="1"/>
          <p:nvPr>
            <p:custDataLst>
              <p:tags r:id="rId15"/>
            </p:custDataLst>
          </p:nvPr>
        </p:nvSpPr>
        <p:spPr>
          <a:xfrm>
            <a:off x="5516880" y="4345965"/>
            <a:ext cx="1531188" cy="323165"/>
          </a:xfrm>
          <a:prstGeom prst="rect">
            <a:avLst/>
          </a:prstGeom>
          <a:noFill/>
        </p:spPr>
        <p:txBody>
          <a:bodyPr wrap="none" bIns="0" rtlCol="0" anchor="ctr" anchorCtr="0">
            <a:spAutoFit/>
          </a:bodyPr>
          <a:p>
            <a:pPr algn="l">
              <a:buClrTx/>
              <a:buSzTx/>
              <a:buFontTx/>
            </a:pPr>
            <a:r>
              <a:rPr lang="zh-CN" altLang="en-US" spc="300"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  <a:sym typeface="+mn-ea"/>
              </a:rPr>
              <a:t>添加小标题</a:t>
            </a:r>
            <a:endParaRPr lang="zh-CN" altLang="en-US" spc="300">
              <a:solidFill>
                <a:srgbClr val="FFFFFF"/>
              </a:solidFill>
              <a:uFillTx/>
              <a:latin typeface="微软雅黑" panose="020B0503020204020204" charset="-122"/>
              <a:ea typeface="微软雅黑" panose="020B0503020204020204" charset="-122"/>
              <a:cs typeface="思源黑体 CN Regular" panose="020B0500000000000000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6"/>
          <a:srcRect l="31757" t="15236" r="12529" b="30334"/>
          <a:stretch>
            <a:fillRect/>
          </a:stretch>
        </p:blipFill>
        <p:spPr>
          <a:xfrm>
            <a:off x="5315585" y="1798320"/>
            <a:ext cx="2782570" cy="203708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7"/>
          <a:srcRect l="12485" t="35927" r="19026" b="7034"/>
          <a:stretch>
            <a:fillRect/>
          </a:stretch>
        </p:blipFill>
        <p:spPr>
          <a:xfrm>
            <a:off x="8394065" y="4037330"/>
            <a:ext cx="2838450" cy="2132965"/>
          </a:xfrm>
          <a:prstGeom prst="rect">
            <a:avLst/>
          </a:prstGeom>
        </p:spPr>
      </p:pic>
      <p:sp>
        <p:nvSpPr>
          <p:cNvPr id="25" name="文本框 17"/>
          <p:cNvSpPr txBox="1"/>
          <p:nvPr>
            <p:custDataLst>
              <p:tags r:id="rId18"/>
            </p:custDataLst>
          </p:nvPr>
        </p:nvSpPr>
        <p:spPr>
          <a:xfrm>
            <a:off x="151765" y="28162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01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19"/>
            </p:custDataLst>
          </p:nvPr>
        </p:nvSpPr>
        <p:spPr>
          <a:xfrm>
            <a:off x="1161415" y="281940"/>
            <a:ext cx="4209415" cy="645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输入标题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 descr="b4bef48a6b44a0d9762269b396a6bd7a"/>
          <p:cNvPicPr/>
          <p:nvPr/>
        </p:nvPicPr>
        <p:blipFill>
          <a:blip r:embed="rId20"/>
          <a:stretch>
            <a:fillRect/>
          </a:stretch>
        </p:blipFill>
        <p:spPr>
          <a:xfrm>
            <a:off x="9321800" y="317500"/>
            <a:ext cx="2706289" cy="529200"/>
          </a:xfrm>
          <a:prstGeom prst="rect">
            <a:avLst/>
          </a:prstGeom>
        </p:spPr>
      </p:pic>
    </p:spTree>
    <p:custDataLst>
      <p:tags r:id="rId2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29848_1*i*4"/>
  <p:tag name="KSO_WM_TEMPLATE_CATEGORY" val="diagram"/>
  <p:tag name="KSO_WM_TEMPLATE_INDEX" val="20229848"/>
  <p:tag name="KSO_WM_UNIT_LAYERLEVEL" val="1"/>
  <p:tag name="KSO_WM_TAG_VERSION" val="1.0"/>
</p:tagLst>
</file>

<file path=ppt/tags/tag105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29848_1*i*9"/>
  <p:tag name="KSO_WM_TEMPLATE_CATEGORY" val="diagram"/>
  <p:tag name="KSO_WM_TEMPLATE_INDEX" val="20229848"/>
  <p:tag name="KSO_WM_UNIT_LAYERLEVEL" val="1"/>
  <p:tag name="KSO_WM_TAG_VERSION" val="1.0"/>
</p:tagLst>
</file>

<file path=ppt/tags/tag106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1"/>
  <p:tag name="KSO_WM_UNIT_ID" val="diagram20229848_1*h_i*2_1"/>
  <p:tag name="KSO_WM_TEMPLATE_CATEGORY" val="diagram"/>
  <p:tag name="KSO_WM_TEMPLATE_INDEX" val="20229848"/>
  <p:tag name="KSO_WM_UNIT_LAYERLEVEL" val="1_1"/>
  <p:tag name="KSO_WM_TAG_VERSION" val="1.0"/>
</p:tagLst>
</file>

<file path=ppt/tags/tag107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3_1"/>
  <p:tag name="KSO_WM_UNIT_ID" val="diagram20229848_1*h_i*3_1"/>
  <p:tag name="KSO_WM_TEMPLATE_CATEGORY" val="diagram"/>
  <p:tag name="KSO_WM_TEMPLATE_INDEX" val="20229848"/>
  <p:tag name="KSO_WM_UNIT_LAYERLEVEL" val="1_1"/>
  <p:tag name="KSO_WM_TAG_VERSION" val="1.0"/>
</p:tagLst>
</file>

<file path=ppt/tags/tag108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2"/>
  <p:tag name="KSO_WM_UNIT_ID" val="diagram20229848_1*h_i*2_2"/>
  <p:tag name="KSO_WM_TEMPLATE_CATEGORY" val="diagram"/>
  <p:tag name="KSO_WM_TEMPLATE_INDEX" val="20229848"/>
  <p:tag name="KSO_WM_UNIT_LAYERLEVEL" val="1_1"/>
  <p:tag name="KSO_WM_TAG_VERSION" val="1.0"/>
</p:tagLst>
</file>

<file path=ppt/tags/tag109.xml><?xml version="1.0" encoding="utf-8"?>
<p:tagLst xmlns:p="http://schemas.openxmlformats.org/presentationml/2006/main">
  <p:tag name="KSO_WM_BEAUTIFY_FLAG" val=""/>
  <p:tag name="KSO_WM_UNIT_SUBTYPE" val="a"/>
  <p:tag name="KSO_WM_UNIT_PRESET_TEXT" val="单击输入正文文字是思想提炼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diagram20229848_1*h_f*2_1"/>
  <p:tag name="KSO_WM_TEMPLATE_CATEGORY" val="diagram"/>
  <p:tag name="KSO_WM_TEMPLATE_INDEX" val="20229848"/>
  <p:tag name="KSO_WM_UNIT_LAYERLEVEL" val="1_1"/>
  <p:tag name="KSO_WM_TAG_VERSION" val="1.0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3"/>
  <p:tag name="KSO_WM_UNIT_ID" val="diagram20229848_1*h_i*2_3"/>
  <p:tag name="KSO_WM_TEMPLATE_CATEGORY" val="diagram"/>
  <p:tag name="KSO_WM_TEMPLATE_INDEX" val="20229848"/>
  <p:tag name="KSO_WM_UNIT_LAYERLEVEL" val="1_1"/>
  <p:tag name="KSO_WM_TAG_VERSION" val="1.0"/>
</p:tagLst>
</file>

<file path=ppt/tags/tag111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4"/>
  <p:tag name="KSO_WM_UNIT_ID" val="diagram20229848_1*h_i*2_4"/>
  <p:tag name="KSO_WM_TEMPLATE_CATEGORY" val="diagram"/>
  <p:tag name="KSO_WM_TEMPLATE_INDEX" val="20229848"/>
  <p:tag name="KSO_WM_UNIT_LAYERLEVEL" val="1_1"/>
  <p:tag name="KSO_WM_TAG_VERSION" val="1.0"/>
</p:tagLst>
</file>

<file path=ppt/tags/tag112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5"/>
  <p:tag name="KSO_WM_UNIT_ID" val="diagram20229848_1*h_i*2_5"/>
  <p:tag name="KSO_WM_TEMPLATE_CATEGORY" val="diagram"/>
  <p:tag name="KSO_WM_TEMPLATE_INDEX" val="20229848"/>
  <p:tag name="KSO_WM_UNIT_LAYERLEVEL" val="1_1"/>
  <p:tag name="KSO_WM_TAG_VERSION" val="1.0"/>
</p:tagLst>
</file>

<file path=ppt/tags/tag113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6"/>
  <p:tag name="KSO_WM_UNIT_ID" val="diagram20229848_1*h_i*2_6"/>
  <p:tag name="KSO_WM_TEMPLATE_CATEGORY" val="diagram"/>
  <p:tag name="KSO_WM_TEMPLATE_INDEX" val="20229848"/>
  <p:tag name="KSO_WM_UNIT_LAYERLEVEL" val="1_1"/>
  <p:tag name="KSO_WM_TAG_VERSION" val="1.0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ID" val="diagram20229848_1*h_i*1_1"/>
  <p:tag name="KSO_WM_TEMPLATE_CATEGORY" val="diagram"/>
  <p:tag name="KSO_WM_TEMPLATE_INDEX" val="20229848"/>
  <p:tag name="KSO_WM_UNIT_LAYERLEVEL" val="1_1"/>
  <p:tag name="KSO_WM_TAG_VERSION" val="1.0"/>
  <p:tag name="KSO_WM_BEAUTIFY_FLAG" val=""/>
</p:tagLst>
</file>

<file path=ppt/tags/tag115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3_2"/>
  <p:tag name="KSO_WM_UNIT_ID" val="diagram20229848_1*h_i*3_2"/>
  <p:tag name="KSO_WM_TEMPLATE_CATEGORY" val="diagram"/>
  <p:tag name="KSO_WM_TEMPLATE_INDEX" val="20229848"/>
  <p:tag name="KSO_WM_UNIT_LAYERLEVEL" val="1_1"/>
  <p:tag name="KSO_WM_TAG_VERSION" val="1.0"/>
</p:tagLst>
</file>

<file path=ppt/tags/tag116.xml><?xml version="1.0" encoding="utf-8"?>
<p:tagLst xmlns:p="http://schemas.openxmlformats.org/presentationml/2006/main">
  <p:tag name="KSO_WM_BEAUTIFY_FLAG" val=""/>
  <p:tag name="KSO_WM_UNIT_SUBTYPE" val="a"/>
  <p:tag name="KSO_WM_UNIT_PRESET_TEXT" val="单击输入正文文字是思想提炼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3_1"/>
  <p:tag name="KSO_WM_UNIT_ID" val="diagram20229848_1*h_f*3_1"/>
  <p:tag name="KSO_WM_TEMPLATE_CATEGORY" val="diagram"/>
  <p:tag name="KSO_WM_TEMPLATE_INDEX" val="20229848"/>
  <p:tag name="KSO_WM_UNIT_LAYERLEVEL" val="1_1"/>
  <p:tag name="KSO_WM_TAG_VERSION" val="1.0"/>
</p:tagLst>
</file>

<file path=ppt/tags/tag117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3_3"/>
  <p:tag name="KSO_WM_UNIT_ID" val="diagram20229848_1*h_i*3_3"/>
  <p:tag name="KSO_WM_TEMPLATE_CATEGORY" val="diagram"/>
  <p:tag name="KSO_WM_TEMPLATE_INDEX" val="20229848"/>
  <p:tag name="KSO_WM_UNIT_LAYERLEVEL" val="1_1"/>
  <p:tag name="KSO_WM_TAG_VERSION" val="1.0"/>
</p:tagLst>
</file>

<file path=ppt/tags/tag118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3_4"/>
  <p:tag name="KSO_WM_UNIT_ID" val="diagram20229848_1*h_i*3_4"/>
  <p:tag name="KSO_WM_TEMPLATE_CATEGORY" val="diagram"/>
  <p:tag name="KSO_WM_TEMPLATE_INDEX" val="20229848"/>
  <p:tag name="KSO_WM_UNIT_LAYERLEVEL" val="1_1"/>
  <p:tag name="KSO_WM_TAG_VERSION" val="1.0"/>
</p:tagLst>
</file>

<file path=ppt/tags/tag119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7"/>
  <p:tag name="KSO_WM_UNIT_ID" val="diagram20229848_1*h_i*2_7"/>
  <p:tag name="KSO_WM_TEMPLATE_CATEGORY" val="diagram"/>
  <p:tag name="KSO_WM_TEMPLATE_INDEX" val="20229848"/>
  <p:tag name="KSO_WM_UNIT_LAYERLEVEL" val="1_1"/>
  <p:tag name="KSO_WM_TAG_VERSION" val="1.0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3_6"/>
  <p:tag name="KSO_WM_UNIT_ID" val="diagram20229848_1*h_i*3_6"/>
  <p:tag name="KSO_WM_TEMPLATE_CATEGORY" val="diagram"/>
  <p:tag name="KSO_WM_TEMPLATE_INDEX" val="20229848"/>
  <p:tag name="KSO_WM_UNIT_LAYERLEVEL" val="1_1"/>
  <p:tag name="KSO_WM_TAG_VERSION" val="1.0"/>
</p:tagLst>
</file>

<file path=ppt/tags/tag121.xml><?xml version="1.0" encoding="utf-8"?>
<p:tagLst xmlns:p="http://schemas.openxmlformats.org/presentationml/2006/main">
  <p:tag name="KSO_WM_BEAUTIFY_FLAG" val="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diagram20229848_1*h_a*2_1"/>
  <p:tag name="KSO_WM_TEMPLATE_CATEGORY" val="diagram"/>
  <p:tag name="KSO_WM_TEMPLATE_INDEX" val="20229848"/>
  <p:tag name="KSO_WM_UNIT_LAYERLEVEL" val="1_1"/>
  <p:tag name="KSO_WM_TAG_VERSION" val="1.0"/>
  <p:tag name="KSO_WM_UNIT_PRESET_TEXT_INDEX" val="1"/>
  <p:tag name="KSO_WM_UNIT_PRESET_TEXT_LEN" val="4"/>
  <p:tag name="KSO_WM_UNIT_VALUE" val="5"/>
</p:tagLst>
</file>

<file path=ppt/tags/tag122.xml><?xml version="1.0" encoding="utf-8"?>
<p:tagLst xmlns:p="http://schemas.openxmlformats.org/presentationml/2006/main">
  <p:tag name="KSO_WM_BEAUTIFY_FLAG" val="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3_1"/>
  <p:tag name="KSO_WM_UNIT_ID" val="diagram20229848_1*h_a*3_1"/>
  <p:tag name="KSO_WM_TEMPLATE_CATEGORY" val="diagram"/>
  <p:tag name="KSO_WM_TEMPLATE_INDEX" val="20229848"/>
  <p:tag name="KSO_WM_UNIT_LAYERLEVEL" val="1_1"/>
  <p:tag name="KSO_WM_TAG_VERSION" val="1.0"/>
  <p:tag name="KSO_WM_UNIT_PRESET_TEXT_INDEX" val="1"/>
  <p:tag name="KSO_WM_UNIT_PRESET_TEXT_LEN" val="4"/>
  <p:tag name="KSO_WM_UNIT_VALUE" val="5"/>
</p:tagLst>
</file>

<file path=ppt/tags/tag123.xml><?xml version="1.0" encoding="utf-8"?>
<p:tagLst xmlns:p="http://schemas.openxmlformats.org/presentationml/2006/main">
  <p:tag name="KSO_WM_BEAUTIFY_FLAG" val=""/>
  <p:tag name="KSO_WM_UNIT_ISCONTENTSTITLE" val="0"/>
  <p:tag name="KSO_WM_UNIT_ISNUMDGMTITLE" val="0"/>
  <p:tag name="KSO_WM_UNIT_PRESET_TEXT" val="单击输入小标题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diagram20229848_1*h_a*1_1"/>
  <p:tag name="KSO_WM_TEMPLATE_CATEGORY" val="diagram"/>
  <p:tag name="KSO_WM_TEMPLATE_INDEX" val="20229848"/>
  <p:tag name="KSO_WM_UNIT_LAYERLEVEL" val="1_1"/>
  <p:tag name="KSO_WM_TAG_VERSION" val="1.0"/>
</p:tagLst>
</file>

<file path=ppt/tags/tag124.xml><?xml version="1.0" encoding="utf-8"?>
<p:tagLst xmlns:p="http://schemas.openxmlformats.org/presentationml/2006/main">
  <p:tag name="KSO_WM_BEAUTIFY_FLAG" val=""/>
  <p:tag name="KSO_WM_UNIT_SUBTYPE" val="a"/>
  <p:tag name="KSO_WM_UNIT_PRESET_TEXT" val="单击输入正文，请尽量言简意赅的阐述观点"/>
  <p:tag name="KSO_WM_UNIT_NOCLEAR" val="0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diagram20229848_1*h_f*1_1"/>
  <p:tag name="KSO_WM_TEMPLATE_CATEGORY" val="diagram"/>
  <p:tag name="KSO_WM_TEMPLATE_INDEX" val="20229848"/>
  <p:tag name="KSO_WM_UNIT_LAYERLEVEL" val="1_1"/>
  <p:tag name="KSO_WM_TAG_VERSION" val="1.0"/>
</p:tagLst>
</file>

<file path=ppt/tags/tag125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3"/>
  <p:tag name="KSO_WM_UNIT_ID" val="diagram20229848_1*h_i*2_3"/>
  <p:tag name="KSO_WM_TEMPLATE_CATEGORY" val="diagram"/>
  <p:tag name="KSO_WM_TEMPLATE_INDEX" val="20229848"/>
  <p:tag name="KSO_WM_UNIT_LAYERLEVEL" val="1_1"/>
  <p:tag name="KSO_WM_TAG_VERSION" val="1.0"/>
</p:tagLst>
</file>

<file path=ppt/tags/tag126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4"/>
  <p:tag name="KSO_WM_UNIT_ID" val="diagram20229848_1*h_i*2_4"/>
  <p:tag name="KSO_WM_TEMPLATE_CATEGORY" val="diagram"/>
  <p:tag name="KSO_WM_TEMPLATE_INDEX" val="20229848"/>
  <p:tag name="KSO_WM_UNIT_LAYERLEVEL" val="1_1"/>
  <p:tag name="KSO_WM_TAG_VERSION" val="1.0"/>
</p:tagLst>
</file>

<file path=ppt/tags/tag127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.31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1"/>
  <p:tag name="KSO_WM_UNIT_FILL_FORE_SCHEMECOLOR_INDEX_2_TRANS" val="0.6"/>
  <p:tag name="KSO_WM_UNIT_FILL_GRADIENT_TYPE" val="0"/>
  <p:tag name="KSO_WM_UNIT_FILL_GRADIENT_ANGLE" val="74"/>
  <p:tag name="KSO_WM_UNIT_FILL_GRADIENT_Direction" val="-2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132.xml><?xml version="1.0" encoding="utf-8"?>
<p:tagLst xmlns:p="http://schemas.openxmlformats.org/presentationml/2006/main">
  <p:tag name="KSO_WM_UNIT_TEXT_FILL_FORE_SCHEMECOLOR_INDEX_BRIGHTNESS" val="0.35"/>
  <p:tag name="KSO_WM_UNIT_TEXT_FILL_FORE_SCHEMECOLOR_INDEX" val="13"/>
  <p:tag name="KSO_WM_UNIT_TEXT_FILL_TYPE" val="1"/>
</p:tagLst>
</file>

<file path=ppt/tags/tag133.xml><?xml version="1.0" encoding="utf-8"?>
<p:tagLst xmlns:p="http://schemas.openxmlformats.org/presentationml/2006/main">
  <p:tag name="KSO_WM_UNIT_TEXT_FILL_FORE_SCHEMECOLOR_INDEX_BRIGHTNESS" val="0.35"/>
  <p:tag name="KSO_WM_UNIT_TEXT_FILL_FORE_SCHEMECOLOR_INDEX" val="13"/>
  <p:tag name="KSO_WM_UNIT_TEXT_FILL_TYPE" val="1"/>
</p:tagLst>
</file>

<file path=ppt/tags/tag134.xml><?xml version="1.0" encoding="utf-8"?>
<p:tagLst xmlns:p="http://schemas.openxmlformats.org/presentationml/2006/main">
  <p:tag name="KSO_WM_UNIT_TEXT_FILL_FORE_SCHEMECOLOR_INDEX_BRIGHTNESS" val="0.35"/>
  <p:tag name="KSO_WM_UNIT_TEXT_FILL_FORE_SCHEMECOLOR_INDEX" val="13"/>
  <p:tag name="KSO_WM_UNIT_TEXT_FILL_TYPE" val="1"/>
</p:tagLst>
</file>

<file path=ppt/tags/tag135.xml><?xml version="1.0" encoding="utf-8"?>
<p:tagLst xmlns:p="http://schemas.openxmlformats.org/presentationml/2006/main">
  <p:tag name="KSO_WM_UNIT_LINE_FORE_SCHEMECOLOR_INDEX_BRIGHTNESS" val="0"/>
  <p:tag name="KSO_WM_UNIT_LINE_FORE_SCHEMECOLOR_INDEX" val="7"/>
  <p:tag name="KSO_WM_UNIT_LINE_FILL_TYPE" val="2"/>
</p:tagLst>
</file>

<file path=ppt/tags/tag136.xml><?xml version="1.0" encoding="utf-8"?>
<p:tagLst xmlns:p="http://schemas.openxmlformats.org/presentationml/2006/main">
  <p:tag name="KSO_WM_UNIT_LINE_FORE_SCHEMECOLOR_INDEX_BRIGHTNESS" val="0"/>
  <p:tag name="KSO_WM_UNIT_LINE_FORE_SCHEMECOLOR_INDEX" val="7"/>
  <p:tag name="KSO_WM_UNIT_LINE_FILL_TYPE" val="2"/>
</p:tagLst>
</file>

<file path=ppt/tags/tag137.xml><?xml version="1.0" encoding="utf-8"?>
<p:tagLst xmlns:p="http://schemas.openxmlformats.org/presentationml/2006/main">
  <p:tag name="KSO_WM_UNIT_TEXT_FILL_FORE_SCHEMECOLOR_INDEX_BRIGHTNESS" val="0.35"/>
  <p:tag name="KSO_WM_UNIT_TEXT_FILL_FORE_SCHEMECOLOR_INDEX" val="13"/>
  <p:tag name="KSO_WM_UNIT_TEXT_FILL_TYPE" val="1"/>
</p:tagLst>
</file>

<file path=ppt/tags/tag138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5"/>
  <p:tag name="KSO_WM_UNIT_TEXT_FILL_TYPE" val="1"/>
</p:tagLst>
</file>

<file path=ppt/tags/tag139.xml><?xml version="1.0" encoding="utf-8"?>
<p:tagLst xmlns:p="http://schemas.openxmlformats.org/presentationml/2006/main">
  <p:tag name="KSO_WM_UNIT_FILL_FORE_SCHEMECOLOR_INDEX_BRIGHTNESS" val="-0.5"/>
  <p:tag name="KSO_WM_UNIT_FILL_FORE_SCHEMECOLOR_INDEX" val="14"/>
  <p:tag name="KSO_WM_UNIT_FILL_TYPE" val="1"/>
  <p:tag name="KSO_WM_UNIT_LINE_FORE_SCHEMECOLOR_INDEX_BRIGHTNESS" val="-0.5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41.xml><?xml version="1.0" encoding="utf-8"?>
<p:tagLst xmlns:p="http://schemas.openxmlformats.org/presentationml/2006/main">
  <p:tag name="KSO_WM_UNIT_FILL_FORE_SCHEMECOLOR_INDEX_BRIGHTNESS" val="-0.5"/>
  <p:tag name="KSO_WM_UNIT_FILL_FORE_SCHEMECOLOR_INDEX" val="14"/>
  <p:tag name="KSO_WM_UNIT_FILL_TYPE" val="1"/>
  <p:tag name="KSO_WM_UNIT_LINE_FORE_SCHEMECOLOR_INDEX_BRIGHTNESS" val="-0.5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142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2"/>
  <p:tag name="KSO_WM_UNIT_ID" val="diagram20228570_1*h_i*1_2"/>
  <p:tag name="KSO_WM_TEMPLATE_CATEGORY" val="diagram"/>
  <p:tag name="KSO_WM_TEMPLATE_INDEX" val="20228570"/>
  <p:tag name="KSO_WM_UNIT_LAYERLEVEL" val="1_1"/>
  <p:tag name="KSO_WM_TAG_VERSION" val="1.0"/>
  <p:tag name="KSO_WM_BEAUTIFY_FLAG" val=""/>
  <p:tag name="KSO_WM_UNIT_PLACING_PICTURE_USER_VIEWPORT" val="{&quot;height&quot;:3343,&quot;width&quot;:4459}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2"/>
  <p:tag name="KSO_WM_UNIT_ID" val="diagram20228570_1*h_i*2_2"/>
  <p:tag name="KSO_WM_TEMPLATE_CATEGORY" val="diagram"/>
  <p:tag name="KSO_WM_TEMPLATE_INDEX" val="20228570"/>
  <p:tag name="KSO_WM_UNIT_LAYERLEVEL" val="1_1"/>
  <p:tag name="KSO_WM_TAG_VERSION" val="1.0"/>
  <p:tag name="KSO_WM_BEAUTIFY_FLAG" val="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3_2"/>
  <p:tag name="KSO_WM_UNIT_ID" val="diagram20228570_1*h_i*3_2"/>
  <p:tag name="KSO_WM_TEMPLATE_CATEGORY" val="diagram"/>
  <p:tag name="KSO_WM_TEMPLATE_INDEX" val="20228570"/>
  <p:tag name="KSO_WM_UNIT_LAYERLEVEL" val="1_1"/>
  <p:tag name="KSO_WM_TAG_VERSION" val="1.0"/>
  <p:tag name="KSO_WM_BEAUTIFY_FLAG" val="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3_1"/>
  <p:tag name="KSO_WM_UNIT_ID" val="diagram20228570_1*h_i*3_1"/>
  <p:tag name="KSO_WM_TEMPLATE_CATEGORY" val="diagram"/>
  <p:tag name="KSO_WM_TEMPLATE_INDEX" val="20228570"/>
  <p:tag name="KSO_WM_UNIT_LAYERLEVEL" val="1_1"/>
  <p:tag name="KSO_WM_TAG_VERSION" val="1.0"/>
  <p:tag name="KSO_WM_BEAUTIFY_FLAG" val="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ID" val="diagram20228570_1*h_i*1_1"/>
  <p:tag name="KSO_WM_TEMPLATE_CATEGORY" val="diagram"/>
  <p:tag name="KSO_WM_TEMPLATE_INDEX" val="20228570"/>
  <p:tag name="KSO_WM_UNIT_LAYERLEVEL" val="1_1"/>
  <p:tag name="KSO_WM_TAG_VERSION" val="1.0"/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1"/>
  <p:tag name="KSO_WM_UNIT_ID" val="diagram20228570_1*h_i*2_1"/>
  <p:tag name="KSO_WM_TEMPLATE_CATEGORY" val="diagram"/>
  <p:tag name="KSO_WM_TEMPLATE_INDEX" val="20228570"/>
  <p:tag name="KSO_WM_UNIT_LAYERLEVEL" val="1_1"/>
  <p:tag name="KSO_WM_TAG_VERSION" val="1.0"/>
  <p:tag name="KSO_WM_BEAUTIFY_FLAG" val=""/>
</p:tagLst>
</file>

<file path=ppt/tags/tag151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；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h_f"/>
  <p:tag name="KSO_WM_UNIT_INDEX" val="3_1_1"/>
  <p:tag name="KSO_WM_UNIT_ID" val="diagram20228570_1*h_h_f*3_1_1"/>
  <p:tag name="KSO_WM_TEMPLATE_CATEGORY" val="diagram"/>
  <p:tag name="KSO_WM_TEMPLATE_INDEX" val="20228570"/>
  <p:tag name="KSO_WM_UNIT_LAYERLEVEL" val="1_1_1"/>
  <p:tag name="KSO_WM_TAG_VERSION" val="1.0"/>
  <p:tag name="KSO_WM_BEAUTIFY_FLAG" val=""/>
</p:tagLst>
</file>

<file path=ppt/tags/tag152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UNIT_TYPE" val="h_h_a"/>
  <p:tag name="KSO_WM_UNIT_INDEX" val="3_1_1"/>
  <p:tag name="KSO_WM_UNIT_ID" val="diagram20228570_1*h_h_a*3_1_1"/>
  <p:tag name="KSO_WM_TEMPLATE_CATEGORY" val="diagram"/>
  <p:tag name="KSO_WM_TEMPLATE_INDEX" val="20228570"/>
  <p:tag name="KSO_WM_UNIT_LAYERLEVEL" val="1_1_1"/>
  <p:tag name="KSO_WM_TAG_VERSION" val="1.0"/>
  <p:tag name="KSO_WM_BEAUTIFY_FLAG" val=""/>
</p:tagLst>
</file>

<file path=ppt/tags/tag153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；"/>
  <p:tag name="KSO_WM_UNIT_NOCLEAR" val="0"/>
  <p:tag name="KSO_WM_UNIT_VALUE" val="66"/>
  <p:tag name="KSO_WM_UNIT_HIGHLIGHT" val="0"/>
  <p:tag name="KSO_WM_UNIT_COMPATIBLE" val="0"/>
  <p:tag name="KSO_WM_UNIT_DIAGRAM_ISNUMVISUAL" val="0"/>
  <p:tag name="KSO_WM_UNIT_DIAGRAM_ISREFERUNIT" val="0"/>
  <p:tag name="KSO_WM_UNIT_TYPE" val="h_h_f"/>
  <p:tag name="KSO_WM_UNIT_INDEX" val="3_2_1"/>
  <p:tag name="KSO_WM_UNIT_ID" val="diagram20228570_1*h_h_f*3_2_1"/>
  <p:tag name="KSO_WM_TEMPLATE_CATEGORY" val="diagram"/>
  <p:tag name="KSO_WM_TEMPLATE_INDEX" val="20228570"/>
  <p:tag name="KSO_WM_UNIT_LAYERLEVEL" val="1_1_1"/>
  <p:tag name="KSO_WM_TAG_VERSION" val="1.0"/>
  <p:tag name="KSO_WM_BEAUTIFY_FLAG" val=""/>
</p:tagLst>
</file>

<file path=ppt/tags/tag15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h_a"/>
  <p:tag name="KSO_WM_UNIT_INDEX" val="3_2_1"/>
  <p:tag name="KSO_WM_UNIT_ID" val="diagram20228570_1*h_h_a*3_2_1"/>
  <p:tag name="KSO_WM_TEMPLATE_CATEGORY" val="diagram"/>
  <p:tag name="KSO_WM_TEMPLATE_INDEX" val="20228570"/>
  <p:tag name="KSO_WM_UNIT_LAYERLEVEL" val="1_1_1"/>
  <p:tag name="KSO_WM_TAG_VERSION" val="1.0"/>
  <p:tag name="KSO_WM_BEAUTIFY_FLAG" val=""/>
</p:tagLst>
</file>

<file path=ppt/tags/tag155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；"/>
  <p:tag name="KSO_WM_UNIT_NOCLEAR" val="0"/>
  <p:tag name="KSO_WM_UNIT_VALUE" val="56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diagram20228570_1*h_f*1_1"/>
  <p:tag name="KSO_WM_TEMPLATE_CATEGORY" val="diagram"/>
  <p:tag name="KSO_WM_TEMPLATE_INDEX" val="20228570"/>
  <p:tag name="KSO_WM_UNIT_LAYERLEVEL" val="1_1"/>
  <p:tag name="KSO_WM_TAG_VERSION" val="1.0"/>
  <p:tag name="KSO_WM_BEAUTIFY_FLAG" val=""/>
</p:tagLst>
</file>

<file path=ppt/tags/tag156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diagram20228570_1*h_a*1_1"/>
  <p:tag name="KSO_WM_TEMPLATE_CATEGORY" val="diagram"/>
  <p:tag name="KSO_WM_TEMPLATE_INDEX" val="20228570"/>
  <p:tag name="KSO_WM_UNIT_LAYERLEVEL" val="1_1"/>
  <p:tag name="KSO_WM_TAG_VERSION" val="1.0"/>
  <p:tag name="KSO_WM_BEAUTIFY_FLAG" val=""/>
</p:tagLst>
</file>

<file path=ppt/tags/tag157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；"/>
  <p:tag name="KSO_WM_UNIT_NOCLEAR" val="0"/>
  <p:tag name="KSO_WM_UNIT_VALUE" val="56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diagram20228570_1*h_f*2_1"/>
  <p:tag name="KSO_WM_TEMPLATE_CATEGORY" val="diagram"/>
  <p:tag name="KSO_WM_TEMPLATE_INDEX" val="20228570"/>
  <p:tag name="KSO_WM_UNIT_LAYERLEVEL" val="1_1"/>
  <p:tag name="KSO_WM_TAG_VERSION" val="1.0"/>
  <p:tag name="KSO_WM_BEAUTIFY_FLAG" val=""/>
</p:tagLst>
</file>

<file path=ppt/tags/tag158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diagram20228570_1*h_a*2_1"/>
  <p:tag name="KSO_WM_TEMPLATE_CATEGORY" val="diagram"/>
  <p:tag name="KSO_WM_TEMPLATE_INDEX" val="20228570"/>
  <p:tag name="KSO_WM_UNIT_LAYERLEVEL" val="1_1"/>
  <p:tag name="KSO_WM_TAG_VERSION" val="1.0"/>
  <p:tag name="KSO_WM_BEAUTIFY_FLAG" val=""/>
</p:tagLst>
</file>

<file path=ppt/tags/tag159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  <p:tag name="KSO_WM_UNIT_ISCONTENTSTITLE" val="0"/>
  <p:tag name="KSO_WM_UNIT_ISNUMDGMTITLE" val="0"/>
  <p:tag name="KSO_WM_UNIT_PRESET_TEXT" val="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2"/>
  <p:tag name="KSO_WM_UNIT_ID" val="diagram20229849_1*a*2"/>
  <p:tag name="KSO_WM_TEMPLATE_CATEGORY" val="diagram"/>
  <p:tag name="KSO_WM_TEMPLATE_INDEX" val="20229849"/>
  <p:tag name="KSO_WM_UNIT_LAYERLEVEL" val="1"/>
  <p:tag name="KSO_WM_TAG_VERSION" val="1.0"/>
</p:tagLst>
</file>

<file path=ppt/tags/tag164.xml><?xml version="1.0" encoding="utf-8"?>
<p:tagLst xmlns:p="http://schemas.openxmlformats.org/presentationml/2006/main">
  <p:tag name="KSO_WM_BEAUTIFY_FLAG" val=""/>
  <p:tag name="KSO_WM_UNIT_SUBTYPE" val="a"/>
  <p:tag name="KSO_WM_UNIT_PRESET_TEXT" val="单击此处输入正文，为了最终演示发布的良好效果，请尽量言简意赅的阐述观点"/>
  <p:tag name="KSO_WM_UNIT_NOCLEAR" val="0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29849_1*f*1"/>
  <p:tag name="KSO_WM_TEMPLATE_CATEGORY" val="diagram"/>
  <p:tag name="KSO_WM_TEMPLATE_INDEX" val="20229849"/>
  <p:tag name="KSO_WM_UNIT_LAYERLEVEL" val="1"/>
  <p:tag name="KSO_WM_TAG_VERSION" val="1.0"/>
</p:tagLst>
</file>

<file path=ppt/tags/tag165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29849_1*i*4"/>
  <p:tag name="KSO_WM_TEMPLATE_CATEGORY" val="diagram"/>
  <p:tag name="KSO_WM_TEMPLATE_INDEX" val="20229849"/>
  <p:tag name="KSO_WM_UNIT_LAYERLEVEL" val="1"/>
  <p:tag name="KSO_WM_TAG_VERSION" val="1.0"/>
  <p:tag name="KSO_WM_UNIT_TYPE" val="i"/>
  <p:tag name="KSO_WM_UNIT_INDEX" val="4"/>
</p:tagLst>
</file>

<file path=ppt/tags/tag166.xml><?xml version="1.0" encoding="utf-8"?>
<p:tagLst xmlns:p="http://schemas.openxmlformats.org/presentationml/2006/main">
  <p:tag name="KSO_WM_DIAGRAM_VIRTUALLY_FRAME" val="{&quot;height&quot;:308.2747244094488,&quot;left&quot;:555.2586614173229,&quot;top&quot;:150.4803937007874,&quot;width&quot;:336.3128346456692}"/>
</p:tagLst>
</file>

<file path=ppt/tags/tag167.xml><?xml version="1.0" encoding="utf-8"?>
<p:tagLst xmlns:p="http://schemas.openxmlformats.org/presentationml/2006/main">
  <p:tag name="KSO_WM_BEAUTIFY_FLAG" val=""/>
  <p:tag name="KSO_WM_DIAGRAM_VIRTUALLY_FRAME" val="{&quot;height&quot;:308.2747244094488,&quot;left&quot;:555.2586614173229,&quot;top&quot;:150.4803937007874,&quot;width&quot;:336.3128346456692}"/>
</p:tagLst>
</file>

<file path=ppt/tags/tag168.xml><?xml version="1.0" encoding="utf-8"?>
<p:tagLst xmlns:p="http://schemas.openxmlformats.org/presentationml/2006/main">
  <p:tag name="KSO_WM_BEAUTIFY_FLAG" val=""/>
  <p:tag name="KSO_WM_DIAGRAM_VIRTUALLY_FRAME" val="{&quot;height&quot;:308.2747244094488,&quot;left&quot;:555.2586614173229,&quot;top&quot;:150.4803937007874,&quot;width&quot;:336.3128346456692}"/>
</p:tagLst>
</file>

<file path=ppt/tags/tag169.xml><?xml version="1.0" encoding="utf-8"?>
<p:tagLst xmlns:p="http://schemas.openxmlformats.org/presentationml/2006/main">
  <p:tag name="KSO_WM_BEAUTIFY_FLAG" val=""/>
  <p:tag name="KSO_WM_DIAGRAM_VIRTUALLY_FRAME" val="{&quot;height&quot;:308.2747244094488,&quot;left&quot;:555.2586614173229,&quot;top&quot;:150.4803937007874,&quot;width&quot;:336.3128346456692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DIAGRAM_VIRTUALLY_FRAME" val="{&quot;height&quot;:308.2747244094488,&quot;left&quot;:555.2586614173229,&quot;top&quot;:150.4803937007874,&quot;width&quot;:336.3128346456692}"/>
</p:tagLst>
</file>

<file path=ppt/tags/tag171.xml><?xml version="1.0" encoding="utf-8"?>
<p:tagLst xmlns:p="http://schemas.openxmlformats.org/presentationml/2006/main">
  <p:tag name="KSO_WM_BEAUTIFY_FLAG" val=""/>
  <p:tag name="KSO_WM_DIAGRAM_VIRTUALLY_FRAME" val="{&quot;height&quot;:308.2747244094488,&quot;left&quot;:555.2586614173229,&quot;top&quot;:150.4803937007874,&quot;width&quot;:336.3128346456692}"/>
</p:tagLst>
</file>

<file path=ppt/tags/tag172.xml><?xml version="1.0" encoding="utf-8"?>
<p:tagLst xmlns:p="http://schemas.openxmlformats.org/presentationml/2006/main">
  <p:tag name="KSO_WM_BEAUTIFY_FLAG" val=""/>
  <p:tag name="KSO_WM_DIAGRAM_VIRTUALLY_FRAME" val="{&quot;height&quot;:308.2747244094488,&quot;left&quot;:555.2586614173229,&quot;top&quot;:150.4803937007874,&quot;width&quot;:336.3128346456692}"/>
</p:tagLst>
</file>

<file path=ppt/tags/tag173.xml><?xml version="1.0" encoding="utf-8"?>
<p:tagLst xmlns:p="http://schemas.openxmlformats.org/presentationml/2006/main">
  <p:tag name="KSO_WM_BEAUTIFY_FLAG" val=""/>
  <p:tag name="KSO_WM_DIAGRAM_VIRTUALLY_FRAME" val="{&quot;height&quot;:308.2747244094488,&quot;left&quot;:555.2586614173229,&quot;top&quot;:150.4803937007874,&quot;width&quot;:336.3128346456692}"/>
</p:tagLst>
</file>

<file path=ppt/tags/tag174.xml><?xml version="1.0" encoding="utf-8"?>
<p:tagLst xmlns:p="http://schemas.openxmlformats.org/presentationml/2006/main">
  <p:tag name="KSO_WM_DIAGRAM_VIRTUALLY_FRAME" val="{&quot;height&quot;:308.2747244094488,&quot;left&quot;:555.2586614173229,&quot;top&quot;:150.4803937007874,&quot;width&quot;:336.3128346456692}"/>
</p:tagLst>
</file>

<file path=ppt/tags/tag175.xml><?xml version="1.0" encoding="utf-8"?>
<p:tagLst xmlns:p="http://schemas.openxmlformats.org/presentationml/2006/main">
  <p:tag name="KSO_WM_BEAUTIFY_FLAG" val=""/>
  <p:tag name="KSO_WM_DIAGRAM_VIRTUALLY_FRAME" val="{&quot;height&quot;:308.2747244094488,&quot;left&quot;:555.2586614173229,&quot;top&quot;:150.4803937007874,&quot;width&quot;:336.3128346456692}"/>
</p:tagLst>
</file>

<file path=ppt/tags/tag176.xml><?xml version="1.0" encoding="utf-8"?>
<p:tagLst xmlns:p="http://schemas.openxmlformats.org/presentationml/2006/main">
  <p:tag name="KSO_WM_BEAUTIFY_FLAG" val=""/>
  <p:tag name="KSO_WM_DIAGRAM_VIRTUALLY_FRAME" val="{&quot;height&quot;:308.2747244094488,&quot;left&quot;:555.2586614173229,&quot;top&quot;:150.4803937007874,&quot;width&quot;:336.3128346456692}"/>
</p:tagLst>
</file>

<file path=ppt/tags/tag177.xml><?xml version="1.0" encoding="utf-8"?>
<p:tagLst xmlns:p="http://schemas.openxmlformats.org/presentationml/2006/main">
  <p:tag name="KSO_WM_BEAUTIFY_FLAG" val=""/>
  <p:tag name="KSO_WM_DIAGRAM_VIRTUALLY_FRAME" val="{&quot;height&quot;:308.2747244094488,&quot;left&quot;:555.2586614173229,&quot;top&quot;:150.4803937007874,&quot;width&quot;:336.3128346456692}"/>
</p:tagLst>
</file>

<file path=ppt/tags/tag178.xml><?xml version="1.0" encoding="utf-8"?>
<p:tagLst xmlns:p="http://schemas.openxmlformats.org/presentationml/2006/main">
  <p:tag name="KSO_WM_UNIT_CHART_EMPHASIZE_BODY" val="0"/>
  <p:tag name="KSO_WM_UNIT_CHART_COMPONENT_FLAG" val="0"/>
</p:tagLst>
</file>

<file path=ppt/tags/tag179.xml><?xml version="1.0" encoding="utf-8"?>
<p:tagLst xmlns:p="http://schemas.openxmlformats.org/presentationml/2006/main">
  <p:tag name="KSO_WM_UNIT_CHART_COMPARISON_LINE_HORIZONTAL" val="0"/>
  <p:tag name="KSO_WM_UNIT_CHART_COMPONENT_FLAG" val="0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CHART_COMPARISON_MODE" val="0"/>
  <p:tag name="KSO_WM_UNIT_CHART_COMPARISON_MIN_SIZE" val="73"/>
</p:tagLst>
</file>

<file path=ppt/tags/tag181.xml><?xml version="1.0" encoding="utf-8"?>
<p:tagLst xmlns:p="http://schemas.openxmlformats.org/presentationml/2006/main">
  <p:tag name="KSO_WM_UNIT_CHART_COMPONENT_FLAG" val="0"/>
  <p:tag name="KSO_WM_UNIT_TYPE" val="f"/>
</p:tagLst>
</file>

<file path=ppt/tags/tag182.xml><?xml version="1.0" encoding="utf-8"?>
<p:tagLst xmlns:p="http://schemas.openxmlformats.org/presentationml/2006/main">
  <p:tag name="KSO_WM_UNIT_CHART_COMPONENT_FLAG" val="0"/>
</p:tagLst>
</file>

<file path=ppt/tags/tag183.xml><?xml version="1.0" encoding="utf-8"?>
<p:tagLst xmlns:p="http://schemas.openxmlformats.org/presentationml/2006/main">
  <p:tag name="KSO_WM_UNIT_CHART_COMPONENT_FLAG" val="0"/>
</p:tagLst>
</file>

<file path=ppt/tags/tag184.xml><?xml version="1.0" encoding="utf-8"?>
<p:tagLst xmlns:p="http://schemas.openxmlformats.org/presentationml/2006/main">
  <p:tag name="KSO_WM_UNIT_CHART_COMPONENT_FLAG" val="0"/>
</p:tagLst>
</file>

<file path=ppt/tags/tag185.xml><?xml version="1.0" encoding="utf-8"?>
<p:tagLst xmlns:p="http://schemas.openxmlformats.org/presentationml/2006/main">
  <p:tag name="KSO_WM_UNIT_CHART_COMPONENT_FLAG" val="0"/>
</p:tagLst>
</file>

<file path=ppt/tags/tag186.xml><?xml version="1.0" encoding="utf-8"?>
<p:tagLst xmlns:p="http://schemas.openxmlformats.org/presentationml/2006/main">
  <p:tag name="KSO_WM_UNIT_CHART_COMPARISON_LINE_VERTICAL" val="1"/>
  <p:tag name="KSO_WM_UNIT_CHART_COMPONENT_FLAG" val="0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3_1"/>
  <p:tag name="KSO_WM_UNIT_ID" val="diagram20228347_1*h_i*3_1"/>
  <p:tag name="KSO_WM_TEMPLATE_CATEGORY" val="diagram"/>
  <p:tag name="KSO_WM_TEMPLATE_INDEX" val="20228347"/>
  <p:tag name="KSO_WM_UNIT_LAYERLEVEL" val="1_1"/>
  <p:tag name="KSO_WM_TAG_VERSION" val="1.0"/>
  <p:tag name="KSO_WM_BEAUTIFY_FLAG" val=""/>
</p:tagLst>
</file>

<file path=ppt/tags/tag195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3_1"/>
  <p:tag name="KSO_WM_UNIT_ID" val="diagram20228347_1*h_a*3_1"/>
  <p:tag name="KSO_WM_TEMPLATE_CATEGORY" val="diagram"/>
  <p:tag name="KSO_WM_TEMPLATE_INDEX" val="20228347"/>
  <p:tag name="KSO_WM_UNIT_LAYERLEVEL" val="1_1"/>
  <p:tag name="KSO_WM_TAG_VERSION" val="1.0"/>
  <p:tag name="KSO_WM_BEAUTIFY_FLAG" val=""/>
</p:tagLst>
</file>

<file path=ppt/tags/tag196.xml><?xml version="1.0" encoding="utf-8"?>
<p:tagLst xmlns:p="http://schemas.openxmlformats.org/presentationml/2006/main">
  <p:tag name="KSO_WM_UNIT_SUBTYPE" val="a"/>
  <p:tag name="KSO_WM_UNIT_PRESET_TEXT" val="单击此处输入你的正文，文字是您思想的提炼。"/>
  <p:tag name="KSO_WM_UNIT_NOCLEAR" val="0"/>
  <p:tag name="KSO_WM_UNIT_VALUE" val="22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3_1"/>
  <p:tag name="KSO_WM_UNIT_ID" val="diagram20228347_1*h_f*3_1"/>
  <p:tag name="KSO_WM_TEMPLATE_CATEGORY" val="diagram"/>
  <p:tag name="KSO_WM_TEMPLATE_INDEX" val="20228347"/>
  <p:tag name="KSO_WM_UNIT_LAYERLEVEL" val="1_1"/>
  <p:tag name="KSO_WM_TAG_VERSION" val="1.0"/>
  <p:tag name="KSO_WM_BEAUTIFY_FLAG" val="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1"/>
  <p:tag name="KSO_WM_UNIT_ID" val="diagram20228347_1*h_i*2_1"/>
  <p:tag name="KSO_WM_TEMPLATE_CATEGORY" val="diagram"/>
  <p:tag name="KSO_WM_TEMPLATE_INDEX" val="20228347"/>
  <p:tag name="KSO_WM_UNIT_LAYERLEVEL" val="1_1"/>
  <p:tag name="KSO_WM_TAG_VERSION" val="1.0"/>
  <p:tag name="KSO_WM_BEAUTIFY_FLAG" val=""/>
</p:tagLst>
</file>

<file path=ppt/tags/tag198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diagram20228347_1*h_a*2_1"/>
  <p:tag name="KSO_WM_TEMPLATE_CATEGORY" val="diagram"/>
  <p:tag name="KSO_WM_TEMPLATE_INDEX" val="20228347"/>
  <p:tag name="KSO_WM_UNIT_LAYERLEVEL" val="1_1"/>
  <p:tag name="KSO_WM_TAG_VERSION" val="1.0"/>
  <p:tag name="KSO_WM_BEAUTIFY_FLAG" val="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ID" val="diagram20228347_1*h_i*1_1"/>
  <p:tag name="KSO_WM_TEMPLATE_CATEGORY" val="diagram"/>
  <p:tag name="KSO_WM_TEMPLATE_INDEX" val="20228347"/>
  <p:tag name="KSO_WM_UNIT_LAYERLEVEL" val="1_1"/>
  <p:tag name="KSO_WM_TAG_VERSION" val="1.0"/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diagram20228347_1*h_a*1_1"/>
  <p:tag name="KSO_WM_TEMPLATE_CATEGORY" val="diagram"/>
  <p:tag name="KSO_WM_TEMPLATE_INDEX" val="20228347"/>
  <p:tag name="KSO_WM_UNIT_LAYERLEVEL" val="1_1"/>
  <p:tag name="KSO_WM_TAG_VERSION" val="1.0"/>
  <p:tag name="KSO_WM_BEAUTIFY_FLAG" val=""/>
</p:tagLst>
</file>

<file path=ppt/tags/tag201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正如我们都希望改变世界，希望给人带去光明，但更多时候只需播下一颗种子，自然有微光照拂，雨露滋养。恰如其分的表达观点，往往可以事半功倍。"/>
  <p:tag name="KSO_WM_UNIT_NOCLEAR" val="0"/>
  <p:tag name="KSO_WM_UNIT_VALUE" val="186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4_1"/>
  <p:tag name="KSO_WM_UNIT_ID" val="diagram20228347_1*h_f*4_1"/>
  <p:tag name="KSO_WM_TEMPLATE_CATEGORY" val="diagram"/>
  <p:tag name="KSO_WM_TEMPLATE_INDEX" val="20228347"/>
  <p:tag name="KSO_WM_UNIT_LAYERLEVEL" val="1_1"/>
  <p:tag name="KSO_WM_TAG_VERSION" val="1.0"/>
  <p:tag name="KSO_WM_BEAUTIFY_FLAG" val=""/>
</p:tagLst>
</file>

<file path=ppt/tags/tag202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小标题内容"/>
  <p:tag name="KSO_WM_UNIT_NOCLEAR" val="0"/>
  <p:tag name="KSO_WM_UNIT_VALUE" val="41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4_1"/>
  <p:tag name="KSO_WM_UNIT_ID" val="diagram20228347_1*h_a*4_1"/>
  <p:tag name="KSO_WM_TEMPLATE_CATEGORY" val="diagram"/>
  <p:tag name="KSO_WM_TEMPLATE_INDEX" val="20228347"/>
  <p:tag name="KSO_WM_UNIT_LAYERLEVEL" val="1_1"/>
  <p:tag name="KSO_WM_TAG_VERSION" val="1.0"/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09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1"/>
  <p:tag name="KSO_WM_UNIT_FILL_FORE_SCHEMECOLOR_INDEX_2_TRANS" val="1"/>
  <p:tag name="KSO_WM_UNIT_FILL_GRADIENT_TYPE" val="0"/>
  <p:tag name="KSO_WM_UNIT_FILL_GRADIENT_ANGLE" val="180"/>
  <p:tag name="KSO_WM_UNIT_FILL_GRADIENT_Direction" val="4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11.xml><?xml version="1.0" encoding="utf-8"?>
<p:tagLst xmlns:p="http://schemas.openxmlformats.org/presentationml/2006/main">
  <p:tag name="KSO_WM_UNIT_TEXT_FILL_FORE_SCHEMECOLOR_INDEX_BRIGHTNESS" val="0.5"/>
  <p:tag name="KSO_WM_UNIT_TEXT_FILL_FORE_SCHEMECOLOR_INDEX" val="13"/>
  <p:tag name="KSO_WM_UNIT_TEXT_FILL_TYPE" val="1"/>
</p:tagLst>
</file>

<file path=ppt/tags/tag212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13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14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5"/>
  <p:tag name="KSO_WM_UNIT_FILL_TYPE" val="1"/>
  <p:tag name="KSO_WM_BEAUTIFY_FLAG" val=""/>
</p:tagLst>
</file>

<file path=ppt/tags/tag217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8"/>
  <p:tag name="KSO_WM_UNIT_FILL_TYPE" val="1"/>
</p:tagLst>
</file>

<file path=ppt/tags/tag21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9"/>
  <p:tag name="KSO_WM_UNIT_FILL_TYPE" val="1"/>
</p:tagLst>
</file>

<file path=ppt/tags/tag219.xml><?xml version="1.0" encoding="utf-8"?>
<p:tagLst xmlns:p="http://schemas.openxmlformats.org/presentationml/2006/main">
  <p:tag name="KSO_WM_UNIT_TEXT_FILL_FORE_SCHEMECOLOR_INDEX_BRIGHTNESS" val="0.05"/>
  <p:tag name="KSO_WM_UNIT_TEXT_FILL_FORE_SCHEMECOLOR_INDEX" val="13"/>
  <p:tag name="KSO_WM_UNIT_TEXT_FILL_TYPE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LINE_FORE_SCHEMECOLOR_INDEX_BRIGHTNESS" val="0"/>
  <p:tag name="KSO_WM_UNIT_LINE_FORE_SCHEMECOLOR_INDEX" val="13"/>
  <p:tag name="KSO_WM_UNIT_LINE_FILL_TYPE" val="2"/>
</p:tagLst>
</file>

<file path=ppt/tags/tag221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222.xml><?xml version="1.0" encoding="utf-8"?>
<p:tagLst xmlns:p="http://schemas.openxmlformats.org/presentationml/2006/main">
  <p:tag name="KSO_WM_BEAUTIFY_FLAG" val=""/>
  <p:tag name="KSO_WM_UNIT_PLACING_PICTURE_USER_VIEWPORT" val="{&quot;height&quot;:5669.291338582677,&quot;width&quot;:5669.291338582677}"/>
</p:tagLst>
</file>

<file path=ppt/tags/tag22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24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57_3*n_h_i*1_1_1"/>
  <p:tag name="KSO_WM_TEMPLATE_CATEGORY" val="diagram"/>
  <p:tag name="KSO_WM_TEMPLATE_INDEX" val="2023095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1"/>
  <p:tag name="KSO_WM_UNI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800000011920929,&quot;colorType&quot;:1,&quot;foreColorIndex&quot;:5,&quot;pos&quot;:1,&quot;transparency&quot;:0.4900000095367431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57_3*n_h_i*1_1_2"/>
  <p:tag name="KSO_WM_TEMPLATE_CATEGORY" val="diagram"/>
  <p:tag name="KSO_WM_TEMPLATE_INDEX" val="2023095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2"/>
  <p:tag name="KSO_WM_UNI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solid&quot;:{&quot;brightness&quot;:0.800000011920929,&quot;colorType&quot;:1,&quot;foreColorIndex&quot;:5,&quot;transparency&quot;:0.400000005960464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27.xml><?xml version="1.0" encoding="utf-8"?>
<p:tagLst xmlns:p="http://schemas.openxmlformats.org/presentationml/2006/main">
  <p:tag name="KSO_WM_BEAUTIFY_FLAG" val="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230957_3*n_h_i*1_1_4"/>
  <p:tag name="KSO_WM_TEMPLATE_CATEGORY" val="diagram"/>
  <p:tag name="KSO_WM_TEMPLATE_INDEX" val="20230957"/>
  <p:tag name="KSO_WM_UNIT_LAYERLEVEL" val="1_1_1"/>
  <p:tag name="KSO_WM_TAG_VERSION" val="3.0"/>
  <p:tag name="KSO_WM_UNI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gradient&quot;:[{&quot;brightness&quot;:0,&quot;colorType&quot;:1,&quot;foreColorIndex&quot;:5,&quot;pos&quot;:1,&quot;transparency&quot;:0},{&quot;brightness&quot;:0.20000000298023224,&quot;colorType&quot;:1,&quot;foreColorIndex&quot;:5,&quot;pos&quot;:0.5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28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57_3*n_h_i*1_1_3"/>
  <p:tag name="KSO_WM_TEMPLATE_CATEGORY" val="diagram"/>
  <p:tag name="KSO_WM_TEMPLATE_INDEX" val="2023095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3"/>
  <p:tag name="KSO_WM_UNIT_LINE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29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57_3*n_h_h_i*1_2_1_2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2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6000000238418579,&quot;transparency&quot;:0}],&quot;type&quot;:2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57_3*n_h_h_i*1_2_3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1"/>
  <p:tag name="KSO_WM_UNI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gradient&quot;:[{&quot;brightness&quot;:0.20000000298023224,&quot;colorType&quot;:1,&quot;foreColorIndex&quot;:5,&quot;pos&quot;:0.5,&quot;transparency&quot;:0},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31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57_3*n_h_h_i*1_2_4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4_1"/>
  <p:tag name="KSO_WM_UNI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gradient&quot;:[{&quot;brightness&quot;:0.20000000298023224,&quot;colorType&quot;:1,&quot;foreColorIndex&quot;:5,&quot;pos&quot;:0.5,&quot;transparency&quot;:0},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32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57_3*n_h_h_i*1_2_1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1"/>
  <p:tag name="KSO_WM_UNI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gradient&quot;:[{&quot;brightness&quot;:0.20000000298023224,&quot;colorType&quot;:1,&quot;foreColorIndex&quot;:5,&quot;pos&quot;:0.5,&quot;transparency&quot;:0},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33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57_3*n_h_h_i*1_2_2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1"/>
  <p:tag name="KSO_WM_UNI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gradient&quot;:[{&quot;brightness&quot;:0.20000000298023224,&quot;colorType&quot;:1,&quot;foreColorIndex&quot;:5,&quot;pos&quot;:0.5,&quot;transparency&quot;:0},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3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0957_3*n_h_h_a*1_2_1_1"/>
  <p:tag name="KSO_WM_TEMPLATE_CATEGORY" val="diagram"/>
  <p:tag name="KSO_WM_TEMPLATE_INDEX" val="20230957"/>
  <p:tag name="KSO_WM_UNIT_LAYERLEVEL" val="1_1_1_1"/>
  <p:tag name="KSO_WM_TAG_VERSION" val="3.0"/>
  <p:tag name="KSO_WM_BEAUTIFY_FLAG" val="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UNIT_TEX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3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4_1"/>
  <p:tag name="KSO_WM_UNIT_ID" val="diagram20230957_3*n_h_h_a*1_2_4_1"/>
  <p:tag name="KSO_WM_TEMPLATE_CATEGORY" val="diagram"/>
  <p:tag name="KSO_WM_TEMPLATE_INDEX" val="20230957"/>
  <p:tag name="KSO_WM_UNIT_LAYERLEVEL" val="1_1_1_1"/>
  <p:tag name="KSO_WM_TAG_VERSION" val="3.0"/>
  <p:tag name="KSO_WM_BEAUTIFY_FLAG" val="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UNIT_TEX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3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0957_3*n_h_h_a*1_2_2_1"/>
  <p:tag name="KSO_WM_TEMPLATE_CATEGORY" val="diagram"/>
  <p:tag name="KSO_WM_TEMPLATE_INDEX" val="20230957"/>
  <p:tag name="KSO_WM_UNIT_LAYERLEVEL" val="1_1_1_1"/>
  <p:tag name="KSO_WM_TAG_VERSION" val="3.0"/>
  <p:tag name="KSO_WM_BEAUTIFY_FLAG" val="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UNIT_TEX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3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0957_3*n_h_h_a*1_2_3_1"/>
  <p:tag name="KSO_WM_TEMPLATE_CATEGORY" val="diagram"/>
  <p:tag name="KSO_WM_TEMPLATE_INDEX" val="20230957"/>
  <p:tag name="KSO_WM_UNIT_LAYERLEVEL" val="1_1_1_1"/>
  <p:tag name="KSO_WM_TAG_VERSION" val="3.0"/>
  <p:tag name="KSO_WM_BEAUTIFY_FLAG" val="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UNIT_TEX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38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57_3*n_h_h_i*1_2_2_2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2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6000000238418579,&quot;transparency&quot;:0}],&quot;type&quot;:2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39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57_3*n_h_h_i*1_2_3_2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2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6000000238418579,&quot;transparency&quot;:0}],&quot;type&quot;:2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57_3*n_h_h_i*1_2_4_2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4_2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6000000238418579,&quot;transparency&quot;:0}],&quot;type&quot;:2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4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a"/>
  <p:tag name="KSO_WM_UNIT_INDEX" val="1_1_1"/>
  <p:tag name="KSO_WM_UNIT_ID" val="diagram20230957_3*n_h_a*1_1_1"/>
  <p:tag name="KSO_WM_TEMPLATE_CATEGORY" val="diagram"/>
  <p:tag name="KSO_WM_TEMPLATE_INDEX" val="20230957"/>
  <p:tag name="KSO_WM_UNIT_LAYERLEVEL" val="1_1_1"/>
  <p:tag name="KSO_WM_TAG_VERSION" val="3.0"/>
  <p:tag name="KSO_WM_BEAUTIFY_FLAG" val=""/>
  <p:tag name="KSO_WM_DIAGRAM_VERSION" val="3"/>
  <p:tag name="KSO_WM_DIAGRAM_COLOR_TRICK" val="1"/>
  <p:tag name="KSO_WM_DIAGRAM_COLOR_TEXT_CAN_REMOVE" val="n"/>
  <p:tag name="KSO_WM_DIAGRAM_GROUP_CODE" val="n1-1"/>
  <p:tag name="KSO_WM_UNIT_PRESET_TEXT" val="添加标题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0957_3*n_h_h_f*1_2_1_1"/>
  <p:tag name="KSO_WM_TEMPLATE_CATEGORY" val="diagram"/>
  <p:tag name="KSO_WM_TEMPLATE_INDEX" val="20230957"/>
  <p:tag name="KSO_WM_UNIT_LAYERLEVEL" val="1_1_1_1"/>
  <p:tag name="KSO_WM_TAG_VERSION" val="3.0"/>
  <p:tag name="KSO_WM_BEAUTIFY_FLAG" val="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智能图形项正文文字是您思想的提炼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4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4_1"/>
  <p:tag name="KSO_WM_UNIT_ID" val="diagram20230957_3*n_h_h_f*1_2_4_1"/>
  <p:tag name="KSO_WM_TEMPLATE_CATEGORY" val="diagram"/>
  <p:tag name="KSO_WM_TEMPLATE_INDEX" val="20230957"/>
  <p:tag name="KSO_WM_UNIT_LAYERLEVEL" val="1_1_1_1"/>
  <p:tag name="KSO_WM_TAG_VERSION" val="3.0"/>
  <p:tag name="KSO_WM_BEAUTIFY_FLAG" val="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智能图形项正文文字是您思想的提炼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4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0957_3*n_h_h_f*1_2_2_1"/>
  <p:tag name="KSO_WM_TEMPLATE_CATEGORY" val="diagram"/>
  <p:tag name="KSO_WM_TEMPLATE_INDEX" val="20230957"/>
  <p:tag name="KSO_WM_UNIT_LAYERLEVEL" val="1_1_1_1"/>
  <p:tag name="KSO_WM_TAG_VERSION" val="3.0"/>
  <p:tag name="KSO_WM_BEAUTIFY_FLAG" val="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智能图形项正文文字是您思想的提炼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4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0957_3*n_h_h_f*1_2_3_1"/>
  <p:tag name="KSO_WM_TEMPLATE_CATEGORY" val="diagram"/>
  <p:tag name="KSO_WM_TEMPLATE_INDEX" val="20230957"/>
  <p:tag name="KSO_WM_UNIT_LAYERLEVEL" val="1_1_1_1"/>
  <p:tag name="KSO_WM_TAG_VERSION" val="3.0"/>
  <p:tag name="KSO_WM_BEAUTIFY_FLAG" val="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智能图形项正文文字是您思想的提炼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ID" val="diagram202285563_1*h_i*1_1"/>
  <p:tag name="KSO_WM_TEMPLATE_CATEGORY" val="diagram"/>
  <p:tag name="KSO_WM_TEMPLATE_INDEX" val="202285563"/>
  <p:tag name="KSO_WM_UNIT_LAYERLEVEL" val="1_1"/>
  <p:tag name="KSO_WM_TAG_VERSION" val="1.0"/>
  <p:tag name="KSO_WM_BEAUTIFY_FLAG" val="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2"/>
  <p:tag name="KSO_WM_UNIT_ID" val="diagram202285563_1*h_i*1_2"/>
  <p:tag name="KSO_WM_TEMPLATE_CATEGORY" val="diagram"/>
  <p:tag name="KSO_WM_TEMPLATE_INDEX" val="202285563"/>
  <p:tag name="KSO_WM_UNIT_LAYERLEVEL" val="1_1"/>
  <p:tag name="KSO_WM_TAG_VERSION" val="1.0"/>
  <p:tag name="KSO_WM_BEAUTIFY_FLAG" val="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3"/>
  <p:tag name="KSO_WM_UNIT_ID" val="diagram202285563_1*h_i*1_3"/>
  <p:tag name="KSO_WM_TEMPLATE_CATEGORY" val="diagram"/>
  <p:tag name="KSO_WM_TEMPLATE_INDEX" val="202285563"/>
  <p:tag name="KSO_WM_UNIT_LAYERLEVEL" val="1_1"/>
  <p:tag name="KSO_WM_TAG_VERSION" val="1.0"/>
  <p:tag name="KSO_WM_BEAUTIFY_FLAG" val=""/>
</p:tagLst>
</file>

<file path=ppt/tags/tag26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diagram202285563_1*h_a*1_1"/>
  <p:tag name="KSO_WM_TEMPLATE_CATEGORY" val="diagram"/>
  <p:tag name="KSO_WM_TEMPLATE_INDEX" val="202285563"/>
  <p:tag name="KSO_WM_UNIT_LAYERLEVEL" val="1_1"/>
  <p:tag name="KSO_WM_TAG_VERSION" val="1.0"/>
  <p:tag name="KSO_WM_BEAUTIFY_FLAG" val=""/>
</p:tagLst>
</file>

<file path=ppt/tags/tag265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diagram202285563_1*h_f*1_1"/>
  <p:tag name="KSO_WM_TEMPLATE_CATEGORY" val="diagram"/>
  <p:tag name="KSO_WM_TEMPLATE_INDEX" val="202285563"/>
  <p:tag name="KSO_WM_UNIT_LAYERLEVEL" val="1_1"/>
  <p:tag name="KSO_WM_TAG_VERSION" val="1.0"/>
  <p:tag name="KSO_WM_BEAUTIFY_FLAG" val="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4"/>
  <p:tag name="KSO_WM_UNIT_ID" val="diagram202285563_1*h_i*1_4"/>
  <p:tag name="KSO_WM_TEMPLATE_CATEGORY" val="diagram"/>
  <p:tag name="KSO_WM_TEMPLATE_INDEX" val="202285563"/>
  <p:tag name="KSO_WM_UNIT_LAYERLEVEL" val="1_1"/>
  <p:tag name="KSO_WM_TAG_VERSION" val="1.0"/>
  <p:tag name="KSO_WM_BEAUTIFY_FLAG" val=""/>
</p:tagLst>
</file>

<file path=ppt/tags/tag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1"/>
  <p:tag name="KSO_WM_UNIT_ID" val="diagram202285563_1*h_i*2_1"/>
  <p:tag name="KSO_WM_TEMPLATE_CATEGORY" val="diagram"/>
  <p:tag name="KSO_WM_TEMPLATE_INDEX" val="202285563"/>
  <p:tag name="KSO_WM_UNIT_LAYERLEVEL" val="1_1"/>
  <p:tag name="KSO_WM_TAG_VERSION" val="1.0"/>
  <p:tag name="KSO_WM_BEAUTIFY_FLAG" val=""/>
</p:tagLst>
</file>

<file path=ppt/tags/tag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3"/>
  <p:tag name="KSO_WM_UNIT_ID" val="diagram202285563_1*h_i*2_3"/>
  <p:tag name="KSO_WM_TEMPLATE_CATEGORY" val="diagram"/>
  <p:tag name="KSO_WM_TEMPLATE_INDEX" val="202285563"/>
  <p:tag name="KSO_WM_UNIT_LAYERLEVEL" val="1_1"/>
  <p:tag name="KSO_WM_TAG_VERSION" val="1.0"/>
  <p:tag name="KSO_WM_BEAUTIFY_FLAG" val="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2"/>
  <p:tag name="KSO_WM_UNIT_ID" val="diagram202285563_1*h_i*2_2"/>
  <p:tag name="KSO_WM_TEMPLATE_CATEGORY" val="diagram"/>
  <p:tag name="KSO_WM_TEMPLATE_INDEX" val="202285563"/>
  <p:tag name="KSO_WM_UNIT_LAYERLEVEL" val="1_1"/>
  <p:tag name="KSO_WM_TAG_VERSION" val="1.0"/>
  <p:tag name="KSO_WM_BEAUTIFY_FLAG" val="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diagram202285563_1*h_f*2_1"/>
  <p:tag name="KSO_WM_TEMPLATE_CATEGORY" val="diagram"/>
  <p:tag name="KSO_WM_TEMPLATE_INDEX" val="202285563"/>
  <p:tag name="KSO_WM_UNIT_LAYERLEVEL" val="1_1"/>
  <p:tag name="KSO_WM_TAG_VERSION" val="1.0"/>
  <p:tag name="KSO_WM_BEAUTIFY_FLAG" val=""/>
</p:tagLst>
</file>

<file path=ppt/tags/tag271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diagram202285563_1*h_a*2_1"/>
  <p:tag name="KSO_WM_TEMPLATE_CATEGORY" val="diagram"/>
  <p:tag name="KSO_WM_TEMPLATE_INDEX" val="202285563"/>
  <p:tag name="KSO_WM_UNIT_LAYERLEVEL" val="1_1"/>
  <p:tag name="KSO_WM_TAG_VERSION" val="1.0"/>
  <p:tag name="KSO_WM_BEAUTIFY_FLAG" val="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4"/>
  <p:tag name="KSO_WM_UNIT_ID" val="diagram202285563_1*h_i*2_4"/>
  <p:tag name="KSO_WM_TEMPLATE_CATEGORY" val="diagram"/>
  <p:tag name="KSO_WM_TEMPLATE_INDEX" val="202285563"/>
  <p:tag name="KSO_WM_UNIT_LAYERLEVEL" val="1_1"/>
  <p:tag name="KSO_WM_TAG_VERSION" val="1.0"/>
  <p:tag name="KSO_WM_BEAUTIFY_FLAG" val="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85563_1*i*1"/>
  <p:tag name="KSO_WM_TEMPLATE_CATEGORY" val="diagram"/>
  <p:tag name="KSO_WM_TEMPLATE_INDEX" val="202285563"/>
  <p:tag name="KSO_WM_UNIT_LAYERLEVEL" val="1"/>
  <p:tag name="KSO_WM_TAG_VERSION" val="1.0"/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27925_3*n_h_i*1_1_2"/>
  <p:tag name="KSO_WM_TEMPLATE_CATEGORY" val="diagram"/>
  <p:tag name="KSO_WM_TEMPLATE_INDEX" val="20227925"/>
  <p:tag name="KSO_WM_UNIT_LAYERLEVEL" val="1_1_1"/>
  <p:tag name="KSO_WM_TAG_VERSION" val="1.0"/>
  <p:tag name="KSO_WM_BEAUTIFY_FLAG" val="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84.xml><?xml version="1.0" encoding="utf-8"?>
<p:tagLst xmlns:p="http://schemas.openxmlformats.org/presentationml/2006/main">
  <p:tag name="KSO_WM_UNIT_ISCONTENTSTITLE" val="0"/>
  <p:tag name="KSO_WM_UNIT_ISNUMDGMTITLE" val="0"/>
  <p:tag name="KSO_WM_UNIT_PRESET_TEXT" val="标题"/>
  <p:tag name="KSO_WM_UNIT_NOCLEAR" val="0"/>
  <p:tag name="KSO_WM_UNIT_VALUE" val="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27925_3*n_h_a*1_1_1"/>
  <p:tag name="KSO_WM_TEMPLATE_CATEGORY" val="diagram"/>
  <p:tag name="KSO_WM_TEMPLATE_INDEX" val="20227925"/>
  <p:tag name="KSO_WM_UNIT_LAYERLEVEL" val="1_1_1"/>
  <p:tag name="KSO_WM_TAG_VERSION" val="1.0"/>
  <p:tag name="KSO_WM_BEAUTIFY_FLAG" val=""/>
  <p:tag name="KSO_WM_UNIT_TEXT_FILL_FORE_SCHEMECOLOR_INDEX" val="10"/>
  <p:tag name="KSO_WM_UNIT_TEXT_FILL_TYPE" val="1"/>
  <p:tag name="KSO_WM_UNIT_USESOURCEFORMAT_APPLY" val="1"/>
</p:tagLst>
</file>

<file path=ppt/tags/tag2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27925_3*n_h_i*1_1_1"/>
  <p:tag name="KSO_WM_TEMPLATE_CATEGORY" val="diagram"/>
  <p:tag name="KSO_WM_TEMPLATE_INDEX" val="20227925"/>
  <p:tag name="KSO_WM_UNIT_LAYERLEVEL" val="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27925_3*n_h_h_i*1_2_3_1"/>
  <p:tag name="KSO_WM_TEMPLATE_CATEGORY" val="diagram"/>
  <p:tag name="KSO_WM_TEMPLATE_INDEX" val="20227925"/>
  <p:tag name="KSO_WM_UNIT_LAYERLEVEL" val="1_1_1_1"/>
  <p:tag name="KSO_WM_TAG_VERSION" val="1.0"/>
  <p:tag name="KSO_WM_BEAUTIFY_FLAG" val="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87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27925_3*n_h_h_f*1_2_1_1"/>
  <p:tag name="KSO_WM_TEMPLATE_CATEGORY" val="diagram"/>
  <p:tag name="KSO_WM_TEMPLATE_INDEX" val="20227925"/>
  <p:tag name="KSO_WM_UNIT_LAYERLEVEL" val="1_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</p:tagLst>
</file>

<file path=ppt/tags/tag288.xml><?xml version="1.0" encoding="utf-8"?>
<p:tagLst xmlns:p="http://schemas.openxmlformats.org/presentationml/2006/main">
  <p:tag name="KSO_WM_UNIT_ISCONTENTSTITLE" val="0"/>
  <p:tag name="KSO_WM_UNIT_ISNUMDGMTITLE" val="0"/>
  <p:tag name="KSO_WM_UNIT_PRESET_TEXT" val="请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1_1"/>
  <p:tag name="KSO_WM_UNIT_ID" val="diagram20227925_3*n_h_h_a*1_2_1_1"/>
  <p:tag name="KSO_WM_TEMPLATE_CATEGORY" val="diagram"/>
  <p:tag name="KSO_WM_TEMPLATE_INDEX" val="20227925"/>
  <p:tag name="KSO_WM_UNIT_LAYERLEVEL" val="1_1_1_1"/>
  <p:tag name="KSO_WM_TAG_VERSION" val="1.0"/>
  <p:tag name="KSO_WM_BEAUTIFY_FLAG" val=""/>
  <p:tag name="KSO_WM_UNIT_TEXT_FILL_FORE_SCHEMECOLOR_INDEX" val="10"/>
  <p:tag name="KSO_WM_UNIT_TEXT_FILL_TYPE" val="1"/>
  <p:tag name="KSO_WM_UNIT_USESOURCEFORMAT_APPLY" val="1"/>
</p:tagLst>
</file>

<file path=ppt/tags/tag2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27925_3*n_h_h_i*1_2_1_2"/>
  <p:tag name="KSO_WM_TEMPLATE_CATEGORY" val="diagram"/>
  <p:tag name="KSO_WM_TEMPLATE_INDEX" val="20227925"/>
  <p:tag name="KSO_WM_UNIT_LAYERLEVEL" val="1_1_1_1"/>
  <p:tag name="KSO_WM_TAG_VERSION" val="1.0"/>
  <p:tag name="KSO_WM_BEAUTIFY_FLAG" val=""/>
  <p:tag name="KSO_WM_UNIT_LINE_FORE_SCHEMECOLOR_INDEX" val="5"/>
  <p:tag name="KSO_WM_UNIT_LINE_FILL_TYPE" val="2"/>
  <p:tag name="KSO_WM_UNIT_USESOURCEFORMAT_APPLY" val="1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27925_3*n_h_h_f*1_2_2_1"/>
  <p:tag name="KSO_WM_TEMPLATE_CATEGORY" val="diagram"/>
  <p:tag name="KSO_WM_TEMPLATE_INDEX" val="20227925"/>
  <p:tag name="KSO_WM_UNIT_LAYERLEVEL" val="1_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</p:tagLst>
</file>

<file path=ppt/tags/tag291.xml><?xml version="1.0" encoding="utf-8"?>
<p:tagLst xmlns:p="http://schemas.openxmlformats.org/presentationml/2006/main">
  <p:tag name="KSO_WM_UNIT_ISCONTENTSTITLE" val="0"/>
  <p:tag name="KSO_WM_UNIT_ISNUMDGMTITLE" val="0"/>
  <p:tag name="KSO_WM_UNIT_PRESET_TEXT" val="请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2_1"/>
  <p:tag name="KSO_WM_UNIT_ID" val="diagram20227925_3*n_h_h_a*1_2_2_1"/>
  <p:tag name="KSO_WM_TEMPLATE_CATEGORY" val="diagram"/>
  <p:tag name="KSO_WM_TEMPLATE_INDEX" val="20227925"/>
  <p:tag name="KSO_WM_UNIT_LAYERLEVEL" val="1_1_1_1"/>
  <p:tag name="KSO_WM_TAG_VERSION" val="1.0"/>
  <p:tag name="KSO_WM_BEAUTIFY_FLAG" val=""/>
  <p:tag name="KSO_WM_UNIT_TEXT_FILL_FORE_SCHEMECOLOR_INDEX" val="10"/>
  <p:tag name="KSO_WM_UNIT_TEXT_FILL_TYPE" val="1"/>
  <p:tag name="KSO_WM_UNIT_USESOURCEFORMAT_APPLY" val="1"/>
</p:tagLst>
</file>

<file path=ppt/tags/tag2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27925_3*n_h_h_i*1_2_2_2"/>
  <p:tag name="KSO_WM_TEMPLATE_CATEGORY" val="diagram"/>
  <p:tag name="KSO_WM_TEMPLATE_INDEX" val="20227925"/>
  <p:tag name="KSO_WM_UNIT_LAYERLEVEL" val="1_1_1_1"/>
  <p:tag name="KSO_WM_TAG_VERSION" val="1.0"/>
  <p:tag name="KSO_WM_BEAUTIFY_FLAG" val=""/>
  <p:tag name="KSO_WM_UNIT_LINE_FORE_SCHEMECOLOR_INDEX" val="5"/>
  <p:tag name="KSO_WM_UNIT_LINE_FILL_TYPE" val="2"/>
  <p:tag name="KSO_WM_UNIT_USESOURCEFORMAT_APPLY" val="1"/>
</p:tagLst>
</file>

<file path=ppt/tags/tag293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27925_3*n_h_h_f*1_2_3_1"/>
  <p:tag name="KSO_WM_TEMPLATE_CATEGORY" val="diagram"/>
  <p:tag name="KSO_WM_TEMPLATE_INDEX" val="20227925"/>
  <p:tag name="KSO_WM_UNIT_LAYERLEVEL" val="1_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</p:tagLst>
</file>

<file path=ppt/tags/tag294.xml><?xml version="1.0" encoding="utf-8"?>
<p:tagLst xmlns:p="http://schemas.openxmlformats.org/presentationml/2006/main">
  <p:tag name="KSO_WM_UNIT_ISCONTENTSTITLE" val="0"/>
  <p:tag name="KSO_WM_UNIT_ISNUMDGMTITLE" val="0"/>
  <p:tag name="KSO_WM_UNIT_PRESET_TEXT" val="请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3_1"/>
  <p:tag name="KSO_WM_UNIT_ID" val="diagram20227925_3*n_h_h_a*1_2_3_1"/>
  <p:tag name="KSO_WM_TEMPLATE_CATEGORY" val="diagram"/>
  <p:tag name="KSO_WM_TEMPLATE_INDEX" val="20227925"/>
  <p:tag name="KSO_WM_UNIT_LAYERLEVEL" val="1_1_1_1"/>
  <p:tag name="KSO_WM_TAG_VERSION" val="1.0"/>
  <p:tag name="KSO_WM_BEAUTIFY_FLAG" val=""/>
  <p:tag name="KSO_WM_UNIT_TEXT_FILL_FORE_SCHEMECOLOR_INDEX" val="10"/>
  <p:tag name="KSO_WM_UNIT_TEXT_FILL_TYPE" val="1"/>
  <p:tag name="KSO_WM_UNIT_USESOURCEFORMAT_APPLY" val="1"/>
</p:tagLst>
</file>

<file path=ppt/tags/tag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27925_3*n_h_h_i*1_2_3_2"/>
  <p:tag name="KSO_WM_TEMPLATE_CATEGORY" val="diagram"/>
  <p:tag name="KSO_WM_TEMPLATE_INDEX" val="20227925"/>
  <p:tag name="KSO_WM_UNIT_LAYERLEVEL" val="1_1_1_1"/>
  <p:tag name="KSO_WM_TAG_VERSION" val="1.0"/>
  <p:tag name="KSO_WM_BEAUTIFY_FLAG" val=""/>
  <p:tag name="KSO_WM_UNIT_LINE_FORE_SCHEMECOLOR_INDEX" val="5"/>
  <p:tag name="KSO_WM_UNIT_LINE_FILL_TYPE" val="2"/>
  <p:tag name="KSO_WM_UNIT_USESOURCEFORMAT_APPLY" val="1"/>
</p:tagLst>
</file>

<file path=ppt/tags/tag2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27925_3*n_h_h_i*1_2_2_1"/>
  <p:tag name="KSO_WM_TEMPLATE_CATEGORY" val="diagram"/>
  <p:tag name="KSO_WM_TEMPLATE_INDEX" val="20227925"/>
  <p:tag name="KSO_WM_UNIT_LAYERLEVEL" val="1_1_1_1"/>
  <p:tag name="KSO_WM_TAG_VERSION" val="1.0"/>
  <p:tag name="KSO_WM_BEAUTIFY_FLAG" val="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27925_3*n_h_h_i*1_2_1_1"/>
  <p:tag name="KSO_WM_TEMPLATE_CATEGORY" val="diagram"/>
  <p:tag name="KSO_WM_TEMPLATE_INDEX" val="20227925"/>
  <p:tag name="KSO_WM_UNIT_LAYERLEVEL" val="1_1_1_1"/>
  <p:tag name="KSO_WM_TAG_VERSION" val="1.0"/>
  <p:tag name="KSO_WM_BEAUTIFY_FLAG" val="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2"/>
  <p:tag name="KSO_WM_UNIT_ID" val="diagram20229822_1*h_i*1_2"/>
  <p:tag name="KSO_WM_TEMPLATE_CATEGORY" val="diagram"/>
  <p:tag name="KSO_WM_TEMPLATE_INDEX" val="20229822"/>
  <p:tag name="KSO_WM_UNIT_LAYERLEVEL" val="1_1"/>
  <p:tag name="KSO_WM_TAG_VERSION" val="1.0"/>
  <p:tag name="KSO_WM_BEAUTIFY_FLAG" val=""/>
  <p:tag name="KSO_WM_DIAGRAM_VIRTUALLY_FRAME" val="{&quot;height&quot;:284.6,&quot;left&quot;:60.45,&quot;top&quot;:219.45,&quot;width&quot;:458.7}"/>
</p:tagLst>
</file>

<file path=ppt/tags/tag3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h_i"/>
  <p:tag name="KSO_WM_UNIT_INDEX" val="1_1"/>
  <p:tag name="KSO_WM_UNIT_ID" val="diagram20229822_1*h_i*1_1"/>
  <p:tag name="KSO_WM_TEMPLATE_CATEGORY" val="diagram"/>
  <p:tag name="KSO_WM_TEMPLATE_INDEX" val="20229822"/>
  <p:tag name="KSO_WM_UNIT_LAYERLEVEL" val="1_1"/>
  <p:tag name="KSO_WM_TAG_VERSION" val="1.0"/>
  <p:tag name="KSO_WM_BEAUTIFY_FLAG" val=""/>
  <p:tag name="KSO_WM_DIAGRAM_VIRTUALLY_FRAME" val="{&quot;height&quot;:284.6,&quot;left&quot;:60.45,&quot;top&quot;:219.45,&quot;width&quot;:458.7}"/>
</p:tagLst>
</file>

<file path=ppt/tags/tag31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diagram20229822_1*h_a*1_1"/>
  <p:tag name="KSO_WM_TEMPLATE_CATEGORY" val="diagram"/>
  <p:tag name="KSO_WM_TEMPLATE_INDEX" val="20229822"/>
  <p:tag name="KSO_WM_UNIT_LAYERLEVEL" val="1_1"/>
  <p:tag name="KSO_WM_TAG_VERSION" val="1.0"/>
  <p:tag name="KSO_WM_BEAUTIFY_FLAG" val=""/>
  <p:tag name="KSO_WM_DIAGRAM_VIRTUALLY_FRAME" val="{&quot;height&quot;:284.6,&quot;left&quot;:60.45,&quot;top&quot;:219.45,&quot;width&quot;:458.7}"/>
</p:tagLst>
</file>

<file path=ppt/tags/tag315.xml><?xml version="1.0" encoding="utf-8"?>
<p:tagLst xmlns:p="http://schemas.openxmlformats.org/presentationml/2006/main">
  <p:tag name="KSO_WM_UNIT_SUBTYPE" val="a"/>
  <p:tag name="KSO_WM_UNIT_PRESET_TEXT" val="单击此处输入你的正文，文字是您思想的提炼，请尽量言简意赅的阐述观点"/>
  <p:tag name="KSO_WM_UNIT_NOCLEAR" val="0"/>
  <p:tag name="KSO_WM_UNIT_VALUE" val="52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diagram20229822_1*h_f*1_1"/>
  <p:tag name="KSO_WM_TEMPLATE_CATEGORY" val="diagram"/>
  <p:tag name="KSO_WM_TEMPLATE_INDEX" val="20229822"/>
  <p:tag name="KSO_WM_UNIT_LAYERLEVEL" val="1_1"/>
  <p:tag name="KSO_WM_TAG_VERSION" val="1.0"/>
  <p:tag name="KSO_WM_BEAUTIFY_FLAG" val=""/>
  <p:tag name="KSO_WM_DIAGRAM_VIRTUALLY_FRAME" val="{&quot;height&quot;:284.6,&quot;left&quot;:60.45,&quot;top&quot;:219.45,&quot;width&quot;:458.7}"/>
</p:tagLst>
</file>

<file path=ppt/tags/tag3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3"/>
  <p:tag name="KSO_WM_UNIT_ID" val="diagram20229822_1*h_i*2_3"/>
  <p:tag name="KSO_WM_TEMPLATE_CATEGORY" val="diagram"/>
  <p:tag name="KSO_WM_TEMPLATE_INDEX" val="20229822"/>
  <p:tag name="KSO_WM_UNIT_LAYERLEVEL" val="1_1"/>
  <p:tag name="KSO_WM_TAG_VERSION" val="1.0"/>
  <p:tag name="KSO_WM_BEAUTIFY_FLAG" val=""/>
  <p:tag name="KSO_WM_DIAGRAM_VIRTUALLY_FRAME" val="{&quot;height&quot;:284.6,&quot;left&quot;:60.45,&quot;top&quot;:219.45,&quot;width&quot;:458.7}"/>
</p:tagLst>
</file>

<file path=ppt/tags/tag3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h_i"/>
  <p:tag name="KSO_WM_UNIT_INDEX" val="2_1"/>
  <p:tag name="KSO_WM_UNIT_ID" val="diagram20229822_1*h_i*2_1"/>
  <p:tag name="KSO_WM_TEMPLATE_CATEGORY" val="diagram"/>
  <p:tag name="KSO_WM_TEMPLATE_INDEX" val="20229822"/>
  <p:tag name="KSO_WM_UNIT_LAYERLEVEL" val="1_1"/>
  <p:tag name="KSO_WM_TAG_VERSION" val="1.0"/>
  <p:tag name="KSO_WM_BEAUTIFY_FLAG" val=""/>
  <p:tag name="KSO_WM_DIAGRAM_VIRTUALLY_FRAME" val="{&quot;height&quot;:284.6,&quot;left&quot;:60.45,&quot;top&quot;:219.45,&quot;width&quot;:458.7}"/>
</p:tagLst>
</file>

<file path=ppt/tags/tag318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diagram20229822_1*h_a*2_1"/>
  <p:tag name="KSO_WM_TEMPLATE_CATEGORY" val="diagram"/>
  <p:tag name="KSO_WM_TEMPLATE_INDEX" val="20229822"/>
  <p:tag name="KSO_WM_UNIT_LAYERLEVEL" val="1_1"/>
  <p:tag name="KSO_WM_TAG_VERSION" val="1.0"/>
  <p:tag name="KSO_WM_BEAUTIFY_FLAG" val=""/>
  <p:tag name="KSO_WM_DIAGRAM_VIRTUALLY_FRAME" val="{&quot;height&quot;:284.6,&quot;left&quot;:60.45,&quot;top&quot;:219.45,&quot;width&quot;:458.7}"/>
</p:tagLst>
</file>

<file path=ppt/tags/tag319.xml><?xml version="1.0" encoding="utf-8"?>
<p:tagLst xmlns:p="http://schemas.openxmlformats.org/presentationml/2006/main">
  <p:tag name="KSO_WM_UNIT_SUBTYPE" val="a"/>
  <p:tag name="KSO_WM_UNIT_PRESET_TEXT" val="单击此处输入你的正文，文字是您思想的提炼，请尽量言简意赅的阐述观点"/>
  <p:tag name="KSO_WM_UNIT_NOCLEAR" val="0"/>
  <p:tag name="KSO_WM_UNIT_VALUE" val="52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diagram20229822_1*h_f*2_1"/>
  <p:tag name="KSO_WM_TEMPLATE_CATEGORY" val="diagram"/>
  <p:tag name="KSO_WM_TEMPLATE_INDEX" val="20229822"/>
  <p:tag name="KSO_WM_UNIT_LAYERLEVEL" val="1_1"/>
  <p:tag name="KSO_WM_TAG_VERSION" val="1.0"/>
  <p:tag name="KSO_WM_BEAUTIFY_FLAG" val=""/>
  <p:tag name="KSO_WM_DIAGRAM_VIRTUALLY_FRAME" val="{&quot;height&quot;:284.6,&quot;left&quot;:60.45,&quot;top&quot;:219.45,&quot;width&quot;:458.7}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UNIT_SUBTYPE" val="a"/>
  <p:tag name="KSO_WM_UNIT_PRESET_TEXT" val="单击此处输入你的正文，文字是您思想的提炼，请尽量言简意赅的阐述观点。"/>
  <p:tag name="KSO_WM_UNIT_NOCLEAR" val="0"/>
  <p:tag name="KSO_WM_UNIT_VALUE" val="52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29822_1*f*1"/>
  <p:tag name="KSO_WM_TEMPLATE_CATEGORY" val="diagram"/>
  <p:tag name="KSO_WM_TEMPLATE_INDEX" val="20229822"/>
  <p:tag name="KSO_WM_UNIT_LAYERLEVEL" val="1"/>
  <p:tag name="KSO_WM_TAG_VERSION" val="1.0"/>
  <p:tag name="KSO_WM_BEAUTIFY_FLAG" val=""/>
</p:tagLst>
</file>

<file path=ppt/tags/tag321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小标题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9822_1*a*1"/>
  <p:tag name="KSO_WM_TEMPLATE_CATEGORY" val="diagram"/>
  <p:tag name="KSO_WM_TEMPLATE_INDEX" val="20229822"/>
  <p:tag name="KSO_WM_UNIT_LAYERLEVEL" val="1"/>
  <p:tag name="KSO_WM_TAG_VERSION" val="1.0"/>
  <p:tag name="KSO_WM_BEAUTIFY_FLAG" val=""/>
</p:tagLst>
</file>

<file path=ppt/tags/tag3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9822_1*i*1"/>
  <p:tag name="KSO_WM_TEMPLATE_CATEGORY" val="diagram"/>
  <p:tag name="KSO_WM_TEMPLATE_INDEX" val="20229822"/>
  <p:tag name="KSO_WM_UNIT_LAYERLEVEL" val="1"/>
  <p:tag name="KSO_WM_TAG_VERSION" val="1.0"/>
  <p:tag name="KSO_WM_BEAUTIFY_FLAG" val=""/>
</p:tagLst>
</file>

<file path=ppt/tags/tag323.xml><?xml version="1.0" encoding="utf-8"?>
<p:tagLst xmlns:p="http://schemas.openxmlformats.org/presentationml/2006/main">
  <p:tag name="KSO_WM_BEAUTIFY_FLAG" val="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3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5"/>
  <p:tag name="KSO_WM_UNIT_ID" val="diagram20201494_3*m_i*1_5"/>
  <p:tag name="KSO_WM_TEMPLATE_CATEGORY" val="diagram"/>
  <p:tag name="KSO_WM_TEMPLATE_INDEX" val="20201494"/>
  <p:tag name="KSO_WM_UNIT_LAYERLEVEL" val="1_1"/>
  <p:tag name="KSO_WM_TAG_VERSION" val="1.0"/>
  <p:tag name="KSO_WM_BEAUTIFY_FLAG" val=""/>
  <p:tag name="KSO_WM_UNIT_LINE_FORE_SCHEMECOLOR_INDEX" val="14"/>
  <p:tag name="KSO_WM_UNIT_LINE_FILL_TYPE" val="2"/>
  <p:tag name="KSO_WM_UNIT_USESOURCEFORMAT_APPLY" val="1"/>
</p:tagLst>
</file>

<file path=ppt/tags/tag3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6"/>
  <p:tag name="KSO_WM_UNIT_ID" val="diagram20201494_3*m_i*1_6"/>
  <p:tag name="KSO_WM_TEMPLATE_CATEGORY" val="diagram"/>
  <p:tag name="KSO_WM_TEMPLATE_INDEX" val="20201494"/>
  <p:tag name="KSO_WM_UNIT_LAYERLEVEL" val="1_1"/>
  <p:tag name="KSO_WM_TAG_VERSION" val="1.0"/>
  <p:tag name="KSO_WM_BEAUTIFY_FLAG" val=""/>
  <p:tag name="KSO_WM_UNIT_FILL_FORE_SCHEMECOLOR_INDEX" val="14"/>
  <p:tag name="KSO_WM_UNIT_FILL_TYPE" val="1"/>
  <p:tag name="KSO_WM_UNIT_USESOURCEFORMAT_APPLY" val="1"/>
</p:tagLst>
</file>

<file path=ppt/tags/tag3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7"/>
  <p:tag name="KSO_WM_UNIT_ID" val="diagram20201494_3*m_i*1_7"/>
  <p:tag name="KSO_WM_TEMPLATE_CATEGORY" val="diagram"/>
  <p:tag name="KSO_WM_TEMPLATE_INDEX" val="20201494"/>
  <p:tag name="KSO_WM_UNIT_LAYERLEVEL" val="1_1"/>
  <p:tag name="KSO_WM_TAG_VERSION" val="1.0"/>
  <p:tag name="KSO_WM_BEAUTIFY_FLAG" val=""/>
  <p:tag name="KSO_WM_UNIT_LINE_FORE_SCHEMECOLOR_INDEX" val="14"/>
  <p:tag name="KSO_WM_UNIT_LINE_FILL_TYPE" val="2"/>
  <p:tag name="KSO_WM_UNIT_USESOURCEFORMAT_APPLY" val="1"/>
</p:tagLst>
</file>

<file path=ppt/tags/tag3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8"/>
  <p:tag name="KSO_WM_UNIT_ID" val="diagram20201494_3*m_i*1_8"/>
  <p:tag name="KSO_WM_TEMPLATE_CATEGORY" val="diagram"/>
  <p:tag name="KSO_WM_TEMPLATE_INDEX" val="20201494"/>
  <p:tag name="KSO_WM_UNIT_LAYERLEVEL" val="1_1"/>
  <p:tag name="KSO_WM_TAG_VERSION" val="1.0"/>
  <p:tag name="KSO_WM_BEAUTIFY_FLAG" val=""/>
  <p:tag name="KSO_WM_UNIT_FILL_FORE_SCHEMECOLOR_INDEX" val="14"/>
  <p:tag name="KSO_WM_UNIT_FILL_TYPE" val="1"/>
  <p:tag name="KSO_WM_UNIT_USESOURCEFORMAT_APPLY" val="1"/>
</p:tagLst>
</file>

<file path=ppt/tags/tag3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9"/>
  <p:tag name="KSO_WM_UNIT_ID" val="diagram20201494_3*m_i*1_9"/>
  <p:tag name="KSO_WM_TEMPLATE_CATEGORY" val="diagram"/>
  <p:tag name="KSO_WM_TEMPLATE_INDEX" val="20201494"/>
  <p:tag name="KSO_WM_UNIT_LAYERLEVEL" val="1_1"/>
  <p:tag name="KSO_WM_TAG_VERSION" val="1.0"/>
  <p:tag name="KSO_WM_BEAUTIFY_FLAG" val=""/>
  <p:tag name="KSO_WM_UNIT_LINE_FORE_SCHEMECOLOR_INDEX" val="14"/>
  <p:tag name="KSO_WM_UNIT_LINE_FILL_TYPE" val="2"/>
  <p:tag name="KSO_WM_UNIT_USESOURCEFORMAT_APPLY" val="1"/>
</p:tagLst>
</file>

<file path=ppt/tags/tag3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2"/>
  <p:tag name="KSO_WM_UNIT_ID" val="diagram20201494_3*m_i*1_2"/>
  <p:tag name="KSO_WM_TEMPLATE_CATEGORY" val="diagram"/>
  <p:tag name="KSO_WM_TEMPLATE_INDEX" val="20201494"/>
  <p:tag name="KSO_WM_UNIT_LAYERLEVEL" val="1_1"/>
  <p:tag name="KSO_WM_TAG_VERSION" val="1.0"/>
  <p:tag name="KSO_WM_BEAUTIFY_FLAG" val=""/>
  <p:tag name="KSO_WM_UNIT_FILL_FORE_SCHEMECOLOR_INDEX" val="14"/>
  <p:tag name="KSO_WM_UNIT_FILL_TYPE" val="1"/>
  <p:tag name="KSO_WM_UNIT_USESOURCEFORMAT_APPLY" val="1"/>
</p:tagLst>
</file>

<file path=ppt/tags/tag3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3"/>
  <p:tag name="KSO_WM_UNIT_ID" val="diagram20201494_3*m_i*1_3"/>
  <p:tag name="KSO_WM_TEMPLATE_CATEGORY" val="diagram"/>
  <p:tag name="KSO_WM_TEMPLATE_INDEX" val="20201494"/>
  <p:tag name="KSO_WM_UNIT_LAYERLEVEL" val="1_1"/>
  <p:tag name="KSO_WM_TAG_VERSION" val="1.0"/>
  <p:tag name="KSO_WM_BEAUTIFY_FLAG" val=""/>
  <p:tag name="KSO_WM_UNIT_LINE_FORE_SCHEMECOLOR_INDEX" val="14"/>
  <p:tag name="KSO_WM_UNIT_LINE_FILL_TYPE" val="2"/>
  <p:tag name="KSO_WM_UNIT_USESOURCEFORMAT_APPLY" val="1"/>
</p:tagLst>
</file>

<file path=ppt/tags/tag3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4"/>
  <p:tag name="KSO_WM_UNIT_ID" val="diagram20201494_3*m_i*1_4"/>
  <p:tag name="KSO_WM_TEMPLATE_CATEGORY" val="diagram"/>
  <p:tag name="KSO_WM_TEMPLATE_INDEX" val="20201494"/>
  <p:tag name="KSO_WM_UNIT_LAYERLEVEL" val="1_1"/>
  <p:tag name="KSO_WM_TAG_VERSION" val="1.0"/>
  <p:tag name="KSO_WM_BEAUTIFY_FLAG" val=""/>
  <p:tag name="KSO_WM_UNIT_FILL_FORE_SCHEMECOLOR_INDEX" val="14"/>
  <p:tag name="KSO_WM_UNIT_FILL_TYPE" val="1"/>
  <p:tag name="KSO_WM_UNIT_USESOURCEFORMAT_APPLY" val="1"/>
</p:tagLst>
</file>

<file path=ppt/tags/tag3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201494_3*m_h_i*1_1_2"/>
  <p:tag name="KSO_WM_TEMPLATE_CATEGORY" val="diagram"/>
  <p:tag name="KSO_WM_TEMPLATE_INDEX" val="20201494"/>
  <p:tag name="KSO_WM_UNIT_LAYERLEVEL" val="1_1_1"/>
  <p:tag name="KSO_WM_TAG_VERSION" val="1.0"/>
  <p:tag name="KSO_WM_BEAUTIFY_FLAG" val=""/>
  <p:tag name="KSO_WM_UNIT_LINE_FORE_SCHEMECOLOR_INDEX" val="5"/>
  <p:tag name="KSO_WM_UNIT_LINE_FILL_TYPE" val="2"/>
  <p:tag name="KSO_WM_UNIT_USESOURCEFORMAT_APPLY" val="1"/>
  <p:tag name="KSO_WM_DIAGRAM_VIRTUALLY_FRAME" val="{&quot;height&quot;:303.9149606299212,&quot;left&quot;:85.71472440944882,&quot;top&quot;:146.8064566929134,&quot;width&quot;:788.5705511811022}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UNIT_SUBTYPE" val="a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201494_3*m_h_f*1_1_1"/>
  <p:tag name="KSO_WM_TEMPLATE_CATEGORY" val="diagram"/>
  <p:tag name="KSO_WM_TEMPLATE_INDEX" val="20201494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  <p:tag name="KSO_WM_UNIT_USESOURCEFORMAT_APPLY" val="1"/>
  <p:tag name="KSO_WM_DIAGRAM_VIRTUALLY_FRAME" val="{&quot;height&quot;:303.9149606299212,&quot;left&quot;:85.71472440944882,&quot;top&quot;:146.8064566929134,&quot;width&quot;:788.5705511811022}"/>
</p:tagLst>
</file>

<file path=ppt/tags/tag34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201494_3*m_h_a*1_1_1"/>
  <p:tag name="KSO_WM_TEMPLATE_CATEGORY" val="diagram"/>
  <p:tag name="KSO_WM_TEMPLATE_INDEX" val="20201494"/>
  <p:tag name="KSO_WM_UNIT_LAYERLEVEL" val="1_1_1"/>
  <p:tag name="KSO_WM_TAG_VERSION" val="1.0"/>
  <p:tag name="KSO_WM_BEAUTIFY_FLAG" val=""/>
  <p:tag name="KSO_WM_UNIT_PRESET_TEXT" val="添加标题"/>
  <p:tag name="KSO_WM_UNIT_TEXT_FILL_FORE_SCHEMECOLOR_INDEX" val="5"/>
  <p:tag name="KSO_WM_UNIT_TEXT_FILL_TYPE" val="1"/>
  <p:tag name="KSO_WM_UNIT_USESOURCEFORMAT_APPLY" val="1"/>
  <p:tag name="KSO_WM_DIAGRAM_VIRTUALLY_FRAME" val="{&quot;height&quot;:303.9149606299212,&quot;left&quot;:85.71472440944882,&quot;top&quot;:146.8064566929134,&quot;width&quot;:788.5705511811022}"/>
</p:tagLst>
</file>

<file path=ppt/tags/tag3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201494_3*m_h_i*1_2_2"/>
  <p:tag name="KSO_WM_TEMPLATE_CATEGORY" val="diagram"/>
  <p:tag name="KSO_WM_TEMPLATE_INDEX" val="20201494"/>
  <p:tag name="KSO_WM_UNIT_LAYERLEVEL" val="1_1_1"/>
  <p:tag name="KSO_WM_TAG_VERSION" val="1.0"/>
  <p:tag name="KSO_WM_BEAUTIFY_FLAG" val=""/>
  <p:tag name="KSO_WM_UNIT_LINE_FORE_SCHEMECOLOR_INDEX" val="5"/>
  <p:tag name="KSO_WM_UNIT_LINE_FILL_TYPE" val="2"/>
  <p:tag name="KSO_WM_UNIT_USESOURCEFORMAT_APPLY" val="1"/>
  <p:tag name="KSO_WM_DIAGRAM_VIRTUALLY_FRAME" val="{&quot;height&quot;:303.9149606299212,&quot;left&quot;:85.71472440944882,&quot;top&quot;:146.8064566929134,&quot;width&quot;:788.5705511811022}"/>
</p:tagLst>
</file>

<file path=ppt/tags/tag343.xml><?xml version="1.0" encoding="utf-8"?>
<p:tagLst xmlns:p="http://schemas.openxmlformats.org/presentationml/2006/main">
  <p:tag name="KSO_WM_UNIT_SUBTYPE" val="a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01494_3*m_h_f*1_2_1"/>
  <p:tag name="KSO_WM_TEMPLATE_CATEGORY" val="diagram"/>
  <p:tag name="KSO_WM_TEMPLATE_INDEX" val="20201494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  <p:tag name="KSO_WM_UNIT_USESOURCEFORMAT_APPLY" val="1"/>
  <p:tag name="KSO_WM_DIAGRAM_VIRTUALLY_FRAME" val="{&quot;height&quot;:303.9149606299212,&quot;left&quot;:85.71472440944882,&quot;top&quot;:146.8064566929134,&quot;width&quot;:788.5705511811022}"/>
</p:tagLst>
</file>

<file path=ppt/tags/tag3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201494_3*m_h_a*1_2_1"/>
  <p:tag name="KSO_WM_TEMPLATE_CATEGORY" val="diagram"/>
  <p:tag name="KSO_WM_TEMPLATE_INDEX" val="20201494"/>
  <p:tag name="KSO_WM_UNIT_LAYERLEVEL" val="1_1_1"/>
  <p:tag name="KSO_WM_TAG_VERSION" val="1.0"/>
  <p:tag name="KSO_WM_BEAUTIFY_FLAG" val=""/>
  <p:tag name="KSO_WM_UNIT_PRESET_TEXT" val="添加标题"/>
  <p:tag name="KSO_WM_UNIT_TEXT_FILL_FORE_SCHEMECOLOR_INDEX" val="5"/>
  <p:tag name="KSO_WM_UNIT_TEXT_FILL_TYPE" val="1"/>
  <p:tag name="KSO_WM_UNIT_USESOURCEFORMAT_APPLY" val="1"/>
  <p:tag name="KSO_WM_DIAGRAM_VIRTUALLY_FRAME" val="{&quot;height&quot;:303.9149606299212,&quot;left&quot;:85.71472440944882,&quot;top&quot;:146.8064566929134,&quot;width&quot;:788.5705511811022}"/>
</p:tagLst>
</file>

<file path=ppt/tags/tag3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201494_3*m_h_i*1_3_2"/>
  <p:tag name="KSO_WM_TEMPLATE_CATEGORY" val="diagram"/>
  <p:tag name="KSO_WM_TEMPLATE_INDEX" val="20201494"/>
  <p:tag name="KSO_WM_UNIT_LAYERLEVEL" val="1_1_1"/>
  <p:tag name="KSO_WM_TAG_VERSION" val="1.0"/>
  <p:tag name="KSO_WM_BEAUTIFY_FLAG" val=""/>
  <p:tag name="KSO_WM_UNIT_LINE_FORE_SCHEMECOLOR_INDEX" val="5"/>
  <p:tag name="KSO_WM_UNIT_LINE_FILL_TYPE" val="2"/>
  <p:tag name="KSO_WM_UNIT_USESOURCEFORMAT_APPLY" val="1"/>
  <p:tag name="KSO_WM_DIAGRAM_VIRTUALLY_FRAME" val="{&quot;height&quot;:303.9149606299212,&quot;left&quot;:85.71472440944882,&quot;top&quot;:146.8064566929134,&quot;width&quot;:788.5705511811022}"/>
</p:tagLst>
</file>

<file path=ppt/tags/tag34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0201494_3*m_h_a*1_3_1"/>
  <p:tag name="KSO_WM_TEMPLATE_CATEGORY" val="diagram"/>
  <p:tag name="KSO_WM_TEMPLATE_INDEX" val="20201494"/>
  <p:tag name="KSO_WM_UNIT_LAYERLEVEL" val="1_1_1"/>
  <p:tag name="KSO_WM_TAG_VERSION" val="1.0"/>
  <p:tag name="KSO_WM_BEAUTIFY_FLAG" val=""/>
  <p:tag name="KSO_WM_UNIT_PRESET_TEXT" val="添加标题"/>
  <p:tag name="KSO_WM_UNIT_TEXT_FILL_FORE_SCHEMECOLOR_INDEX" val="5"/>
  <p:tag name="KSO_WM_UNIT_TEXT_FILL_TYPE" val="1"/>
  <p:tag name="KSO_WM_UNIT_USESOURCEFORMAT_APPLY" val="1"/>
  <p:tag name="KSO_WM_DIAGRAM_VIRTUALLY_FRAME" val="{&quot;height&quot;:303.9149606299212,&quot;left&quot;:85.71472440944882,&quot;top&quot;:146.8064566929134,&quot;width&quot;:788.5705511811022}"/>
</p:tagLst>
</file>

<file path=ppt/tags/tag347.xml><?xml version="1.0" encoding="utf-8"?>
<p:tagLst xmlns:p="http://schemas.openxmlformats.org/presentationml/2006/main">
  <p:tag name="KSO_WM_UNIT_SUBTYPE" val="a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201494_3*m_h_f*1_3_1"/>
  <p:tag name="KSO_WM_TEMPLATE_CATEGORY" val="diagram"/>
  <p:tag name="KSO_WM_TEMPLATE_INDEX" val="20201494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  <p:tag name="KSO_WM_UNIT_USESOURCEFORMAT_APPLY" val="1"/>
  <p:tag name="KSO_WM_DIAGRAM_VIRTUALLY_FRAME" val="{&quot;height&quot;:303.9149606299212,&quot;left&quot;:85.71472440944882,&quot;top&quot;:146.8064566929134,&quot;width&quot;:788.5705511811022}"/>
</p:tagLst>
</file>

<file path=ppt/tags/tag3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20201494_3*m_h_i*1_4_2"/>
  <p:tag name="KSO_WM_TEMPLATE_CATEGORY" val="diagram"/>
  <p:tag name="KSO_WM_TEMPLATE_INDEX" val="20201494"/>
  <p:tag name="KSO_WM_UNIT_LAYERLEVEL" val="1_1_1"/>
  <p:tag name="KSO_WM_TAG_VERSION" val="1.0"/>
  <p:tag name="KSO_WM_BEAUTIFY_FLAG" val=""/>
  <p:tag name="KSO_WM_UNIT_LINE_FORE_SCHEMECOLOR_INDEX" val="5"/>
  <p:tag name="KSO_WM_UNIT_LINE_FILL_TYPE" val="2"/>
  <p:tag name="KSO_WM_UNIT_USESOURCEFORMAT_APPLY" val="1"/>
  <p:tag name="KSO_WM_DIAGRAM_VIRTUALLY_FRAME" val="{&quot;height&quot;:303.9149606299212,&quot;left&quot;:85.71472440944882,&quot;top&quot;:146.8064566929134,&quot;width&quot;:788.5705511811022}"/>
</p:tagLst>
</file>

<file path=ppt/tags/tag34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4_1"/>
  <p:tag name="KSO_WM_UNIT_ID" val="diagram20201494_3*m_h_a*1_4_1"/>
  <p:tag name="KSO_WM_TEMPLATE_CATEGORY" val="diagram"/>
  <p:tag name="KSO_WM_TEMPLATE_INDEX" val="20201494"/>
  <p:tag name="KSO_WM_UNIT_LAYERLEVEL" val="1_1_1"/>
  <p:tag name="KSO_WM_TAG_VERSION" val="1.0"/>
  <p:tag name="KSO_WM_BEAUTIFY_FLAG" val=""/>
  <p:tag name="KSO_WM_UNIT_PRESET_TEXT" val="添加标题"/>
  <p:tag name="KSO_WM_UNIT_TEXT_FILL_FORE_SCHEMECOLOR_INDEX" val="5"/>
  <p:tag name="KSO_WM_UNIT_TEXT_FILL_TYPE" val="1"/>
  <p:tag name="KSO_WM_UNIT_USESOURCEFORMAT_APPLY" val="1"/>
  <p:tag name="KSO_WM_DIAGRAM_VIRTUALLY_FRAME" val="{&quot;height&quot;:303.9149606299212,&quot;left&quot;:85.71472440944882,&quot;top&quot;:146.8064566929134,&quot;width&quot;:788.5705511811022}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UNIT_SUBTYPE" val="a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4_1"/>
  <p:tag name="KSO_WM_UNIT_ID" val="diagram20201494_3*m_h_f*1_4_1"/>
  <p:tag name="KSO_WM_TEMPLATE_CATEGORY" val="diagram"/>
  <p:tag name="KSO_WM_TEMPLATE_INDEX" val="20201494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  <p:tag name="KSO_WM_UNIT_USESOURCEFORMAT_APPLY" val="1"/>
  <p:tag name="KSO_WM_DIAGRAM_VIRTUALLY_FRAME" val="{&quot;height&quot;:303.9149606299212,&quot;left&quot;:85.71472440944882,&quot;top&quot;:146.8064566929134,&quot;width&quot;:788.5705511811022}"/>
</p:tagLst>
</file>

<file path=ppt/tags/tag3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i"/>
  <p:tag name="KSO_WM_UNIT_INDEX" val="1"/>
  <p:tag name="KSO_WM_UNIT_ID" val="diagram20201494_3*i*1"/>
  <p:tag name="KSO_WM_TEMPLATE_CATEGORY" val="diagram"/>
  <p:tag name="KSO_WM_TEMPLATE_INDEX" val="20201494"/>
  <p:tag name="KSO_WM_UNIT_LAYERLEVEL" val="1"/>
  <p:tag name="KSO_WM_TAG_VERSION" val="1.0"/>
  <p:tag name="KSO_WM_BEAUTIFY_FLAG" val=""/>
  <p:tag name="KSO_WM_UNIT_FILL_FORE_SCHEMECOLOR_INDEX" val="13"/>
  <p:tag name="KSO_WM_UNIT_FILL_TYPE" val="1"/>
  <p:tag name="KSO_WM_UNIT_USESOURCEFORMAT_APPLY" val="1"/>
</p:tagLst>
</file>

<file path=ppt/tags/tag352.xml><?xml version="1.0" encoding="utf-8"?>
<p:tagLst xmlns:p="http://schemas.openxmlformats.org/presentationml/2006/main">
  <p:tag name="KSO_WM_BEAUTIFY_FLAG" val=""/>
  <p:tag name="KSO_WM_DIAGRAM_VIRTUALLY_FRAME" val="{&quot;height&quot;:303.9149606299212,&quot;left&quot;:85.71472440944882,&quot;top&quot;:146.8064566929134,&quot;width&quot;:788.5705511811022}"/>
</p:tagLst>
</file>

<file path=ppt/tags/tag3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20201494_3*m_i*1_1"/>
  <p:tag name="KSO_WM_TEMPLATE_CATEGORY" val="diagram"/>
  <p:tag name="KSO_WM_TEMPLATE_INDEX" val="20201494"/>
  <p:tag name="KSO_WM_UNIT_LAYERLEVEL" val="1_1"/>
  <p:tag name="KSO_WM_TAG_VERSION" val="1.0"/>
  <p:tag name="KSO_WM_UNIT_FILL_FORE_SCHEMECOLOR_INDEX" val="5"/>
  <p:tag name="KSO_WM_UNIT_FILL_TYPE" val="1"/>
  <p:tag name="KSO_WM_UNIT_USESOURCEFORMAT_APPLY" val="1"/>
</p:tagLst>
</file>

<file path=ppt/tags/tag354.xml><?xml version="1.0" encoding="utf-8"?>
<p:tagLst xmlns:p="http://schemas.openxmlformats.org/presentationml/2006/main">
  <p:tag name="KSO_WM_BEAUTIFY_FLAG" val=""/>
</p:tagLst>
</file>

<file path=ppt/tags/tag355.xml><?xml version="1.0" encoding="utf-8"?>
<p:tagLst xmlns:p="http://schemas.openxmlformats.org/presentationml/2006/main">
  <p:tag name="KSO_WM_BEAUTIFY_FLAG" val=""/>
</p:tagLst>
</file>

<file path=ppt/tags/tag356.xml><?xml version="1.0" encoding="utf-8"?>
<p:tagLst xmlns:p="http://schemas.openxmlformats.org/presentationml/2006/main">
  <p:tag name="KSO_WM_BEAUTIFY_FLAG" val=""/>
</p:tagLst>
</file>

<file path=ppt/tags/tag357.xml><?xml version="1.0" encoding="utf-8"?>
<p:tagLst xmlns:p="http://schemas.openxmlformats.org/presentationml/2006/main">
  <p:tag name="KSO_WM_BEAUTIFY_FLAG" val=""/>
</p:tagLst>
</file>

<file path=ppt/tags/tag358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359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BEAUTIFY_FLAG" val=""/>
</p:tagLst>
</file>

<file path=ppt/tags/tag3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62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1"/>
  <p:tag name="KSO_WM_UNIT_FILL_FORE_SCHEMECOLOR_INDEX_2_TRANS" val="1"/>
  <p:tag name="KSO_WM_UNIT_FILL_GRADIENT_TYPE" val="0"/>
  <p:tag name="KSO_WM_UNIT_FILL_GRADIENT_ANGLE" val="180"/>
  <p:tag name="KSO_WM_UNIT_FILL_GRADIENT_Direction" val="4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363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364.xml><?xml version="1.0" encoding="utf-8"?>
<p:tagLst xmlns:p="http://schemas.openxmlformats.org/presentationml/2006/main">
  <p:tag name="KSO_WM_UNIT_TEXT_FILL_FORE_SCHEMECOLOR_INDEX_BRIGHTNESS" val="0.5"/>
  <p:tag name="KSO_WM_UNIT_TEXT_FILL_FORE_SCHEMECOLOR_INDEX" val="13"/>
  <p:tag name="KSO_WM_UNIT_TEXT_FILL_TYPE" val="1"/>
</p:tagLst>
</file>

<file path=ppt/tags/tag36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36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367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69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5"/>
  <p:tag name="KSO_WM_UNIT_FILL_TYPE" val="1"/>
  <p:tag name="KSO_WM_BEAUTIFY_FLAG" val="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70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8"/>
  <p:tag name="KSO_WM_UNIT_FILL_TYPE" val="1"/>
</p:tagLst>
</file>

<file path=ppt/tags/tag371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9"/>
  <p:tag name="KSO_WM_UNIT_FILL_TYPE" val="1"/>
</p:tagLst>
</file>

<file path=ppt/tags/tag372.xml><?xml version="1.0" encoding="utf-8"?>
<p:tagLst xmlns:p="http://schemas.openxmlformats.org/presentationml/2006/main">
  <p:tag name="KSO_WM_UNIT_TEXT_FILL_FORE_SCHEMECOLOR_INDEX_BRIGHTNESS" val="0.05"/>
  <p:tag name="KSO_WM_UNIT_TEXT_FILL_FORE_SCHEMECOLOR_INDEX" val="13"/>
  <p:tag name="KSO_WM_UNIT_TEXT_FILL_TYPE" val="1"/>
</p:tagLst>
</file>

<file path=ppt/tags/tag373.xml><?xml version="1.0" encoding="utf-8"?>
<p:tagLst xmlns:p="http://schemas.openxmlformats.org/presentationml/2006/main">
  <p:tag name="KSO_WM_UNIT_LINE_FORE_SCHEMECOLOR_INDEX_BRIGHTNESS" val="0"/>
  <p:tag name="KSO_WM_UNIT_LINE_FORE_SCHEMECOLOR_INDEX" val="13"/>
  <p:tag name="KSO_WM_UNIT_LINE_FILL_TYPE" val="2"/>
</p:tagLst>
</file>

<file path=ppt/tags/tag374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375.xml><?xml version="1.0" encoding="utf-8"?>
<p:tagLst xmlns:p="http://schemas.openxmlformats.org/presentationml/2006/main">
  <p:tag name="KSO_WM_BEAUTIFY_FLAG" val=""/>
  <p:tag name="KSO_WM_UNIT_PLACING_PICTURE_USER_VIEWPORT" val="{&quot;height&quot;:5669.291338582677,&quot;width&quot;:5669.291338582677}"/>
</p:tagLst>
</file>

<file path=ppt/tags/tag37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77.xml><?xml version="1.0" encoding="utf-8"?>
<p:tagLst xmlns:p="http://schemas.openxmlformats.org/presentationml/2006/main">
  <p:tag name="KSO_WM_BEAUTIFY_FLAG" val=""/>
</p:tagLst>
</file>

<file path=ppt/tags/tag378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.31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1"/>
  <p:tag name="KSO_WM_UNIT_FILL_FORE_SCHEMECOLOR_INDEX_2_TRANS" val="0.6"/>
  <p:tag name="KSO_WM_UNIT_FILL_GRADIENT_TYPE" val="0"/>
  <p:tag name="KSO_WM_UNIT_FILL_GRADIENT_ANGLE" val="74"/>
  <p:tag name="KSO_WM_UNIT_FILL_GRADIENT_Direction" val="-2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379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80.xml><?xml version="1.0" encoding="utf-8"?>
<p:tagLst xmlns:p="http://schemas.openxmlformats.org/presentationml/2006/main">
  <p:tag name="KSO_WM_BEAUTIFY_FLAG" val=""/>
</p:tagLst>
</file>

<file path=ppt/tags/tag381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382.xml><?xml version="1.0" encoding="utf-8"?>
<p:tagLst xmlns:p="http://schemas.openxmlformats.org/presentationml/2006/main">
  <p:tag name="KSO_WM_BEAUTIFY_FLAG" val=""/>
</p:tagLst>
</file>

<file path=ppt/tags/tag383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84.xml><?xml version="1.0" encoding="utf-8"?>
<p:tagLst xmlns:p="http://schemas.openxmlformats.org/presentationml/2006/main">
  <p:tag name="KSO_WM_BEAUTIFY_FLAG" val=""/>
  <p:tag name="KSO_WM_UNIT_ISCONTENTSTITLE" val="0"/>
  <p:tag name="KSO_WM_UNIT_ISNUMDGMTITLE" val="0"/>
  <p:tag name="KSO_WM_UNIT_PRESET_TEXT" val="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2"/>
  <p:tag name="KSO_WM_UNIT_ID" val="diagram20229849_1*a*2"/>
  <p:tag name="KSO_WM_TEMPLATE_CATEGORY" val="diagram"/>
  <p:tag name="KSO_WM_TEMPLATE_INDEX" val="20229849"/>
  <p:tag name="KSO_WM_UNIT_LAYERLEVEL" val="1"/>
  <p:tag name="KSO_WM_TAG_VERSION" val="1.0"/>
  <p:tag name="KSO_WM_DIAGRAM_VIRTUALLY_FRAME" val="{&quot;height&quot;:98.08362204724412,&quot;left&quot;:90.4,&quot;top&quot;:142.8163779527559,&quot;width&quot;:789.3}"/>
</p:tagLst>
</file>

<file path=ppt/tags/tag385.xml><?xml version="1.0" encoding="utf-8"?>
<p:tagLst xmlns:p="http://schemas.openxmlformats.org/presentationml/2006/main">
  <p:tag name="KSO_WM_BEAUTIFY_FLAG" val=""/>
  <p:tag name="KSO_WM_UNIT_ISCONTENTSTITLE" val="0"/>
  <p:tag name="KSO_WM_UNIT_ISNUMDGMTITLE" val="0"/>
  <p:tag name="KSO_WM_UNIT_PRESET_TEXT" val="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2"/>
  <p:tag name="KSO_WM_UNIT_ID" val="diagram20229849_1*a*2"/>
  <p:tag name="KSO_WM_TEMPLATE_CATEGORY" val="diagram"/>
  <p:tag name="KSO_WM_TEMPLATE_INDEX" val="20229849"/>
  <p:tag name="KSO_WM_UNIT_LAYERLEVEL" val="1"/>
  <p:tag name="KSO_WM_TAG_VERSION" val="1.0"/>
  <p:tag name="KSO_WM_DIAGRAM_VIRTUALLY_FRAME" val="{&quot;height&quot;:98.08362204724412,&quot;left&quot;:90.4,&quot;top&quot;:142.8163779527559,&quot;width&quot;:789.3}"/>
</p:tagLst>
</file>

<file path=ppt/tags/tag386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29849_1*i*3"/>
  <p:tag name="KSO_WM_TEMPLATE_CATEGORY" val="diagram"/>
  <p:tag name="KSO_WM_TEMPLATE_INDEX" val="20229849"/>
  <p:tag name="KSO_WM_UNIT_LAYERLEVEL" val="1"/>
  <p:tag name="KSO_WM_TAG_VERSION" val="1.0"/>
  <p:tag name="KSO_WM_UNIT_TYPE" val="i"/>
  <p:tag name="KSO_WM_UNIT_INDEX" val="3"/>
  <p:tag name="KSO_WM_DIAGRAM_VIRTUALLY_FRAME" val="{&quot;height&quot;:98.08362204724412,&quot;left&quot;:90.4,&quot;top&quot;:142.8163779527559,&quot;width&quot;:789.3}"/>
</p:tagLst>
</file>

<file path=ppt/tags/tag387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29849_1*i*4"/>
  <p:tag name="KSO_WM_TEMPLATE_CATEGORY" val="diagram"/>
  <p:tag name="KSO_WM_TEMPLATE_INDEX" val="20229849"/>
  <p:tag name="KSO_WM_UNIT_LAYERLEVEL" val="1"/>
  <p:tag name="KSO_WM_TAG_VERSION" val="1.0"/>
  <p:tag name="KSO_WM_UNIT_TYPE" val="i"/>
  <p:tag name="KSO_WM_UNIT_INDEX" val="4"/>
  <p:tag name="KSO_WM_DIAGRAM_VIRTUALLY_FRAME" val="{&quot;height&quot;:98.08362204724412,&quot;left&quot;:90.4,&quot;top&quot;:142.8163779527559,&quot;width&quot;:789.3}"/>
</p:tagLst>
</file>

<file path=ppt/tags/tag388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29849_1*i*3"/>
  <p:tag name="KSO_WM_TEMPLATE_CATEGORY" val="diagram"/>
  <p:tag name="KSO_WM_TEMPLATE_INDEX" val="20229849"/>
  <p:tag name="KSO_WM_UNIT_LAYERLEVEL" val="1"/>
  <p:tag name="KSO_WM_TAG_VERSION" val="1.0"/>
  <p:tag name="KSO_WM_UNIT_TYPE" val="i"/>
  <p:tag name="KSO_WM_UNIT_INDEX" val="3"/>
  <p:tag name="KSO_WM_DIAGRAM_VIRTUALLY_FRAME" val="{&quot;height&quot;:98.08362204724412,&quot;left&quot;:90.4,&quot;top&quot;:142.8163779527559,&quot;width&quot;:789.3}"/>
</p:tagLst>
</file>

<file path=ppt/tags/tag389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29849_1*i*4"/>
  <p:tag name="KSO_WM_TEMPLATE_CATEGORY" val="diagram"/>
  <p:tag name="KSO_WM_TEMPLATE_INDEX" val="20229849"/>
  <p:tag name="KSO_WM_UNIT_LAYERLEVEL" val="1"/>
  <p:tag name="KSO_WM_TAG_VERSION" val="1.0"/>
  <p:tag name="KSO_WM_UNIT_TYPE" val="i"/>
  <p:tag name="KSO_WM_UNIT_INDEX" val="4"/>
  <p:tag name="KSO_WM_DIAGRAM_VIRTUALLY_FRAME" val="{&quot;height&quot;:98.08362204724412,&quot;left&quot;:90.4,&quot;top&quot;:142.8163779527559,&quot;width&quot;:789.3}"/>
</p:tagLst>
</file>

<file path=ppt/tags/tag39.xml><?xml version="1.0" encoding="utf-8"?>
<p:tagLst xmlns:p="http://schemas.openxmlformats.org/presentationml/2006/main">
  <p:tag name="KSO_WM_BEAUTIFY_FLAG" val=""/>
</p:tagLst>
</file>

<file path=ppt/tags/tag390.xml><?xml version="1.0" encoding="utf-8"?>
<p:tagLst xmlns:p="http://schemas.openxmlformats.org/presentationml/2006/main">
  <p:tag name="KSO_WM_BEAUTIFY_FLAG" val=""/>
  <p:tag name="KSO_WM_UNIT_SUBTYPE" val="a"/>
  <p:tag name="KSO_WM_UNIT_PRESET_TEXT" val="单击此处输入正文，为了最终演示发布的良好效果，请尽量言简意赅的阐述观点"/>
  <p:tag name="KSO_WM_UNIT_NOCLEAR" val="0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29849_1*f*1"/>
  <p:tag name="KSO_WM_TEMPLATE_CATEGORY" val="diagram"/>
  <p:tag name="KSO_WM_TEMPLATE_INDEX" val="20229849"/>
  <p:tag name="KSO_WM_UNIT_LAYERLEVEL" val="1"/>
  <p:tag name="KSO_WM_TAG_VERSION" val="1.0"/>
  <p:tag name="KSO_WM_DIAGRAM_VIRTUALLY_FRAME" val="{&quot;height&quot;:98.08362204724412,&quot;left&quot;:90.4,&quot;top&quot;:142.8163779527559,&quot;width&quot;:789.3}"/>
</p:tagLst>
</file>

<file path=ppt/tags/tag391.xml><?xml version="1.0" encoding="utf-8"?>
<p:tagLst xmlns:p="http://schemas.openxmlformats.org/presentationml/2006/main">
  <p:tag name="KSO_WM_BEAUTIFY_FLAG" val=""/>
  <p:tag name="KSO_WM_UNIT_SUBTYPE" val="a"/>
  <p:tag name="KSO_WM_UNIT_PRESET_TEXT" val="单击此处输入正文，为了最终演示发布的良好效果，请尽量言简意赅的阐述观点"/>
  <p:tag name="KSO_WM_UNIT_NOCLEAR" val="0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29849_1*f*1"/>
  <p:tag name="KSO_WM_TEMPLATE_CATEGORY" val="diagram"/>
  <p:tag name="KSO_WM_TEMPLATE_INDEX" val="20229849"/>
  <p:tag name="KSO_WM_UNIT_LAYERLEVEL" val="1"/>
  <p:tag name="KSO_WM_TAG_VERSION" val="1.0"/>
  <p:tag name="KSO_WM_DIAGRAM_VIRTUALLY_FRAME" val="{&quot;height&quot;:98.08362204724412,&quot;left&quot;:90.4,&quot;top&quot;:142.8163779527559,&quot;width&quot;:789.3}"/>
</p:tagLst>
</file>

<file path=ppt/tags/tag392.xml><?xml version="1.0" encoding="utf-8"?>
<p:tagLst xmlns:p="http://schemas.openxmlformats.org/presentationml/2006/main">
  <p:tag name="KSO_WM_BEAUTIFY_FLAG" val=""/>
</p:tagLst>
</file>

<file path=ppt/tags/tag393.xml><?xml version="1.0" encoding="utf-8"?>
<p:tagLst xmlns:p="http://schemas.openxmlformats.org/presentationml/2006/main">
  <p:tag name="KSO_WM_BEAUTIFY_FLAG" val=""/>
</p:tagLst>
</file>

<file path=ppt/tags/tag394.xml><?xml version="1.0" encoding="utf-8"?>
<p:tagLst xmlns:p="http://schemas.openxmlformats.org/presentationml/2006/main">
  <p:tag name="KSO_WM_BEAUTIFY_FLAG" val=""/>
</p:tagLst>
</file>

<file path=ppt/tags/tag395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396.xml><?xml version="1.0" encoding="utf-8"?>
<p:tagLst xmlns:p="http://schemas.openxmlformats.org/presentationml/2006/main">
  <p:tag name="KSO_WM_BEAUTIFY_FLAG" val=""/>
</p:tagLst>
</file>

<file path=ppt/tags/tag397.xml><?xml version="1.0" encoding="utf-8"?>
<p:tagLst xmlns:p="http://schemas.openxmlformats.org/presentationml/2006/main">
  <p:tag name="KSO_WM_BEAUTIFY_FLAG" val=""/>
</p:tagLst>
</file>

<file path=ppt/tags/tag3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99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36_2*n_h_h_f*1_2_2_1"/>
  <p:tag name="KSO_WM_TEMPLATE_CATEGORY" val="diagram"/>
  <p:tag name="KSO_WM_TEMPLATE_INDEX" val="20231636"/>
  <p:tag name="KSO_WM_UNIT_LAYERLEVEL" val="1_1_1_1"/>
  <p:tag name="KSO_WM_TAG_VERSION" val="3.0"/>
  <p:tag name="KSO_WM_BEAUTIFY_FLAG" val=""/>
  <p:tag name="KSO_WM_UNIT_SUBTYPE" val="a"/>
  <p:tag name="KSO_WM_UNIT_NOCLEAR" val="0"/>
  <p:tag name="KSO_WM_DIAGRAM_GROUP_CODE" val="n1-1"/>
  <p:tag name="KSO_WM_UNIT_TYPE" val="n_h_h_f"/>
  <p:tag name="KSO_WM_UNIT_INDEX" val="1_2_2_1"/>
  <p:tag name="KSO_WM_UNIT_VALUE" val="10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44.19055118110236,&quot;left&quot;:191.7785433070866,&quot;top&quot;:97.85944881889763,&quot;width&quot;:850.4468503937009}"/>
  <p:tag name="KSO_WM_DIAGRAM_COLOR_MATCH_VALUE" val="{&quot;shape&quot;:{&quot;fill&quot;:{&quot;gradient&quot;:[{&quot;brightness&quot;:0,&quot;colorType&quot;:1,&quot;foreColorIndex&quot;:2,&quot;pos&quot;:0,&quot;transparency&quot;:1},{&quot;brightness&quot;:0,&quot;colorType&quot;:1,&quot;foreColorIndex&quot;:6,&quot;pos&quot;:1,&quot;transparency&quot;:0.6000000238418579}],&quot;type&quot;:3},&quot;glow&quot;:{&quot;colorType&quot;:0},&quot;line&quot;:{&quot;gradient&quot;:[{&quot;brightness&quot;:0.800000011920929,&quot;colorType&quot;:1,&quot;foreColorIndex&quot;:6,&quot;pos&quot;:1,&quot;transparency&quot;:1},{&quot;brightness&quot;:-0.25,&quot;colorType&quot;:1,&quot;foreColorIndex&quot;:6,&quot;pos&quot;:0.019999999552965164,&quot;transparency&quot;:0.75}],&quot;type&quot;:2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输入你的项正文，文字是您思想的提炼，&#10;请尽量言简意赅的阐述观点"/>
</p:tagLst>
</file>

<file path=ppt/tags/tag4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36_2*n_h_h_f*1_2_1_1"/>
  <p:tag name="KSO_WM_TEMPLATE_CATEGORY" val="diagram"/>
  <p:tag name="KSO_WM_TEMPLATE_INDEX" val="20231636"/>
  <p:tag name="KSO_WM_UNIT_LAYERLEVEL" val="1_1_1_1"/>
  <p:tag name="KSO_WM_TAG_VERSION" val="3.0"/>
  <p:tag name="KSO_WM_BEAUTIFY_FLAG" val=""/>
  <p:tag name="KSO_WM_UNIT_SUBTYPE" val="a"/>
  <p:tag name="KSO_WM_UNIT_NOCLEAR" val="0"/>
  <p:tag name="KSO_WM_DIAGRAM_GROUP_CODE" val="n1-1"/>
  <p:tag name="KSO_WM_UNIT_TYPE" val="n_h_h_f"/>
  <p:tag name="KSO_WM_UNIT_INDEX" val="1_2_1_1"/>
  <p:tag name="KSO_WM_UNIT_VALUE" val="116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44.19055118110236,&quot;left&quot;:191.7785433070866,&quot;top&quot;:97.85944881889763,&quot;width&quot;:850.4468503937009}"/>
  <p:tag name="KSO_WM_DIAGRAM_COLOR_MATCH_VALUE" val="{&quot;shape&quot;:{&quot;fill&quot;:{&quot;gradient&quot;:[{&quot;brightness&quot;:0,&quot;colorType&quot;:1,&quot;foreColorIndex&quot;:2,&quot;pos&quot;:0,&quot;transparency&quot;:1},{&quot;brightness&quot;:0,&quot;colorType&quot;:1,&quot;foreColorIndex&quot;:6,&quot;pos&quot;:1,&quot;transparency&quot;:0.6000000238418579}],&quot;type&quot;:3},&quot;glow&quot;:{&quot;colorType&quot;:0},&quot;line&quot;:{&quot;gradient&quot;:[{&quot;brightness&quot;:0.800000011920929,&quot;colorType&quot;:1,&quot;foreColorIndex&quot;:6,&quot;pos&quot;:1,&quot;transparency&quot;:1},{&quot;brightness&quot;:-0.25,&quot;colorType&quot;:1,&quot;foreColorIndex&quot;:6,&quot;pos&quot;:0.019999999552965164,&quot;transparency&quot;:0.75}],&quot;type&quot;:2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输入你的项正文，文字是您思想的提炼，&#10;请尽量言简意赅的阐述观点"/>
</p:tagLst>
</file>

<file path=ppt/tags/tag4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36_2*n_h_h_f*1_2_3_1"/>
  <p:tag name="KSO_WM_TEMPLATE_CATEGORY" val="diagram"/>
  <p:tag name="KSO_WM_TEMPLATE_INDEX" val="20231636"/>
  <p:tag name="KSO_WM_UNIT_LAYERLEVEL" val="1_1_1_1"/>
  <p:tag name="KSO_WM_TAG_VERSION" val="3.0"/>
  <p:tag name="KSO_WM_BEAUTIFY_FLAG" val=""/>
  <p:tag name="KSO_WM_UNIT_SUBTYPE" val="a"/>
  <p:tag name="KSO_WM_UNIT_NOCLEAR" val="0"/>
  <p:tag name="KSO_WM_DIAGRAM_GROUP_CODE" val="n1-1"/>
  <p:tag name="KSO_WM_UNIT_TYPE" val="n_h_h_f"/>
  <p:tag name="KSO_WM_UNIT_INDEX" val="1_2_3_1"/>
  <p:tag name="KSO_WM_UNIT_VALUE" val="116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44.19055118110236,&quot;left&quot;:191.7785433070866,&quot;top&quot;:97.85944881889763,&quot;width&quot;:850.4468503937009}"/>
  <p:tag name="KSO_WM_DIAGRAM_COLOR_MATCH_VALUE" val="{&quot;shape&quot;:{&quot;fill&quot;:{&quot;gradient&quot;:[{&quot;brightness&quot;:0,&quot;colorType&quot;:1,&quot;foreColorIndex&quot;:2,&quot;pos&quot;:0,&quot;transparency&quot;:1},{&quot;brightness&quot;:0,&quot;colorType&quot;:1,&quot;foreColorIndex&quot;:6,&quot;pos&quot;:1,&quot;transparency&quot;:0.6000000238418579}],&quot;type&quot;:3},&quot;glow&quot;:{&quot;colorType&quot;:0},&quot;line&quot;:{&quot;gradient&quot;:[{&quot;brightness&quot;:0.800000011920929,&quot;colorType&quot;:1,&quot;foreColorIndex&quot;:6,&quot;pos&quot;:1,&quot;transparency&quot;:1},{&quot;brightness&quot;:-0.25,&quot;colorType&quot;:1,&quot;foreColorIndex&quot;:6,&quot;pos&quot;:0.019999999552965164,&quot;transparency&quot;:0.75}],&quot;type&quot;:2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输入你的项正文，文字是您思想的提炼，&#10;请尽量言简意赅的阐述观点"/>
</p:tagLst>
</file>

<file path=ppt/tags/tag4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2_1"/>
  <p:tag name="KSO_WM_UNIT_ID" val="diagram20231636_2*n_h_h_i*1_2_2_1"/>
  <p:tag name="KSO_WM_TEMPLATE_CATEGORY" val="diagram"/>
  <p:tag name="KSO_WM_TEMPLATE_INDEX" val="20231636"/>
  <p:tag name="KSO_WM_UNIT_LAYERLEVEL" val="1_1_1_1"/>
  <p:tag name="KSO_WM_TAG_VERSION" val="3.0"/>
  <p:tag name="KSO_WM_BEAUTIFY_FLAG" val=""/>
  <p:tag name="KSO_WM_UNIT_TEXT_FILL_FORE_SCHEMECOLOR_INDEX_BRIGHTNESS" val="0.15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44.19055118110236,&quot;left&quot;:191.7785433070866,&quot;top&quot;:97.85944881889763,&quot;width&quot;:850.4468503937009}"/>
  <p:tag name="KSO_WM_DIAGRAM_COLOR_MATCH_VALUE" val="{&quot;shape&quot;:{&quot;fill&quot;:{&quot;gradient&quot;:[{&quot;brightness&quot;:0,&quot;colorType&quot;:1,&quot;foreColorIndex&quot;:6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79000002145767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02"/>
</p:tagLst>
</file>

<file path=ppt/tags/tag4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3_1"/>
  <p:tag name="KSO_WM_UNIT_ID" val="diagram20231636_2*n_h_h_i*1_2_3_1"/>
  <p:tag name="KSO_WM_TEMPLATE_CATEGORY" val="diagram"/>
  <p:tag name="KSO_WM_TEMPLATE_INDEX" val="20231636"/>
  <p:tag name="KSO_WM_UNIT_LAYERLEVEL" val="1_1_1_1"/>
  <p:tag name="KSO_WM_TAG_VERSION" val="3.0"/>
  <p:tag name="KSO_WM_BEAUTIFY_FLAG" val=""/>
  <p:tag name="KSO_WM_UNIT_TEXT_FILL_FORE_SCHEMECOLOR_INDEX_BRIGHTNESS" val="0.15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44.19055118110236,&quot;left&quot;:191.7785433070866,&quot;top&quot;:97.85944881889763,&quot;width&quot;:850.4468503937009}"/>
  <p:tag name="KSO_WM_DIAGRAM_COLOR_MATCH_VALUE" val="{&quot;shape&quot;:{&quot;fill&quot;:{&quot;gradient&quot;:[{&quot;brightness&quot;:0,&quot;colorType&quot;:1,&quot;foreColorIndex&quot;:6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79000002145767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03"/>
</p:tagLst>
</file>

<file path=ppt/tags/tag405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1636_2*n_h_i*1_1_1"/>
  <p:tag name="KSO_WM_TEMPLATE_CATEGORY" val="diagram"/>
  <p:tag name="KSO_WM_TEMPLATE_INDEX" val="20231636"/>
  <p:tag name="KSO_WM_UNIT_LAYERLEVEL" val="1_1_1"/>
  <p:tag name="KSO_WM_TAG_VERSION" val="3.0"/>
  <p:tag name="KSO_WM_DIAGRAM_GROUP_CODE" val="n1-1"/>
  <p:tag name="KSO_WM_UNIT_TYPE" val="n_h_i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1.1204724409449,&quot;width&quot;:850.4468503937009}"/>
  <p:tag name="KSO_WM_DIAGRAM_COLOR_MATCH_VALUE" val="{&quot;shape&quot;:{&quot;fill&quot;:{&quot;solid&quot;:{&quot;brightness&quot;:0,&quot;colorType&quot;:1,&quot;foreColorIndex&quot;:5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</p:tagLst>
</file>

<file path=ppt/tags/tag406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1636_2*n_h_i*1_1_2"/>
  <p:tag name="KSO_WM_TEMPLATE_CATEGORY" val="diagram"/>
  <p:tag name="KSO_WM_TEMPLATE_INDEX" val="20231636"/>
  <p:tag name="KSO_WM_UNIT_LAYERLEVEL" val="1_1_1"/>
  <p:tag name="KSO_WM_TAG_VERSION" val="3.0"/>
  <p:tag name="KSO_WM_DIAGRAM_GROUP_CODE" val="n1-1"/>
  <p:tag name="KSO_WM_UNIT_TYPE" val="n_h_i"/>
  <p:tag name="KSO_WM_UNIT_INDEX" val="1_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1.1204724409449,&quot;width&quot;:850.4468503937009}"/>
  <p:tag name="KSO_WM_DIAGRAM_COLOR_MATCH_VALUE" val="{&quot;shape&quot;:{&quot;fill&quot;:{&quot;gradient&quot;:[{&quot;brightness&quot;:0,&quot;colorType&quot;:1,&quot;foreColorIndex&quot;:6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79000002145767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07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1636_2*n_h_i*1_1_3"/>
  <p:tag name="KSO_WM_TEMPLATE_CATEGORY" val="diagram"/>
  <p:tag name="KSO_WM_TEMPLATE_INDEX" val="20231636"/>
  <p:tag name="KSO_WM_UNIT_LAYERLEVEL" val="1_1_1"/>
  <p:tag name="KSO_WM_TAG_VERSION" val="3.0"/>
  <p:tag name="KSO_WM_DIAGRAM_GROUP_CODE" val="n1-1"/>
  <p:tag name="KSO_WM_UNIT_TYPE" val="n_h_i"/>
  <p:tag name="KSO_WM_UNIT_INDEX" val="1_1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1.1204724409449,&quot;width&quot;:850.4468503937009}"/>
  <p:tag name="KSO_WM_DIAGRAM_COLOR_MATCH_VALUE" val="{&quot;shape&quot;:{&quot;fill&quot;:{&quot;solid&quot;:{&quot;brightness&quot;:0,&quot;colorType&quot;:1,&quot;foreColorIndex&quot;:5,&quot;transparency&quot;:0.69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</p:tagLst>
</file>

<file path=ppt/tags/tag408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1636_2*n_h_a*1_1_1"/>
  <p:tag name="KSO_WM_TEMPLATE_CATEGORY" val="diagram"/>
  <p:tag name="KSO_WM_TEMPLATE_INDEX" val="20231636"/>
  <p:tag name="KSO_WM_UNIT_LAYERLEVEL" val="1_1_1"/>
  <p:tag name="KSO_WM_TAG_VERSION" val="3.0"/>
  <p:tag name="KSO_WM_DIAGRAM_GROUP_CODE" val="n1-1"/>
  <p:tag name="KSO_WM_UNIT_TYPE" val="n_h_a"/>
  <p:tag name="KSO_WM_UNIT_INDEX" val="1_1_1"/>
  <p:tag name="KSO_WM_UNIT_ISCONTENTSTITLE" val="0"/>
  <p:tag name="KSO_WM_UNIT_ISNUMDGMTITLE" val="0"/>
  <p:tag name="KSO_WM_UNIT_NOCLEAR" val="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1.1204724409449,&quot;width&quot;:850.446850393700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添加&#10;项标题"/>
</p:tagLst>
</file>

<file path=ppt/tags/tag409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2"/>
  <p:tag name="KSO_WM_UNIT_ID" val="diagram20229817_1*a*2"/>
  <p:tag name="KSO_WM_TEMPLATE_CATEGORY" val="diagram"/>
  <p:tag name="KSO_WM_TEMPLATE_INDEX" val="20229817"/>
  <p:tag name="KSO_WM_UNIT_LAYERLEVEL" val="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  <p:tag name="KSO_WM_DIAGRAM_VIRTUALLY_FRAME" val="{&quot;height&quot;:444.19055118110236,&quot;left&quot;:191.7785433070866,&quot;top&quot;:97.85944881889763,&quot;width&quot;:850.4468503937009}"/>
</p:tagLst>
</file>

<file path=ppt/tags/tag41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custom20230897_4*l_h_i*1_1_1"/>
  <p:tag name="KSO_WM_TEMPLATE_CATEGORY" val="custom"/>
  <p:tag name="KSO_WM_TEMPLATE_INDEX" val="20230897"/>
  <p:tag name="KSO_WM_UNIT_LAYERLEVEL" val="1_1_1"/>
  <p:tag name="KSO_WM_TAG_VERSION" val="1.0"/>
  <p:tag name="KSO_WM_DIAGRAM_GROUP_CODE" val="l1-1"/>
  <p:tag name="KSO_WM_UNIT_TYPE" val="l_h_i"/>
  <p:tag name="KSO_WM_UNIT_INDEX" val="1_1_1"/>
  <p:tag name="KSO_WM_DIAGRAM_VERSION" val="3"/>
  <p:tag name="KSO_WM_DIAGRAM_MAX_ITEMCNT" val="6"/>
  <p:tag name="KSO_WM_DIAGRAM_MIN_ITEMCNT" val="2"/>
  <p:tag name="KSO_WM_DIAGRAM_VIRTUALLY_FRAME" val="{&quot;height&quot;:468.25,&quot;left&quot;:482.4,&quot;top&quot;:60.174999999999955,&quot;width&quot;:425.2}"/>
  <p:tag name="KSO_WM_DIAGRAM_COLOR_MATCH_VALUE" val="{&quot;shape&quot;:{&quot;fill&quot;:{&quot;gradient&quot;:[{&quot;brightness&quot;:0,&quot;colorType&quot;:1,&quot;foreColorIndex&quot;:5,&quot;pos&quot;:0,&quot;transparency&quot;:0.8999999761581421},{&quot;brightness&quot;:0,&quot;colorType&quot;:1,&quot;foreColorIndex&quot;:5,&quot;pos&quot;:0.800000011920929,&quot;transparency&quot;:1}],&quot;type&quot;:3},&quot;glow&quot;:{&quot;colorType&quot;:0},&quot;line&quot;:{&quot;gradient&quot;:[{&quot;brightness&quot;:0,&quot;colorType&quot;:1,&quot;foreColorIndex&quot;:5,&quot;pos&quot;:0,&quot;transparency&quot;:0.3499999940395355},{&quot;brightness&quot;:0,&quot;colorType&quot;:1,&quot;foreColorIndex&quot;:5,&quot;pos&quot;:0.800000011920929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10.xml><?xml version="1.0" encoding="utf-8"?>
<p:tagLst xmlns:p="http://schemas.openxmlformats.org/presentationml/2006/main">
  <p:tag name="KSO_WM_UNIT_SUBTYPE" val="a"/>
  <p:tag name="KSO_WM_UNIT_PRESET_TEXT" val="单击此处输入你的正文文字是您思想的提炼，请尽量言简意赅的阐述观点"/>
  <p:tag name="KSO_WM_UNIT_NOCLEAR" val="0"/>
  <p:tag name="KSO_WM_UNIT_VALUE" val="4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29817_1*l_h_f*1_1_1"/>
  <p:tag name="KSO_WM_TEMPLATE_CATEGORY" val="diagram"/>
  <p:tag name="KSO_WM_TEMPLATE_INDEX" val="20229817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  <p:tag name="KSO_WM_DIAGRAM_VIRTUALLY_FRAME" val="{&quot;height&quot;:444.19055118110236,&quot;left&quot;:191.7785433070866,&quot;top&quot;:97.85944881889763,&quot;width&quot;:850.4468503937009}"/>
</p:tagLst>
</file>

<file path=ppt/tags/tag411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2"/>
  <p:tag name="KSO_WM_UNIT_ID" val="diagram20229817_1*a*2"/>
  <p:tag name="KSO_WM_TEMPLATE_CATEGORY" val="diagram"/>
  <p:tag name="KSO_WM_TEMPLATE_INDEX" val="20229817"/>
  <p:tag name="KSO_WM_UNIT_LAYERLEVEL" val="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  <p:tag name="KSO_WM_DIAGRAM_VIRTUALLY_FRAME" val="{&quot;height&quot;:444.19055118110236,&quot;left&quot;:191.7785433070866,&quot;top&quot;:97.85944881889763,&quot;width&quot;:850.4468503937009}"/>
</p:tagLst>
</file>

<file path=ppt/tags/tag412.xml><?xml version="1.0" encoding="utf-8"?>
<p:tagLst xmlns:p="http://schemas.openxmlformats.org/presentationml/2006/main">
  <p:tag name="KSO_WM_UNIT_SUBTYPE" val="a"/>
  <p:tag name="KSO_WM_UNIT_PRESET_TEXT" val="单击此处输入你的正文文字是您思想的提炼，请尽量言简意赅的阐述观点"/>
  <p:tag name="KSO_WM_UNIT_NOCLEAR" val="0"/>
  <p:tag name="KSO_WM_UNIT_VALUE" val="4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29817_1*l_h_f*1_1_1"/>
  <p:tag name="KSO_WM_TEMPLATE_CATEGORY" val="diagram"/>
  <p:tag name="KSO_WM_TEMPLATE_INDEX" val="20229817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  <p:tag name="KSO_WM_DIAGRAM_VIRTUALLY_FRAME" val="{&quot;height&quot;:444.19055118110236,&quot;left&quot;:191.7785433070866,&quot;top&quot;:97.85944881889763,&quot;width&quot;:850.4468503937009}"/>
</p:tagLst>
</file>

<file path=ppt/tags/tag413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2"/>
  <p:tag name="KSO_WM_UNIT_ID" val="diagram20229817_1*a*2"/>
  <p:tag name="KSO_WM_TEMPLATE_CATEGORY" val="diagram"/>
  <p:tag name="KSO_WM_TEMPLATE_INDEX" val="20229817"/>
  <p:tag name="KSO_WM_UNIT_LAYERLEVEL" val="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  <p:tag name="KSO_WM_DIAGRAM_VIRTUALLY_FRAME" val="{&quot;height&quot;:444.19055118110236,&quot;left&quot;:191.7785433070866,&quot;top&quot;:97.85944881889763,&quot;width&quot;:850.4468503937009}"/>
</p:tagLst>
</file>

<file path=ppt/tags/tag414.xml><?xml version="1.0" encoding="utf-8"?>
<p:tagLst xmlns:p="http://schemas.openxmlformats.org/presentationml/2006/main">
  <p:tag name="KSO_WM_UNIT_SUBTYPE" val="a"/>
  <p:tag name="KSO_WM_UNIT_PRESET_TEXT" val="单击此处输入你的正文文字是您思想的提炼，请尽量言简意赅的阐述观点"/>
  <p:tag name="KSO_WM_UNIT_NOCLEAR" val="0"/>
  <p:tag name="KSO_WM_UNIT_VALUE" val="4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29817_1*l_h_f*1_1_1"/>
  <p:tag name="KSO_WM_TEMPLATE_CATEGORY" val="diagram"/>
  <p:tag name="KSO_WM_TEMPLATE_INDEX" val="20229817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  <p:tag name="KSO_WM_DIAGRAM_VIRTUALLY_FRAME" val="{&quot;height&quot;:444.19055118110236,&quot;left&quot;:191.7785433070866,&quot;top&quot;:97.85944881889763,&quot;width&quot;:850.4468503937009}"/>
</p:tagLst>
</file>

<file path=ppt/tags/tag4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1_1"/>
  <p:tag name="KSO_WM_UNIT_ID" val="diagram20231636_2*n_h_h_i*1_2_1_1"/>
  <p:tag name="KSO_WM_TEMPLATE_CATEGORY" val="diagram"/>
  <p:tag name="KSO_WM_TEMPLATE_INDEX" val="20231636"/>
  <p:tag name="KSO_WM_UNIT_LAYERLEVEL" val="1_1_1_1"/>
  <p:tag name="KSO_WM_TAG_VERSION" val="3.0"/>
  <p:tag name="KSO_WM_BEAUTIFY_FLAG" val=""/>
  <p:tag name="KSO_WM_UNIT_TEXT_FILL_FORE_SCHEMECOLOR_INDEX_BRIGHTNESS" val="0.15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44.19055118110236,&quot;left&quot;:191.7785433070866,&quot;top&quot;:97.85944881889763,&quot;width&quot;:850.4468503937009}"/>
  <p:tag name="KSO_WM_DIAGRAM_COLOR_MATCH_VALUE" val="{&quot;shape&quot;:{&quot;fill&quot;:{&quot;gradient&quot;:[{&quot;brightness&quot;:0,&quot;colorType&quot;:1,&quot;foreColorIndex&quot;:6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79000002145767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01"/>
</p:tagLst>
</file>

<file path=ppt/tags/tag416.xml><?xml version="1.0" encoding="utf-8"?>
<p:tagLst xmlns:p="http://schemas.openxmlformats.org/presentationml/2006/main">
  <p:tag name="KSO_WM_BEAUTIFY_FLAG" val=""/>
</p:tagLst>
</file>

<file path=ppt/tags/tag417.xml><?xml version="1.0" encoding="utf-8"?>
<p:tagLst xmlns:p="http://schemas.openxmlformats.org/presentationml/2006/main">
  <p:tag name="KSO_WM_BEAUTIFY_FLAG" val=""/>
</p:tagLst>
</file>

<file path=ppt/tags/tag418.xml><?xml version="1.0" encoding="utf-8"?>
<p:tagLst xmlns:p="http://schemas.openxmlformats.org/presentationml/2006/main">
  <p:tag name="KSO_WM_BEAUTIFY_FLAG" val=""/>
</p:tagLst>
</file>

<file path=ppt/tags/tag419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42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custom20230897_4*l_h_i*1_2_1"/>
  <p:tag name="KSO_WM_TEMPLATE_CATEGORY" val="custom"/>
  <p:tag name="KSO_WM_TEMPLATE_INDEX" val="20230897"/>
  <p:tag name="KSO_WM_UNIT_LAYERLEVEL" val="1_1_1"/>
  <p:tag name="KSO_WM_TAG_VERSION" val="1.0"/>
  <p:tag name="KSO_WM_DIAGRAM_GROUP_CODE" val="l1-1"/>
  <p:tag name="KSO_WM_UNIT_TYPE" val="l_h_i"/>
  <p:tag name="KSO_WM_UNIT_INDEX" val="1_2_1"/>
  <p:tag name="KSO_WM_DIAGRAM_VERSION" val="3"/>
  <p:tag name="KSO_WM_DIAGRAM_MAX_ITEMCNT" val="6"/>
  <p:tag name="KSO_WM_DIAGRAM_MIN_ITEMCNT" val="2"/>
  <p:tag name="KSO_WM_DIAGRAM_VIRTUALLY_FRAME" val="{&quot;height&quot;:468.25,&quot;left&quot;:482.4,&quot;top&quot;:60.174999999999955,&quot;width&quot;:425.2}"/>
  <p:tag name="KSO_WM_DIAGRAM_COLOR_MATCH_VALUE" val="{&quot;shape&quot;:{&quot;fill&quot;:{&quot;gradient&quot;:[{&quot;brightness&quot;:0,&quot;colorType&quot;:1,&quot;foreColorIndex&quot;:5,&quot;pos&quot;:0,&quot;transparency&quot;:0.8999999761581421},{&quot;brightness&quot;:0,&quot;colorType&quot;:1,&quot;foreColorIndex&quot;:5,&quot;pos&quot;:0.800000011920929,&quot;transparency&quot;:1}],&quot;type&quot;:3},&quot;glow&quot;:{&quot;colorType&quot;:0},&quot;line&quot;:{&quot;gradient&quot;:[{&quot;brightness&quot;:0,&quot;colorType&quot;:1,&quot;foreColorIndex&quot;:5,&quot;pos&quot;:0,&quot;transparency&quot;:0.3499999940395355},{&quot;brightness&quot;:0,&quot;colorType&quot;:1,&quot;foreColorIndex&quot;:5,&quot;pos&quot;:0.800000011920929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20.xml><?xml version="1.0" encoding="utf-8"?>
<p:tagLst xmlns:p="http://schemas.openxmlformats.org/presentationml/2006/main">
  <p:tag name="KSO_WM_BEAUTIFY_FLAG" val=""/>
</p:tagLst>
</file>

<file path=ppt/tags/tag421.xml><?xml version="1.0" encoding="utf-8"?>
<p:tagLst xmlns:p="http://schemas.openxmlformats.org/presentationml/2006/main">
  <p:tag name="KSO_WM_BEAUTIFY_FLAG" val=""/>
</p:tagLst>
</file>

<file path=ppt/tags/tag4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23.xml><?xml version="1.0" encoding="utf-8"?>
<p:tagLst xmlns:p="http://schemas.openxmlformats.org/presentationml/2006/main">
  <p:tag name="KSO_WM_BEAUTIFY_FLAG" val=""/>
</p:tagLst>
</file>

<file path=ppt/tags/tag424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.31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1"/>
  <p:tag name="KSO_WM_UNIT_FILL_FORE_SCHEMECOLOR_INDEX_2_TRANS" val="0.6"/>
  <p:tag name="KSO_WM_UNIT_FILL_GRADIENT_TYPE" val="0"/>
  <p:tag name="KSO_WM_UNIT_FILL_GRADIENT_ANGLE" val="74"/>
  <p:tag name="KSO_WM_UNIT_FILL_GRADIENT_Direction" val="-2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42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42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427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428.xml><?xml version="1.0" encoding="utf-8"?>
<p:tagLst xmlns:p="http://schemas.openxmlformats.org/presentationml/2006/main">
  <p:tag name="KSO_WM_UNIT_TEXT_FILL_FORE_SCHEMECOLOR_INDEX_BRIGHTNESS" val="0"/>
  <p:tag name="KSO_WM_UNIT_TEXT_FILL_FORE_SCHEMECOLOR_INDEX" val="1"/>
  <p:tag name="KSO_WM_UNIT_TEXT_FILL_TYPE" val="1"/>
</p:tagLst>
</file>

<file path=ppt/tags/tag429.xml><?xml version="1.0" encoding="utf-8"?>
<p:tagLst xmlns:p="http://schemas.openxmlformats.org/presentationml/2006/main">
  <p:tag name="KSO_WM_UNIT_TEXT_FILL_FORE_SCHEMECOLOR_INDEX_BRIGHTNESS" val="-0.5"/>
  <p:tag name="KSO_WM_UNIT_TEXT_FILL_FORE_SCHEMECOLOR_INDEX" val="14"/>
  <p:tag name="KSO_WM_UNIT_TEXT_FILL_TYPE" val="1"/>
</p:tagLst>
</file>

<file path=ppt/tags/tag43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custom20230897_4*l_h_i*1_3_1"/>
  <p:tag name="KSO_WM_TEMPLATE_CATEGORY" val="custom"/>
  <p:tag name="KSO_WM_TEMPLATE_INDEX" val="20230897"/>
  <p:tag name="KSO_WM_UNIT_LAYERLEVEL" val="1_1_1"/>
  <p:tag name="KSO_WM_TAG_VERSION" val="1.0"/>
  <p:tag name="KSO_WM_DIAGRAM_GROUP_CODE" val="l1-1"/>
  <p:tag name="KSO_WM_UNIT_TYPE" val="l_h_i"/>
  <p:tag name="KSO_WM_UNIT_INDEX" val="1_3_1"/>
  <p:tag name="KSO_WM_DIAGRAM_VERSION" val="3"/>
  <p:tag name="KSO_WM_DIAGRAM_MAX_ITEMCNT" val="6"/>
  <p:tag name="KSO_WM_DIAGRAM_MIN_ITEMCNT" val="2"/>
  <p:tag name="KSO_WM_DIAGRAM_VIRTUALLY_FRAME" val="{&quot;height&quot;:468.25,&quot;left&quot;:482.4,&quot;top&quot;:60.174999999999955,&quot;width&quot;:425.2}"/>
  <p:tag name="KSO_WM_DIAGRAM_COLOR_MATCH_VALUE" val="{&quot;shape&quot;:{&quot;fill&quot;:{&quot;gradient&quot;:[{&quot;brightness&quot;:0,&quot;colorType&quot;:1,&quot;foreColorIndex&quot;:5,&quot;pos&quot;:0,&quot;transparency&quot;:0.8999999761581421},{&quot;brightness&quot;:0,&quot;colorType&quot;:1,&quot;foreColorIndex&quot;:5,&quot;pos&quot;:0.800000011920929,&quot;transparency&quot;:1}],&quot;type&quot;:3},&quot;glow&quot;:{&quot;colorType&quot;:0},&quot;line&quot;:{&quot;gradient&quot;:[{&quot;brightness&quot;:0,&quot;colorType&quot;:1,&quot;foreColorIndex&quot;:5,&quot;pos&quot;:0,&quot;transparency&quot;:0.3499999940395355},{&quot;brightness&quot;:0,&quot;colorType&quot;:1,&quot;foreColorIndex&quot;:5,&quot;pos&quot;:0.800000011920929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30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31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32.xml><?xml version="1.0" encoding="utf-8"?>
<p:tagLst xmlns:p="http://schemas.openxmlformats.org/presentationml/2006/main">
  <p:tag name="KSO_WM_BEAUTIFY_FLAG" val=""/>
</p:tagLst>
</file>

<file path=ppt/tags/tag4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34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1"/>
  <p:tag name="KSO_WM_UNIT_FILL_FORE_SCHEMECOLOR_INDEX_2_TRANS" val="1"/>
  <p:tag name="KSO_WM_UNIT_FILL_GRADIENT_TYPE" val="0"/>
  <p:tag name="KSO_WM_UNIT_FILL_GRADIENT_ANGLE" val="180"/>
  <p:tag name="KSO_WM_UNIT_FILL_GRADIENT_Direction" val="4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435.xml><?xml version="1.0" encoding="utf-8"?>
<p:tagLst xmlns:p="http://schemas.openxmlformats.org/presentationml/2006/main">
  <p:tag name="KSO_WM_BEAUTIFY_FLAG" val=""/>
</p:tagLst>
</file>

<file path=ppt/tags/tag43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437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1"/>
  <p:tag name="KSO_WM_UNIT_FILL_FORE_SCHEMECOLOR_INDEX_2_TRANS" val="1"/>
  <p:tag name="KSO_WM_UNIT_FILL_GRADIENT_TYPE" val="0"/>
  <p:tag name="KSO_WM_UNIT_FILL_GRADIENT_ANGLE" val="180"/>
  <p:tag name="KSO_WM_UNIT_FILL_GRADIENT_Direction" val="4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43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439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44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custom20230897_4*l_h_i*1_4_1"/>
  <p:tag name="KSO_WM_TEMPLATE_CATEGORY" val="custom"/>
  <p:tag name="KSO_WM_TEMPLATE_INDEX" val="20230897"/>
  <p:tag name="KSO_WM_UNIT_LAYERLEVEL" val="1_1_1"/>
  <p:tag name="KSO_WM_TAG_VERSION" val="1.0"/>
  <p:tag name="KSO_WM_DIAGRAM_GROUP_CODE" val="l1-1"/>
  <p:tag name="KSO_WM_UNIT_TYPE" val="l_h_i"/>
  <p:tag name="KSO_WM_UNIT_INDEX" val="1_4_1"/>
  <p:tag name="KSO_WM_DIAGRAM_VERSION" val="3"/>
  <p:tag name="KSO_WM_DIAGRAM_MAX_ITEMCNT" val="6"/>
  <p:tag name="KSO_WM_DIAGRAM_MIN_ITEMCNT" val="2"/>
  <p:tag name="KSO_WM_DIAGRAM_VIRTUALLY_FRAME" val="{&quot;height&quot;:468.25,&quot;left&quot;:482.4,&quot;top&quot;:60.174999999999955,&quot;width&quot;:425.2}"/>
  <p:tag name="KSO_WM_DIAGRAM_COLOR_MATCH_VALUE" val="{&quot;shape&quot;:{&quot;fill&quot;:{&quot;gradient&quot;:[{&quot;brightness&quot;:0,&quot;colorType&quot;:1,&quot;foreColorIndex&quot;:5,&quot;pos&quot;:0,&quot;transparency&quot;:0.8999999761581421},{&quot;brightness&quot;:0,&quot;colorType&quot;:1,&quot;foreColorIndex&quot;:5,&quot;pos&quot;:0.800000011920929,&quot;transparency&quot;:1}],&quot;type&quot;:3},&quot;glow&quot;:{&quot;colorType&quot;:0},&quot;line&quot;:{&quot;gradient&quot;:[{&quot;brightness&quot;:0,&quot;colorType&quot;:1,&quot;foreColorIndex&quot;:5,&quot;pos&quot;:0,&quot;transparency&quot;:0.3499999940395355},{&quot;brightness&quot;:0,&quot;colorType&quot;:1,&quot;foreColorIndex&quot;:5,&quot;pos&quot;:0.800000011920929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40.xml><?xml version="1.0" encoding="utf-8"?>
<p:tagLst xmlns:p="http://schemas.openxmlformats.org/presentationml/2006/main">
  <p:tag name="KSO_WM_UNIT_TEXT_FILL_FORE_SCHEMECOLOR_INDEX_BRIGHTNESS" val="0"/>
  <p:tag name="KSO_WM_UNIT_TEXT_FILL_FORE_SCHEMECOLOR_INDEX" val="1"/>
  <p:tag name="KSO_WM_UNIT_TEXT_FILL_TYPE" val="1"/>
</p:tagLst>
</file>

<file path=ppt/tags/tag4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30200_1*i*2"/>
  <p:tag name="KSO_WM_TEMPLATE_CATEGORY" val="diagram"/>
  <p:tag name="KSO_WM_TEMPLATE_INDEX" val="20230200"/>
  <p:tag name="KSO_WM_UNIT_LAYERLEVEL" val="1"/>
  <p:tag name="KSO_WM_TAG_VERSION" val="1.0"/>
  <p:tag name="KSO_WM_BEAUTIFY_FLAG" val=""/>
</p:tagLst>
</file>

<file path=ppt/tags/tag443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444.xml><?xml version="1.0" encoding="utf-8"?>
<p:tagLst xmlns:p="http://schemas.openxmlformats.org/presentationml/2006/main">
  <p:tag name="KSO_WM_BEAUTIFY_FLAG" val=""/>
</p:tagLst>
</file>

<file path=ppt/tags/tag4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30200_1*i*1"/>
  <p:tag name="KSO_WM_TEMPLATE_CATEGORY" val="diagram"/>
  <p:tag name="KSO_WM_TEMPLATE_INDEX" val="20230200"/>
  <p:tag name="KSO_WM_UNIT_LAYERLEVEL" val="1"/>
  <p:tag name="KSO_WM_TAG_VERSION" val="1.0"/>
  <p:tag name="KSO_WM_BEAUTIFY_FLAG" val=""/>
</p:tagLst>
</file>

<file path=ppt/tags/tag446.xml><?xml version="1.0" encoding="utf-8"?>
<p:tagLst xmlns:p="http://schemas.openxmlformats.org/presentationml/2006/main">
  <p:tag name="KSO_WM_BEAUTIFY_FLAG" val=""/>
  <p:tag name="KSO_WM_UNIT_TEXT_FILL_FORE_SCHEMECOLOR_INDEX_BRIGHTNESS" val="0"/>
  <p:tag name="KSO_WM_UNIT_TEXT_FILL_FORE_SCHEMECOLOR_INDEX" val="14"/>
  <p:tag name="KSO_WM_UNIT_TEXT_FILL_TYPE" val="1"/>
  <p:tag name="KSO_WM_UNIT_ISCONTENTSTITLE" val="0"/>
  <p:tag name="KSO_WM_UNIT_ISNUMDGMTITLE" val="0"/>
  <p:tag name="KSO_WM_UNIT_PRESET_TEXT" val="单击添加文档小标题"/>
  <p:tag name="KSO_WM_UNIT_NOCLEAR" val="0"/>
  <p:tag name="KSO_WM_UNIT_VALUE" val="5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2"/>
  <p:tag name="KSO_WM_UNIT_ID" val="diagram20230200_1*a*2"/>
  <p:tag name="KSO_WM_TEMPLATE_CATEGORY" val="diagram"/>
  <p:tag name="KSO_WM_TEMPLATE_INDEX" val="20230200"/>
  <p:tag name="KSO_WM_UNIT_LAYERLEVEL" val="1"/>
  <p:tag name="KSO_WM_TAG_VERSION" val="1.0"/>
</p:tagLst>
</file>

<file path=ppt/tags/tag447.xml><?xml version="1.0" encoding="utf-8"?>
<p:tagLst xmlns:p="http://schemas.openxmlformats.org/presentationml/2006/main">
  <p:tag name="KSO_WM_UNIT_NOCLEAR" val="0"/>
  <p:tag name="KSO_WM_UNIT_SHOW_EDIT_AREA_INDICATION" val="0"/>
  <p:tag name="KSO_WM_UNIT_VALUE" val="24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v"/>
  <p:tag name="KSO_WM_UNIT_INDEX" val="1_1"/>
  <p:tag name="KSO_WM_UNIT_ID" val="diagram20189831_3*r_v*1_1"/>
  <p:tag name="KSO_WM_TEMPLATE_CATEGORY" val="diagram"/>
  <p:tag name="KSO_WM_TEMPLATE_INDEX" val="20189831"/>
  <p:tag name="KSO_WM_UNIT_LAYERLEVEL" val="1_1"/>
  <p:tag name="KSO_WM_TAG_VERSION" val="1.0"/>
  <p:tag name="KSO_WM_BEAUTIFY_FLAG" val=""/>
  <p:tag name="KSO_WM_UNIT_DIAGRAM_CONTRAST_TITLE_CNT" val="2"/>
  <p:tag name="KSO_WM_UNIT_DIAGRAM_DIMENSION_TITLE_CNT" val="3"/>
  <p:tag name="KSO_WM_UNIT_PRESET_TEXT" val="单击此处添加文本具体内容，简明扼要地阐述你的观点"/>
  <p:tag name="KSO_WM_UNIT_TEXT_FILL_FORE_SCHEMECOLOR_INDEX" val="13"/>
  <p:tag name="KSO_WM_UNIT_TEXT_FILL_TYPE" val="1"/>
  <p:tag name="KSO_WM_UNIT_USESOURCEFORMAT_APPLY" val="1"/>
</p:tagLst>
</file>

<file path=ppt/tags/tag448.xml><?xml version="1.0" encoding="utf-8"?>
<p:tagLst xmlns:p="http://schemas.openxmlformats.org/presentationml/2006/main">
  <p:tag name="KSO_WM_BEAUTIFY_FLAG" val=""/>
</p:tagLst>
</file>

<file path=ppt/tags/tag449.xml><?xml version="1.0" encoding="utf-8"?>
<p:tagLst xmlns:p="http://schemas.openxmlformats.org/presentationml/2006/main">
  <p:tag name="KSO_WM_UNIT_CHART_DATALABEL_VISIBLE" val="1"/>
  <p:tag name="KSO_WM_UNIT_CHART_DATALABEL_POSITION" val="1"/>
  <p:tag name="KSO_WM_UNIT_CHART_COLOR_ROWS3" val="0,0"/>
  <p:tag name="KSO_WM_UNIT_CHART_COLOR_TABLE_INDEX" val="0"/>
  <p:tag name="KSO_WM_UNIT_DIAGRAM_MODELTYPE" val="smartChart"/>
  <p:tag name="KSO_WM_UNIT_SMART_CHART_SUBTYPE" val="a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α"/>
  <p:tag name="KSO_WM_UNIT_INDEX" val="1_1_1"/>
  <p:tag name="KSO_WM_UNIT_ID" val="diagram20200295_1*ζ_h_α*1_1_1"/>
  <p:tag name="KSO_WM_TEMPLATE_CATEGORY" val="diagram"/>
  <p:tag name="KSO_WM_TEMPLATE_INDEX" val="20200295"/>
  <p:tag name="KSO_WM_UNIT_LAYERLEVEL" val="1_1_1"/>
  <p:tag name="KSO_WM_TAG_VERSION" val="1.0"/>
  <p:tag name="KSO_WM_BEAUTIFY_FLAG" val=""/>
  <p:tag name="KSO_WM_UNIT_CHART_EMPHASIZE_MODE" val="0"/>
  <p:tag name="KSO_WM_UNIT_CHART_COLOR_ROWS1" val="0,0"/>
  <p:tag name="KSO_WM_UNIT_CHART_COLOR_ROWS2" val="2,2"/>
  <p:tag name="KSO_WM_UNIT_CHART_SERIES_COUNT_MODIFIABLE" val="1"/>
  <p:tag name="KSO_WM_UNIT_CHART_THEME_COLOR_TABLE" val="0,FFFFFF,E6E4E4,9082D,AAFE,6899A8,EAE8E,477EE7,A5A5A5,EB534F;808080,F2F2F2,D0CCCC,D9D8F8,CCEEFF,E1EBEE,C3FAEF,DAE5FA,EDEDED,FBDDDC;595959,D9D9D9,AFA8A8,A09EEE,99DCFF,C3D7DC,88F5DF,B5CCF5,DBDBDB,F7BAB9;404040,BFBFBF,776E6E,413DDD,65CBFF,A4C2CB,4CF1D0,91B2F1,C9C9C9,F39895;262626,A6A6A6,3B3737,1C198F,7EBE,4A7582,B826A,1A58C8,7C7C7C,D31C18;D0D0D,808080,181616,110F55,547F,324E56,75747,113A86,525252,8D1310"/>
  <p:tag name="KSO_WM_UNIT_USESOURCEFORMAT_APPLY" val="1"/>
</p:tagLst>
</file>

<file path=ppt/tags/tag45.xml><?xml version="1.0" encoding="utf-8"?>
<p:tagLst xmlns:p="http://schemas.openxmlformats.org/presentationml/2006/main">
  <p:tag name="KSO_WM_BEAUTIFY_FLAG" val=""/>
</p:tagLst>
</file>

<file path=ppt/tags/tag450.xml><?xml version="1.0" encoding="utf-8"?>
<p:tagLst xmlns:p="http://schemas.openxmlformats.org/presentationml/2006/main">
  <p:tag name="KSO_WM_BEAUTIFY_FLAG" val=""/>
</p:tagLst>
</file>

<file path=ppt/tags/tag451.xml><?xml version="1.0" encoding="utf-8"?>
<p:tagLst xmlns:p="http://schemas.openxmlformats.org/presentationml/2006/main">
  <p:tag name="KSO_WM_BEAUTIFY_FLAG" val=""/>
</p:tagLst>
</file>

<file path=ppt/tags/tag452.xml><?xml version="1.0" encoding="utf-8"?>
<p:tagLst xmlns:p="http://schemas.openxmlformats.org/presentationml/2006/main">
  <p:tag name="KSO_WM_BEAUTIFY_FLAG" val=""/>
</p:tagLst>
</file>

<file path=ppt/tags/tag453.xml><?xml version="1.0" encoding="utf-8"?>
<p:tagLst xmlns:p="http://schemas.openxmlformats.org/presentationml/2006/main">
  <p:tag name="KSO_WM_BEAUTIFY_FLAG" val=""/>
</p:tagLst>
</file>

<file path=ppt/tags/tag454.xml><?xml version="1.0" encoding="utf-8"?>
<p:tagLst xmlns:p="http://schemas.openxmlformats.org/presentationml/2006/main">
  <p:tag name="KSO_WM_BEAUTIFY_FLAG" val=""/>
</p:tagLst>
</file>

<file path=ppt/tags/tag455.xml><?xml version="1.0" encoding="utf-8"?>
<p:tagLst xmlns:p="http://schemas.openxmlformats.org/presentationml/2006/main">
  <p:tag name="KSO_WM_BEAUTIFY_FLAG" val=""/>
</p:tagLst>
</file>

<file path=ppt/tags/tag456.xml><?xml version="1.0" encoding="utf-8"?>
<p:tagLst xmlns:p="http://schemas.openxmlformats.org/presentationml/2006/main">
  <p:tag name="KSO_WM_BEAUTIFY_FLAG" val=""/>
</p:tagLst>
</file>

<file path=ppt/tags/tag4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58.xml><?xml version="1.0" encoding="utf-8"?>
<p:tagLst xmlns:p="http://schemas.openxmlformats.org/presentationml/2006/main">
  <p:tag name="KSO_WM_BEAUTIFY_FLAG" val=""/>
</p:tagLst>
</file>

<file path=ppt/tags/tag4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1"/>
  <p:tag name="KSO_WM_UNIT_ID" val="diagram20201436_1*r_i*1_1"/>
  <p:tag name="KSO_WM_TEMPLATE_CATEGORY" val="diagram"/>
  <p:tag name="KSO_WM_TEMPLATE_INDEX" val="20201436"/>
  <p:tag name="KSO_WM_UNIT_LAYERLEVEL" val="1_1"/>
  <p:tag name="KSO_WM_TAG_VERSION" val="1.0"/>
  <p:tag name="KSO_WM_BEAUTIFY_FLAG" val=""/>
  <p:tag name="KSO_WM_UNIT_DIAGRAM_CONTRAST_TITLE_CNT" val="2"/>
  <p:tag name="KSO_WM_UNIT_DIAGRAM_DIMENSION_TITLE_CNT" val="1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  <p:tag name="KSO_WM_DIAGRAM_VIRTUALLY_FRAME" val="{&quot;height&quot;:338.6968503937008,&quot;left&quot;:56.62897637795275,&quot;top&quot;:135.91771653543307,&quot;width&quot;:846.742125984252}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2"/>
  <p:tag name="KSO_WM_UNIT_ID" val="custom20230897_4*l_h_i*1_2_2"/>
  <p:tag name="KSO_WM_TEMPLATE_CATEGORY" val="custom"/>
  <p:tag name="KSO_WM_TEMPLATE_INDEX" val="20230897"/>
  <p:tag name="KSO_WM_UNIT_LAYERLEVEL" val="1_1_1"/>
  <p:tag name="KSO_WM_TAG_VERSION" val="1.0"/>
  <p:tag name="KSO_WM_BEAUTIFY_FLAG" val=""/>
  <p:tag name="KSO_WM_DIAGRAM_GROUP_CODE" val="l1-1"/>
  <p:tag name="KSO_WM_DIAGRAM_VERSION" val="3"/>
  <p:tag name="KSO_WM_UNIT_PRESET_TEXT" val="02."/>
  <p:tag name="KSO_WM_DIAGRAM_MAX_ITEMCNT" val="6"/>
  <p:tag name="KSO_WM_DIAGRAM_MIN_ITEMCNT" val="2"/>
  <p:tag name="KSO_WM_DIAGRAM_VIRTUALLY_FRAME" val="{&quot;height&quot;:468.25,&quot;left&quot;:482.4,&quot;top&quot;:60.174999999999955,&quot;width&quot;:425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2"/>
  <p:tag name="KSO_WM_UNIT_ID" val="diagram20201436_1*r_i*1_2"/>
  <p:tag name="KSO_WM_TEMPLATE_CATEGORY" val="diagram"/>
  <p:tag name="KSO_WM_TEMPLATE_INDEX" val="20201436"/>
  <p:tag name="KSO_WM_UNIT_LAYERLEVEL" val="1_1"/>
  <p:tag name="KSO_WM_TAG_VERSION" val="1.0"/>
  <p:tag name="KSO_WM_BEAUTIFY_FLAG" val=""/>
  <p:tag name="KSO_WM_UNIT_DIAGRAM_CONTRAST_TITLE_CNT" val="2"/>
  <p:tag name="KSO_WM_UNIT_DIAGRAM_DIMENSION_TITLE_CNT" val="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  <p:tag name="KSO_WM_DIAGRAM_VIRTUALLY_FRAME" val="{&quot;height&quot;:338.6968503937008,&quot;left&quot;:56.62897637795275,&quot;top&quot;:135.91771653543307,&quot;width&quot;:846.742125984252}"/>
</p:tagLst>
</file>

<file path=ppt/tags/tag4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3"/>
  <p:tag name="KSO_WM_UNIT_ID" val="diagram20201436_1*r_i*1_3"/>
  <p:tag name="KSO_WM_TEMPLATE_CATEGORY" val="diagram"/>
  <p:tag name="KSO_WM_TEMPLATE_INDEX" val="20201436"/>
  <p:tag name="KSO_WM_UNIT_LAYERLEVEL" val="1_1"/>
  <p:tag name="KSO_WM_TAG_VERSION" val="1.0"/>
  <p:tag name="KSO_WM_BEAUTIFY_FLAG" val=""/>
  <p:tag name="KSO_WM_UNIT_DIAGRAM_CONTRAST_TITLE_CNT" val="2"/>
  <p:tag name="KSO_WM_UNIT_DIAGRAM_DIMENSION_TITLE_CNT" val="1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  <p:tag name="KSO_WM_DIAGRAM_VIRTUALLY_FRAME" val="{&quot;height&quot;:338.6968503937008,&quot;left&quot;:56.62897637795275,&quot;top&quot;:135.91771653543307,&quot;width&quot;:846.742125984252}"/>
</p:tagLst>
</file>

<file path=ppt/tags/tag4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4"/>
  <p:tag name="KSO_WM_UNIT_ID" val="diagram20201436_1*r_i*1_4"/>
  <p:tag name="KSO_WM_TEMPLATE_CATEGORY" val="diagram"/>
  <p:tag name="KSO_WM_TEMPLATE_INDEX" val="20201436"/>
  <p:tag name="KSO_WM_UNIT_LAYERLEVEL" val="1_1"/>
  <p:tag name="KSO_WM_TAG_VERSION" val="1.0"/>
  <p:tag name="KSO_WM_BEAUTIFY_FLAG" val=""/>
  <p:tag name="KSO_WM_UNIT_DIAGRAM_CONTRAST_TITLE_CNT" val="2"/>
  <p:tag name="KSO_WM_UNIT_DIAGRAM_DIMENSION_TITLE_CNT" val="1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  <p:tag name="KSO_WM_DIAGRAM_VIRTUALLY_FRAME" val="{&quot;height&quot;:338.6968503937008,&quot;left&quot;:56.62897637795275,&quot;top&quot;:135.91771653543307,&quot;width&quot;:846.742125984252}"/>
</p:tagLst>
</file>

<file path=ppt/tags/tag4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5"/>
  <p:tag name="KSO_WM_UNIT_ID" val="diagram20201436_1*r_i*1_5"/>
  <p:tag name="KSO_WM_TEMPLATE_CATEGORY" val="diagram"/>
  <p:tag name="KSO_WM_TEMPLATE_INDEX" val="20201436"/>
  <p:tag name="KSO_WM_UNIT_LAYERLEVEL" val="1_1"/>
  <p:tag name="KSO_WM_TAG_VERSION" val="1.0"/>
  <p:tag name="KSO_WM_BEAUTIFY_FLAG" val=""/>
  <p:tag name="KSO_WM_UNIT_DIAGRAM_CONTRAST_TITLE_CNT" val="2"/>
  <p:tag name="KSO_WM_UNIT_DIAGRAM_DIMENSION_TITLE_CNT" val="1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  <p:tag name="KSO_WM_DIAGRAM_VIRTUALLY_FRAME" val="{&quot;height&quot;:338.6968503937008,&quot;left&quot;:56.62897637795275,&quot;top&quot;:135.91771653543307,&quot;width&quot;:846.742125984252}"/>
</p:tagLst>
</file>

<file path=ppt/tags/tag464.xml><?xml version="1.0" encoding="utf-8"?>
<p:tagLst xmlns:p="http://schemas.openxmlformats.org/presentationml/2006/main"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t"/>
  <p:tag name="KSO_WM_UNIT_INDEX" val="1_1"/>
  <p:tag name="KSO_WM_UNIT_ID" val="diagram20201436_1*r_t*1_1"/>
  <p:tag name="KSO_WM_TEMPLATE_CATEGORY" val="diagram"/>
  <p:tag name="KSO_WM_TEMPLATE_INDEX" val="20201436"/>
  <p:tag name="KSO_WM_UNIT_LAYERLEVEL" val="1_1"/>
  <p:tag name="KSO_WM_TAG_VERSION" val="1.0"/>
  <p:tag name="KSO_WM_BEAUTIFY_FLAG" val=""/>
  <p:tag name="KSO_WM_UNIT_DIAGRAM_CONTRAST_TITLE_CNT" val="2"/>
  <p:tag name="KSO_WM_UNIT_DIAGRAM_DIMENSION_TITLE_CNT" val="1"/>
  <p:tag name="KSO_WM_UNIT_PRESET_TEXT" val="单击此处添加标题"/>
  <p:tag name="KSO_WM_UNIT_TEXT_FILL_FORE_SCHEMECOLOR_INDEX" val="14"/>
  <p:tag name="KSO_WM_UNIT_TEXT_FILL_TYPE" val="1"/>
  <p:tag name="KSO_WM_UNIT_USESOURCEFORMAT_APPLY" val="1"/>
  <p:tag name="KSO_WM_DIAGRAM_VIRTUALLY_FRAME" val="{&quot;height&quot;:338.6968503937008,&quot;left&quot;:56.62897637795275,&quot;top&quot;:135.91771653543307,&quot;width&quot;:846.742125984252}"/>
</p:tagLst>
</file>

<file path=ppt/tags/tag465.xml><?xml version="1.0" encoding="utf-8"?>
<p:tagLst xmlns:p="http://schemas.openxmlformats.org/presentationml/2006/main">
  <p:tag name="KSO_WM_UNIT_NOCLEAR" val="0"/>
  <p:tag name="KSO_WM_UNIT_VALUE" val="80"/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v"/>
  <p:tag name="KSO_WM_UNIT_INDEX" val="1_1"/>
  <p:tag name="KSO_WM_UNIT_ID" val="diagram20201436_1*r_v*1_1"/>
  <p:tag name="KSO_WM_TEMPLATE_CATEGORY" val="diagram"/>
  <p:tag name="KSO_WM_TEMPLATE_INDEX" val="20201436"/>
  <p:tag name="KSO_WM_UNIT_LAYERLEVEL" val="1_1"/>
  <p:tag name="KSO_WM_TAG_VERSION" val="1.0"/>
  <p:tag name="KSO_WM_BEAUTIFY_FLAG" val=""/>
  <p:tag name="KSO_WM_UNIT_DIAGRAM_CONTRAST_TITLE_CNT" val="2"/>
  <p:tag name="KSO_WM_UNIT_DIAGRAM_DIMENSION_TITLE_CNT" val="1"/>
  <p:tag name="KSO_WM_UNIT_PRESET_TEXT" val="单击此处添加文本具体内容，简明扼要的阐述您的观点。根据需要可酌情增减文字，以便观者准确的理解您传达的思想。"/>
  <p:tag name="KSO_WM_UNIT_TEXT_FILL_FORE_SCHEMECOLOR_INDEX" val="14"/>
  <p:tag name="KSO_WM_UNIT_TEXT_FILL_TYPE" val="1"/>
  <p:tag name="KSO_WM_UNIT_USESOURCEFORMAT_APPLY" val="1"/>
  <p:tag name="KSO_WM_DIAGRAM_VIRTUALLY_FRAME" val="{&quot;height&quot;:338.6968503937008,&quot;left&quot;:56.62897637795275,&quot;top&quot;:135.91771653543307,&quot;width&quot;:846.742125984252}"/>
</p:tagLst>
</file>

<file path=ppt/tags/tag466.xml><?xml version="1.0" encoding="utf-8"?>
<p:tagLst xmlns:p="http://schemas.openxmlformats.org/presentationml/2006/main">
  <p:tag name="KSO_WM_UNIT_VALUE" val="169*169"/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x"/>
  <p:tag name="KSO_WM_UNIT_INDEX" val="1_1"/>
  <p:tag name="KSO_WM_UNIT_ID" val="diagram20201436_1*r_x*1_1"/>
  <p:tag name="KSO_WM_TEMPLATE_CATEGORY" val="diagram"/>
  <p:tag name="KSO_WM_TEMPLATE_INDEX" val="20201436"/>
  <p:tag name="KSO_WM_UNIT_LAYERLEVEL" val="1_1"/>
  <p:tag name="KSO_WM_TAG_VERSION" val="1.0"/>
  <p:tag name="KSO_WM_BEAUTIFY_FLAG" val=""/>
  <p:tag name="KSO_WM_UNIT_DIAGRAM_CONTRAST_TITLE_CNT" val="2"/>
  <p:tag name="KSO_WM_UNIT_DIAGRAM_DIMENSION_TITLE_CNT" val="1"/>
  <p:tag name="KSO_WM_UNIT_FILL_FORE_SCHEMECOLOR_INDEX" val="14"/>
  <p:tag name="KSO_WM_UNIT_FILL_TYPE" val="1"/>
  <p:tag name="KSO_WM_UNIT_TEXT_FILL_FORE_SCHEMECOLOR_INDEX" val="14"/>
  <p:tag name="KSO_WM_UNIT_TEXT_FILL_TYPE" val="1"/>
  <p:tag name="KSO_WM_UNIT_USESOURCEFORMAT_APPLY" val="1"/>
  <p:tag name="KSO_WM_DIAGRAM_VIRTUALLY_FRAME" val="{&quot;height&quot;:338.6968503937008,&quot;left&quot;:56.62897637795275,&quot;top&quot;:135.91771653543307,&quot;width&quot;:846.742125984252}"/>
</p:tagLst>
</file>

<file path=ppt/tags/tag467.xml><?xml version="1.0" encoding="utf-8"?>
<p:tagLst xmlns:p="http://schemas.openxmlformats.org/presentationml/2006/main"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t"/>
  <p:tag name="KSO_WM_UNIT_INDEX" val="1_2"/>
  <p:tag name="KSO_WM_UNIT_ID" val="diagram20201436_1*r_t*1_2"/>
  <p:tag name="KSO_WM_TEMPLATE_CATEGORY" val="diagram"/>
  <p:tag name="KSO_WM_TEMPLATE_INDEX" val="20201436"/>
  <p:tag name="KSO_WM_UNIT_LAYERLEVEL" val="1_1"/>
  <p:tag name="KSO_WM_TAG_VERSION" val="1.0"/>
  <p:tag name="KSO_WM_BEAUTIFY_FLAG" val=""/>
  <p:tag name="KSO_WM_UNIT_DIAGRAM_CONTRAST_TITLE_CNT" val="2"/>
  <p:tag name="KSO_WM_UNIT_DIAGRAM_DIMENSION_TITLE_CNT" val="1"/>
  <p:tag name="KSO_WM_UNIT_PRESET_TEXT" val="单击此处添加标题"/>
  <p:tag name="KSO_WM_UNIT_TEXT_FILL_FORE_SCHEMECOLOR_INDEX" val="14"/>
  <p:tag name="KSO_WM_UNIT_TEXT_FILL_TYPE" val="1"/>
  <p:tag name="KSO_WM_UNIT_USESOURCEFORMAT_APPLY" val="1"/>
  <p:tag name="KSO_WM_DIAGRAM_VIRTUALLY_FRAME" val="{&quot;height&quot;:338.6968503937008,&quot;left&quot;:56.62897637795275,&quot;top&quot;:135.91771653543307,&quot;width&quot;:846.742125984252}"/>
</p:tagLst>
</file>

<file path=ppt/tags/tag468.xml><?xml version="1.0" encoding="utf-8"?>
<p:tagLst xmlns:p="http://schemas.openxmlformats.org/presentationml/2006/main">
  <p:tag name="KSO_WM_UNIT_NOCLEAR" val="0"/>
  <p:tag name="KSO_WM_UNIT_VALUE" val="80"/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v"/>
  <p:tag name="KSO_WM_UNIT_INDEX" val="1_2"/>
  <p:tag name="KSO_WM_UNIT_ID" val="diagram20201436_1*r_v*1_2"/>
  <p:tag name="KSO_WM_TEMPLATE_CATEGORY" val="diagram"/>
  <p:tag name="KSO_WM_TEMPLATE_INDEX" val="20201436"/>
  <p:tag name="KSO_WM_UNIT_LAYERLEVEL" val="1_1"/>
  <p:tag name="KSO_WM_TAG_VERSION" val="1.0"/>
  <p:tag name="KSO_WM_BEAUTIFY_FLAG" val=""/>
  <p:tag name="KSO_WM_UNIT_DIAGRAM_CONTRAST_TITLE_CNT" val="2"/>
  <p:tag name="KSO_WM_UNIT_DIAGRAM_DIMENSION_TITLE_CNT" val="1"/>
  <p:tag name="KSO_WM_UNIT_PRESET_TEXT" val="单击此处添加文本具体内容，简明扼要的阐述您的观点。根据需要可酌情增减文字，以便观者准确的理解您传达的思想。"/>
  <p:tag name="KSO_WM_UNIT_TEXT_FILL_FORE_SCHEMECOLOR_INDEX" val="14"/>
  <p:tag name="KSO_WM_UNIT_TEXT_FILL_TYPE" val="1"/>
  <p:tag name="KSO_WM_UNIT_USESOURCEFORMAT_APPLY" val="1"/>
  <p:tag name="KSO_WM_DIAGRAM_VIRTUALLY_FRAME" val="{&quot;height&quot;:338.6968503937008,&quot;left&quot;:56.62897637795275,&quot;top&quot;:135.91771653543307,&quot;width&quot;:846.742125984252}"/>
</p:tagLst>
</file>

<file path=ppt/tags/tag469.xml><?xml version="1.0" encoding="utf-8"?>
<p:tagLst xmlns:p="http://schemas.openxmlformats.org/presentationml/2006/main">
  <p:tag name="KSO_WM_UNIT_VALUE" val="169*169"/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x"/>
  <p:tag name="KSO_WM_UNIT_INDEX" val="1_2"/>
  <p:tag name="KSO_WM_UNIT_ID" val="diagram20201436_1*r_x*1_2"/>
  <p:tag name="KSO_WM_TEMPLATE_CATEGORY" val="diagram"/>
  <p:tag name="KSO_WM_TEMPLATE_INDEX" val="20201436"/>
  <p:tag name="KSO_WM_UNIT_LAYERLEVEL" val="1_1"/>
  <p:tag name="KSO_WM_TAG_VERSION" val="1.0"/>
  <p:tag name="KSO_WM_BEAUTIFY_FLAG" val=""/>
  <p:tag name="KSO_WM_UNIT_DIAGRAM_CONTRAST_TITLE_CNT" val="2"/>
  <p:tag name="KSO_WM_UNIT_DIAGRAM_DIMENSION_TITLE_CNT" val="1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  <p:tag name="KSO_WM_DIAGRAM_VIRTUALLY_FRAME" val="{&quot;height&quot;:338.6968503937008,&quot;left&quot;:56.62897637795275,&quot;top&quot;:135.91771653543307,&quot;width&quot;:846.742125984252}"/>
</p:tagLst>
</file>

<file path=ppt/tags/tag4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custom"/>
  <p:tag name="KSO_WM_TEMPLATE_INDEX" val="20230897"/>
  <p:tag name="KSO_WM_UNIT_LAYERLEVEL" val="1_1_1"/>
  <p:tag name="KSO_WM_TAG_VERSION" val="1.0"/>
  <p:tag name="KSO_WM_BEAUTIFY_FLAG" val=""/>
  <p:tag name="KSO_WM_DIAGRAM_GROUP_CODE" val="l1-1"/>
  <p:tag name="KSO_WM_UNIT_TYPE" val="l_h_a"/>
  <p:tag name="KSO_WM_UNIT_ID" val="custom20230897_4*l_h_a*1_2_1"/>
  <p:tag name="KSO_WM_DIAGRAM_VERSION" val="3"/>
  <p:tag name="KSO_WM_UNIT_VALUE" val="34"/>
  <p:tag name="KSO_WM_UNIT_PRESET_TEXT" val="单击添加目录标题"/>
  <p:tag name="KSO_WM_DIAGRAM_MAX_ITEMCNT" val="6"/>
  <p:tag name="KSO_WM_DIAGRAM_MIN_ITEMCNT" val="2"/>
  <p:tag name="KSO_WM_DIAGRAM_VIRTUALLY_FRAME" val="{&quot;height&quot;:468.25,&quot;left&quot;:482.4,&quot;top&quot;:60.174999999999955,&quot;width&quot;:425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70.xml><?xml version="1.0" encoding="utf-8"?>
<p:tagLst xmlns:p="http://schemas.openxmlformats.org/presentationml/2006/main">
  <p:tag name="KSO_WM_BEAUTIFY_FLAG" val=""/>
</p:tagLst>
</file>

<file path=ppt/tags/tag471.xml><?xml version="1.0" encoding="utf-8"?>
<p:tagLst xmlns:p="http://schemas.openxmlformats.org/presentationml/2006/main">
  <p:tag name="KSO_WM_BEAUTIFY_FLAG" val=""/>
</p:tagLst>
</file>

<file path=ppt/tags/tag472.xml><?xml version="1.0" encoding="utf-8"?>
<p:tagLst xmlns:p="http://schemas.openxmlformats.org/presentationml/2006/main">
  <p:tag name="KSO_WM_BEAUTIFY_FLAG" val=""/>
</p:tagLst>
</file>

<file path=ppt/tags/tag473.xml><?xml version="1.0" encoding="utf-8"?>
<p:tagLst xmlns:p="http://schemas.openxmlformats.org/presentationml/2006/main">
  <p:tag name="KSO_WM_BEAUTIFY_FLAG" val=""/>
</p:tagLst>
</file>

<file path=ppt/tags/tag474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475.xml><?xml version="1.0" encoding="utf-8"?>
<p:tagLst xmlns:p="http://schemas.openxmlformats.org/presentationml/2006/main">
  <p:tag name="KSO_WM_BEAUTIFY_FLAG" val=""/>
</p:tagLst>
</file>

<file path=ppt/tags/tag476.xml><?xml version="1.0" encoding="utf-8"?>
<p:tagLst xmlns:p="http://schemas.openxmlformats.org/presentationml/2006/main">
  <p:tag name="KSO_WM_BEAUTIFY_FLAG" val=""/>
</p:tagLst>
</file>

<file path=ppt/tags/tag4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78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1"/>
  <p:tag name="KSO_WM_UNIT_FILL_FORE_SCHEMECOLOR_INDEX_2_TRANS" val="1"/>
  <p:tag name="KSO_WM_UNIT_FILL_GRADIENT_TYPE" val="0"/>
  <p:tag name="KSO_WM_UNIT_FILL_GRADIENT_ANGLE" val="180"/>
  <p:tag name="KSO_WM_UNIT_FILL_GRADIENT_Direction" val="4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479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2"/>
  <p:tag name="KSO_WM_UNIT_ID" val="custom20230897_4*l_h_i*1_3_2"/>
  <p:tag name="KSO_WM_TEMPLATE_CATEGORY" val="custom"/>
  <p:tag name="KSO_WM_TEMPLATE_INDEX" val="20230897"/>
  <p:tag name="KSO_WM_UNIT_LAYERLEVEL" val="1_1_1"/>
  <p:tag name="KSO_WM_TAG_VERSION" val="1.0"/>
  <p:tag name="KSO_WM_BEAUTIFY_FLAG" val=""/>
  <p:tag name="KSO_WM_DIAGRAM_GROUP_CODE" val="l1-1"/>
  <p:tag name="KSO_WM_DIAGRAM_VERSION" val="3"/>
  <p:tag name="KSO_WM_UNIT_PRESET_TEXT" val="03."/>
  <p:tag name="KSO_WM_DIAGRAM_MAX_ITEMCNT" val="6"/>
  <p:tag name="KSO_WM_DIAGRAM_MIN_ITEMCNT" val="2"/>
  <p:tag name="KSO_WM_DIAGRAM_VIRTUALLY_FRAME" val="{&quot;height&quot;:468.25,&quot;left&quot;:482.4,&quot;top&quot;:60.174999999999955,&quot;width&quot;:425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80.xml><?xml version="1.0" encoding="utf-8"?>
<p:tagLst xmlns:p="http://schemas.openxmlformats.org/presentationml/2006/main">
  <p:tag name="KSO_WM_UNIT_TEXT_FILL_FORE_SCHEMECOLOR_INDEX_BRIGHTNESS" val="0.5"/>
  <p:tag name="KSO_WM_UNIT_TEXT_FILL_FORE_SCHEMECOLOR_INDEX" val="13"/>
  <p:tag name="KSO_WM_UNIT_TEXT_FILL_TYPE" val="1"/>
</p:tagLst>
</file>

<file path=ppt/tags/tag481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482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483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8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5"/>
  <p:tag name="KSO_WM_UNIT_FILL_TYPE" val="1"/>
  <p:tag name="KSO_WM_BEAUTIFY_FLAG" val=""/>
</p:tagLst>
</file>

<file path=ppt/tags/tag48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8"/>
  <p:tag name="KSO_WM_UNIT_FILL_TYPE" val="1"/>
</p:tagLst>
</file>

<file path=ppt/tags/tag487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9"/>
  <p:tag name="KSO_WM_UNIT_FILL_TYPE" val="1"/>
</p:tagLst>
</file>

<file path=ppt/tags/tag488.xml><?xml version="1.0" encoding="utf-8"?>
<p:tagLst xmlns:p="http://schemas.openxmlformats.org/presentationml/2006/main">
  <p:tag name="KSO_WM_UNIT_TEXT_FILL_FORE_SCHEMECOLOR_INDEX_BRIGHTNESS" val="0.05"/>
  <p:tag name="KSO_WM_UNIT_TEXT_FILL_FORE_SCHEMECOLOR_INDEX" val="13"/>
  <p:tag name="KSO_WM_UNIT_TEXT_FILL_TYPE" val="1"/>
</p:tagLst>
</file>

<file path=ppt/tags/tag489.xml><?xml version="1.0" encoding="utf-8"?>
<p:tagLst xmlns:p="http://schemas.openxmlformats.org/presentationml/2006/main">
  <p:tag name="KSO_WM_UNIT_LINE_FORE_SCHEMECOLOR_INDEX_BRIGHTNESS" val="0"/>
  <p:tag name="KSO_WM_UNIT_LINE_FORE_SCHEMECOLOR_INDEX" val="13"/>
  <p:tag name="KSO_WM_UNIT_LINE_FILL_TYPE" val="2"/>
</p:tagLst>
</file>

<file path=ppt/tags/tag4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3_1"/>
  <p:tag name="KSO_WM_TEMPLATE_CATEGORY" val="custom"/>
  <p:tag name="KSO_WM_TEMPLATE_INDEX" val="20230897"/>
  <p:tag name="KSO_WM_UNIT_LAYERLEVEL" val="1_1_1"/>
  <p:tag name="KSO_WM_TAG_VERSION" val="1.0"/>
  <p:tag name="KSO_WM_BEAUTIFY_FLAG" val=""/>
  <p:tag name="KSO_WM_DIAGRAM_GROUP_CODE" val="l1-1"/>
  <p:tag name="KSO_WM_UNIT_TYPE" val="l_h_a"/>
  <p:tag name="KSO_WM_UNIT_ID" val="custom20230897_4*l_h_a*1_3_1"/>
  <p:tag name="KSO_WM_DIAGRAM_VERSION" val="3"/>
  <p:tag name="KSO_WM_UNIT_PRESET_TEXT" val="单击添加目录标题"/>
  <p:tag name="KSO_WM_DIAGRAM_MAX_ITEMCNT" val="6"/>
  <p:tag name="KSO_WM_DIAGRAM_MIN_ITEMCNT" val="2"/>
  <p:tag name="KSO_WM_DIAGRAM_VIRTUALLY_FRAME" val="{&quot;height&quot;:468.25,&quot;left&quot;:482.4,&quot;top&quot;:60.174999999999955,&quot;width&quot;:425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90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491.xml><?xml version="1.0" encoding="utf-8"?>
<p:tagLst xmlns:p="http://schemas.openxmlformats.org/presentationml/2006/main">
  <p:tag name="KSO_WM_BEAUTIFY_FLAG" val=""/>
  <p:tag name="KSO_WM_UNIT_PLACING_PICTURE_USER_VIEWPORT" val="{&quot;height&quot;:5669.291338582677,&quot;width&quot;:5669.291338582677}"/>
</p:tagLst>
</file>

<file path=ppt/tags/tag49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93.xml><?xml version="1.0" encoding="utf-8"?>
<p:tagLst xmlns:p="http://schemas.openxmlformats.org/presentationml/2006/main">
  <p:tag name="KSO_WM_BEAUTIFY_FLAG" val=""/>
</p:tagLst>
</file>

<file path=ppt/tags/tag494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.31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1"/>
  <p:tag name="KSO_WM_UNIT_FILL_FORE_SCHEMECOLOR_INDEX_2_TRANS" val="0.6"/>
  <p:tag name="KSO_WM_UNIT_FILL_GRADIENT_TYPE" val="0"/>
  <p:tag name="KSO_WM_UNIT_FILL_GRADIENT_ANGLE" val="74"/>
  <p:tag name="KSO_WM_UNIT_FILL_GRADIENT_Direction" val="-2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495.xml><?xml version="1.0" encoding="utf-8"?>
<p:tagLst xmlns:p="http://schemas.openxmlformats.org/presentationml/2006/main">
  <p:tag name="KSO_WM_UNIT_TEXT_FILL_FORE_SCHEMECOLOR_INDEX_BRIGHTNESS" val="0.35"/>
  <p:tag name="KSO_WM_UNIT_TEXT_FILL_FORE_SCHEMECOLOR_INDEX" val="13"/>
  <p:tag name="KSO_WM_UNIT_TEXT_FILL_TYPE" val="1"/>
</p:tagLst>
</file>

<file path=ppt/tags/tag496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497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498.xml><?xml version="1.0" encoding="utf-8"?>
<p:tagLst xmlns:p="http://schemas.openxmlformats.org/presentationml/2006/main">
  <p:tag name="KSO_WM_UNIT_TEXT_FILL_FORE_SCHEMECOLOR_INDEX_BRIGHTNESS" val="0.35"/>
  <p:tag name="KSO_WM_UNIT_TEXT_FILL_FORE_SCHEMECOLOR_INDEX" val="13"/>
  <p:tag name="KSO_WM_UNIT_TEXT_FILL_TYPE" val="1"/>
</p:tagLst>
</file>

<file path=ppt/tags/tag499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2"/>
  <p:tag name="KSO_WM_UNIT_ID" val="custom20230897_4*l_h_i*1_4_2"/>
  <p:tag name="KSO_WM_TEMPLATE_CATEGORY" val="custom"/>
  <p:tag name="KSO_WM_TEMPLATE_INDEX" val="20230897"/>
  <p:tag name="KSO_WM_UNIT_LAYERLEVEL" val="1_1_1"/>
  <p:tag name="KSO_WM_TAG_VERSION" val="1.0"/>
  <p:tag name="KSO_WM_BEAUTIFY_FLAG" val=""/>
  <p:tag name="KSO_WM_DIAGRAM_GROUP_CODE" val="l1-1"/>
  <p:tag name="KSO_WM_DIAGRAM_VERSION" val="3"/>
  <p:tag name="KSO_WM_UNIT_PRESET_TEXT" val="04."/>
  <p:tag name="KSO_WM_DIAGRAM_MAX_ITEMCNT" val="6"/>
  <p:tag name="KSO_WM_DIAGRAM_MIN_ITEMCNT" val="2"/>
  <p:tag name="KSO_WM_DIAGRAM_VIRTUALLY_FRAME" val="{&quot;height&quot;:468.25,&quot;left&quot;:482.4,&quot;top&quot;:60.174999999999955,&quot;width&quot;:425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00.xml><?xml version="1.0" encoding="utf-8"?>
<p:tagLst xmlns:p="http://schemas.openxmlformats.org/presentationml/2006/main">
  <p:tag name="KSO_WM_UNIT_TEXT_FORE_SCHEMECOLOR_INDEX_BRIGHTNESS" val="0"/>
  <p:tag name="KSO_WM_UNIT_TEXT_FORE_SCHEMECOLOR_INDEX" val="5"/>
  <p:tag name="KSO_WM_UNIT_TEXT_LINE_FILL_TYPE" val="2"/>
</p:tagLst>
</file>

<file path=ppt/tags/tag501.xml><?xml version="1.0" encoding="utf-8"?>
<p:tagLst xmlns:p="http://schemas.openxmlformats.org/presentationml/2006/main">
  <p:tag name="KSO_WM_UNIT_TEXT_FILL_FORE_SCHEMECOLOR_INDEX_BRIGHTNESS" val="0.35"/>
  <p:tag name="KSO_WM_UNIT_TEXT_FILL_FORE_SCHEMECOLOR_INDEX" val="13"/>
  <p:tag name="KSO_WM_UNIT_TEXT_FILL_TYPE" val="1"/>
</p:tagLst>
</file>

<file path=ppt/tags/tag502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503.xml><?xml version="1.0" encoding="utf-8"?>
<p:tagLst xmlns:p="http://schemas.openxmlformats.org/presentationml/2006/main">
  <p:tag name="KSO_WM_UNIT_TEXT_FORE_SCHEMECOLOR_INDEX_BRIGHTNESS" val="0"/>
  <p:tag name="KSO_WM_UNIT_TEXT_FORE_SCHEMECOLOR_INDEX" val="5"/>
  <p:tag name="KSO_WM_UNIT_TEXT_LINE_FILL_TYPE" val="2"/>
</p:tagLst>
</file>

<file path=ppt/tags/tag504.xml><?xml version="1.0" encoding="utf-8"?>
<p:tagLst xmlns:p="http://schemas.openxmlformats.org/presentationml/2006/main">
  <p:tag name="KSO_WM_UNIT_TEXT_FILL_FORE_SCHEMECOLOR_INDEX_BRIGHTNESS" val="0.35"/>
  <p:tag name="KSO_WM_UNIT_TEXT_FILL_FORE_SCHEMECOLOR_INDEX" val="13"/>
  <p:tag name="KSO_WM_UNIT_TEXT_FILL_TYPE" val="1"/>
</p:tagLst>
</file>

<file path=ppt/tags/tag505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506.xml><?xml version="1.0" encoding="utf-8"?>
<p:tagLst xmlns:p="http://schemas.openxmlformats.org/presentationml/2006/main">
  <p:tag name="KSO_WM_UNIT_TEXT_FORE_SCHEMECOLOR_INDEX_BRIGHTNESS" val="0"/>
  <p:tag name="KSO_WM_UNIT_TEXT_FORE_SCHEMECOLOR_INDEX" val="5"/>
  <p:tag name="KSO_WM_UNIT_TEXT_LINE_FILL_TYPE" val="2"/>
</p:tagLst>
</file>

<file path=ppt/tags/tag507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1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5"/>
  <p:tag name="KSO_WM_UNIT_FILL_GRADIENT_TYPE" val="0"/>
  <p:tag name="KSO_WM_UNIT_FILL_GRADIENT_ANGLE" val="0"/>
  <p:tag name="KSO_WM_UNIT_FILL_GRADIENT_Direction" val="3"/>
  <p:tag name="KSO_WM_UNIT_FILL_TYPE" val="3"/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1"/>
  <p:tag name="KSO_WM_UNIT_LINE_FORE_SCHEMECOLOR_INDEX_2_BRIGHTNESS" val="0"/>
  <p:tag name="KSO_WM_UNIT_LINE_FORE_SCHEMECOLOR_INDEX_2" val="5"/>
  <p:tag name="KSO_WM_UNIT_LINE_FORE_SCHEMECOLOR_INDEX_2_POS" val="1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  <p:tag name="KSO_WM_UNIT_TEXT_FILL_FORE_SCHEMECOLOR_INDEX_BRIGHTNESS" val="0"/>
  <p:tag name="KSO_WM_UNIT_TEXT_FILL_FORE_SCHEMECOLOR_INDEX" val="2"/>
  <p:tag name="KSO_WM_UNIT_TEXT_FILL_TYPE" val="1"/>
</p:tagLst>
</file>

<file path=ppt/tags/tag5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09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4_1"/>
  <p:tag name="KSO_WM_TEMPLATE_CATEGORY" val="custom"/>
  <p:tag name="KSO_WM_TEMPLATE_INDEX" val="20230897"/>
  <p:tag name="KSO_WM_UNIT_LAYERLEVEL" val="1_1_1"/>
  <p:tag name="KSO_WM_TAG_VERSION" val="1.0"/>
  <p:tag name="KSO_WM_BEAUTIFY_FLAG" val=""/>
  <p:tag name="KSO_WM_DIAGRAM_GROUP_CODE" val="l1-1"/>
  <p:tag name="KSO_WM_UNIT_TYPE" val="l_h_a"/>
  <p:tag name="KSO_WM_UNIT_ID" val="custom20230897_4*l_h_a*1_4_1"/>
  <p:tag name="KSO_WM_DIAGRAM_VERSION" val="3"/>
  <p:tag name="KSO_WM_UNIT_PRESET_TEXT" val="单击添加目录标题"/>
  <p:tag name="KSO_WM_DIAGRAM_MAX_ITEMCNT" val="6"/>
  <p:tag name="KSO_WM_DIAGRAM_MIN_ITEMCNT" val="2"/>
  <p:tag name="KSO_WM_DIAGRAM_VIRTUALLY_FRAME" val="{&quot;height&quot;:468.25,&quot;left&quot;:482.4,&quot;top&quot;:60.174999999999955,&quot;width&quot;:425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10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.31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1"/>
  <p:tag name="KSO_WM_UNIT_FILL_FORE_SCHEMECOLOR_INDEX_2_TRANS" val="0.6"/>
  <p:tag name="KSO_WM_UNIT_FILL_GRADIENT_TYPE" val="0"/>
  <p:tag name="KSO_WM_UNIT_FILL_GRADIENT_ANGLE" val="74"/>
  <p:tag name="KSO_WM_UNIT_FILL_GRADIENT_Direction" val="-2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511.xml><?xml version="1.0" encoding="utf-8"?>
<p:tagLst xmlns:p="http://schemas.openxmlformats.org/presentationml/2006/main">
  <p:tag name="KSO_WM_BEAUTIFY_FLAG" val=""/>
</p:tagLst>
</file>

<file path=ppt/tags/tag512.xml><?xml version="1.0" encoding="utf-8"?>
<p:tagLst xmlns:p="http://schemas.openxmlformats.org/presentationml/2006/main">
  <p:tag name="KSO_WM_UNIT_TEXT_FILL_FORE_SCHEMECOLOR_INDEX_BRIGHTNESS" val="0.35"/>
  <p:tag name="KSO_WM_UNIT_TEXT_FILL_FORE_SCHEMECOLOR_INDEX" val="13"/>
  <p:tag name="KSO_WM_UNIT_TEXT_FILL_TYPE" val="1"/>
</p:tagLst>
</file>

<file path=ppt/tags/tag513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514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515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16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517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518.xml><?xml version="1.0" encoding="utf-8"?>
<p:tagLst xmlns:p="http://schemas.openxmlformats.org/presentationml/2006/main">
  <p:tag name="KSO_WM_UNIT_TEXT_FORE_SCHEMECOLOR_INDEX_BRIGHTNESS" val="0"/>
  <p:tag name="KSO_WM_UNIT_TEXT_FORE_SCHEMECOLOR_INDEX" val="14"/>
  <p:tag name="KSO_WM_UNIT_TEXT_LINE_FILL_TYPE" val="2"/>
</p:tagLst>
</file>

<file path=ppt/tags/tag519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UNIT_ISCONTENTSTITLE" val="1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897_4*a*1"/>
  <p:tag name="KSO_WM_TEMPLATE_CATEGORY" val="custom"/>
  <p:tag name="KSO_WM_TEMPLATE_INDEX" val="20230897"/>
  <p:tag name="KSO_WM_UNIT_LAYERLEVEL" val="1"/>
  <p:tag name="KSO_WM_TAG_VERSION" val="1.0"/>
  <p:tag name="KSO_WM_BEAUTIFY_FLAG" val=""/>
  <p:tag name="KSO_WM_DIAGRAM_GROUP_CODE" val="l1-1"/>
  <p:tag name="KSO_WM_UNIT_PRESET_TEXT" val="目录"/>
</p:tagLst>
</file>

<file path=ppt/tags/tag520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521.xml><?xml version="1.0" encoding="utf-8"?>
<p:tagLst xmlns:p="http://schemas.openxmlformats.org/presentationml/2006/main">
  <p:tag name="KSO_WM_BEAUTIFY_FLAG" val=""/>
</p:tagLst>
</file>

<file path=ppt/tags/tag522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523.xml><?xml version="1.0" encoding="utf-8"?>
<p:tagLst xmlns:p="http://schemas.openxmlformats.org/presentationml/2006/main">
  <p:tag name="KSO_WM_BEAUTIFY_FLAG" val=""/>
</p:tagLst>
</file>

<file path=ppt/tags/tag5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25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.31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1"/>
  <p:tag name="KSO_WM_UNIT_FILL_FORE_SCHEMECOLOR_INDEX_2_TRANS" val="0.6"/>
  <p:tag name="KSO_WM_UNIT_FILL_GRADIENT_TYPE" val="0"/>
  <p:tag name="KSO_WM_UNIT_FILL_GRADIENT_ANGLE" val="74"/>
  <p:tag name="KSO_WM_UNIT_FILL_GRADIENT_Direction" val="-2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52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527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52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529.xml><?xml version="1.0" encoding="utf-8"?>
<p:tagLst xmlns:p="http://schemas.openxmlformats.org/presentationml/2006/main">
  <p:tag name="KSO_WM_UNIT_TEXT_FILL_FORE_SCHEMECOLOR_INDEX_BRIGHTNESS" val="0"/>
  <p:tag name="KSO_WM_UNIT_TEXT_FILL_FORE_SCHEMECOLOR_INDEX" val="1"/>
  <p:tag name="KSO_WM_UNIT_TEXT_FILL_TYPE" val="1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2"/>
  <p:tag name="KSO_WM_UNIT_ID" val="custom20230897_4*l_h_i*1_1_2"/>
  <p:tag name="KSO_WM_TEMPLATE_CATEGORY" val="custom"/>
  <p:tag name="KSO_WM_TEMPLATE_INDEX" val="20230897"/>
  <p:tag name="KSO_WM_UNIT_LAYERLEVEL" val="1_1_1"/>
  <p:tag name="KSO_WM_TAG_VERSION" val="1.0"/>
  <p:tag name="KSO_WM_BEAUTIFY_FLAG" val=""/>
  <p:tag name="KSO_WM_DIAGRAM_GROUP_CODE" val="l1-1"/>
  <p:tag name="KSO_WM_DIAGRAM_VERSION" val="3"/>
  <p:tag name="KSO_WM_UNIT_PRESET_TEXT" val="01."/>
  <p:tag name="KSO_WM_DIAGRAM_MAX_ITEMCNT" val="6"/>
  <p:tag name="KSO_WM_DIAGRAM_MIN_ITEMCNT" val="2"/>
  <p:tag name="KSO_WM_DIAGRAM_VIRTUALLY_FRAME" val="{&quot;height&quot;:468.25,&quot;left&quot;:482.4,&quot;top&quot;:60.174999999999955,&quot;width&quot;:425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30.xml><?xml version="1.0" encoding="utf-8"?>
<p:tagLst xmlns:p="http://schemas.openxmlformats.org/presentationml/2006/main">
  <p:tag name="KSO_WM_BEAUTIFY_FLAG" val=""/>
</p:tagLst>
</file>

<file path=ppt/tags/tag5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32.xml><?xml version="1.0" encoding="utf-8"?>
<p:tagLst xmlns:p="http://schemas.openxmlformats.org/presentationml/2006/main">
  <p:tag name="KSO_WM_BEAUTIFY_FLAG" val=""/>
</p:tagLst>
</file>

<file path=ppt/tags/tag533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534.xml><?xml version="1.0" encoding="utf-8"?>
<p:tagLst xmlns:p="http://schemas.openxmlformats.org/presentationml/2006/main">
  <p:tag name="KSO_WM_BEAUTIFY_FLAG" val=""/>
</p:tagLst>
</file>

<file path=ppt/tags/tag5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353_1*d*1"/>
  <p:tag name="KSO_WM_TEMPLATE_CATEGORY" val="diagram"/>
  <p:tag name="KSO_WM_TEMPLATE_INDEX" val="20201353"/>
  <p:tag name="KSO_WM_UNIT_LAYERLEVEL" val="1"/>
  <p:tag name="KSO_WM_TAG_VERSION" val="1.0"/>
  <p:tag name="KSO_WM_BEAUTIFY_FLAG" val="#wm#"/>
  <p:tag name="KSO_WM_UNIT_VALUE" val="1082*3384"/>
  <p:tag name="KSO_WM_DIAGRAM_GROUP_CODE" val="l1-1"/>
  <p:tag name="KSO_WM_UNIT_TYPE" val="d"/>
  <p:tag name="KSO_WM_UNIT_INDEX" val="1"/>
  <p:tag name="KSO_WM_UNIT_USESOURCEFORMAT_APPLY" val="1"/>
</p:tagLst>
</file>

<file path=ppt/tags/tag5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353_1*i*1"/>
  <p:tag name="KSO_WM_TEMPLATE_CATEGORY" val="diagram"/>
  <p:tag name="KSO_WM_TEMPLATE_INDEX" val="20201353"/>
  <p:tag name="KSO_WM_UNIT_LAYERLEVEL" val="1"/>
  <p:tag name="KSO_WM_TAG_VERSION" val="1.0"/>
  <p:tag name="KSO_WM_BEAUTIFY_FLAG" val="#wm#"/>
  <p:tag name="KSO_WM_DIAGRAM_GROUP_CODE" val="l1-1"/>
  <p:tag name="KSO_WM_UNIT_TYPE" val="i"/>
  <p:tag name="KSO_WM_UNIT_INDEX" val="1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353_1*l_h_i*1_1_1"/>
  <p:tag name="KSO_WM_TEMPLATE_CATEGORY" val="diagram"/>
  <p:tag name="KSO_WM_TEMPLATE_INDEX" val="20201353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1_1"/>
  <p:tag name="KSO_WM_UNIT_FILL_FORE_SCHEMECOLOR_INDEX" val="16"/>
  <p:tag name="KSO_WM_UNIT_FILL_TYPE" val="1"/>
  <p:tag name="KSO_WM_UNIT_SHADOW_SCHEMECOLOR_INDEX" val="5"/>
  <p:tag name="KSO_WM_UNIT_TEXT_FILL_FORE_SCHEMECOLOR_INDEX" val="2"/>
  <p:tag name="KSO_WM_UNIT_TEXT_FILL_TYPE" val="1"/>
  <p:tag name="KSO_WM_UNIT_USESOURCEFORMAT_APPLY" val="1"/>
</p:tagLst>
</file>

<file path=ppt/tags/tag5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353_1*l_h_i*1_2_1"/>
  <p:tag name="KSO_WM_TEMPLATE_CATEGORY" val="diagram"/>
  <p:tag name="KSO_WM_TEMPLATE_INDEX" val="20201353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2_1"/>
  <p:tag name="KSO_WM_UNIT_FILL_FORE_SCHEMECOLOR_INDEX" val="5"/>
  <p:tag name="KSO_WM_UNIT_FILL_TYPE" val="1"/>
  <p:tag name="KSO_WM_UNIT_SHADOW_SCHEMECOLOR_INDEX" val="5"/>
  <p:tag name="KSO_WM_UNIT_TEXT_FILL_FORE_SCHEMECOLOR_INDEX" val="2"/>
  <p:tag name="KSO_WM_UNIT_TEXT_FILL_TYPE" val="1"/>
  <p:tag name="KSO_WM_UNIT_USESOURCEFORMAT_APPLY" val="1"/>
</p:tagLst>
</file>

<file path=ppt/tags/tag5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353_1*l_h_i*1_3_1"/>
  <p:tag name="KSO_WM_TEMPLATE_CATEGORY" val="diagram"/>
  <p:tag name="KSO_WM_TEMPLATE_INDEX" val="20201353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3_1"/>
  <p:tag name="KSO_WM_UNIT_FILL_FORE_SCHEMECOLOR_INDEX" val="16"/>
  <p:tag name="KSO_WM_UNIT_FILL_TYPE" val="1"/>
  <p:tag name="KSO_WM_UNIT_SHADOW_SCHEMECOLOR_INDEX" val="5"/>
  <p:tag name="KSO_WM_UNIT_TEXT_FILL_FORE_SCHEMECOLOR_INDEX" val="2"/>
  <p:tag name="KSO_WM_UNIT_TEXT_FILL_TYPE" val="1"/>
  <p:tag name="KSO_WM_UNIT_USESOURCEFORMAT_APPLY" val="1"/>
</p:tagLst>
</file>

<file path=ppt/tags/tag5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897"/>
  <p:tag name="KSO_WM_UNIT_LAYERLEVEL" val="1_1_1"/>
  <p:tag name="KSO_WM_TAG_VERSION" val="1.0"/>
  <p:tag name="KSO_WM_BEAUTIFY_FLAG" val=""/>
  <p:tag name="KSO_WM_DIAGRAM_GROUP_CODE" val="l1-1"/>
  <p:tag name="KSO_WM_UNIT_TYPE" val="l_h_a"/>
  <p:tag name="KSO_WM_UNIT_ID" val="custom20230897_4*l_h_a*1_1_1"/>
  <p:tag name="KSO_WM_DIAGRAM_VERSION" val="3"/>
  <p:tag name="KSO_WM_UNIT_VALUE" val="34"/>
  <p:tag name="KSO_WM_UNIT_PRESET_TEXT" val="单击添加目录标题"/>
  <p:tag name="KSO_WM_DIAGRAM_MAX_ITEMCNT" val="6"/>
  <p:tag name="KSO_WM_DIAGRAM_MIN_ITEMCNT" val="2"/>
  <p:tag name="KSO_WM_DIAGRAM_VIRTUALLY_FRAME" val="{&quot;height&quot;:468.25,&quot;left&quot;:482.4,&quot;top&quot;:60.174999999999955,&quot;width&quot;:425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353_1*a*1"/>
  <p:tag name="KSO_WM_TEMPLATE_CATEGORY" val="diagram"/>
  <p:tag name="KSO_WM_TEMPLATE_INDEX" val="20201353"/>
  <p:tag name="KSO_WM_UNIT_LAYERLEVEL" val="1"/>
  <p:tag name="KSO_WM_TAG_VERSION" val="1.0"/>
  <p:tag name="KSO_WM_BEAUTIFY_FLAG" val="#wm#"/>
  <p:tag name="KSO_WM_UNIT_ISCONTENTSTITLE" val="0"/>
  <p:tag name="KSO_WM_UNIT_PRESET_TEXT" val="单击此处添加标题"/>
  <p:tag name="KSO_WM_UNIT_NOCLEAR" val="0"/>
  <p:tag name="KSO_WM_UNIT_VALUE" val="36"/>
  <p:tag name="KSO_WM_DIAGRAM_GROUP_CODE" val="l1-1"/>
  <p:tag name="KSO_WM_UNIT_TYPE" val="a"/>
  <p:tag name="KSO_WM_UNIT_INDEX" val="1"/>
  <p:tag name="KSO_WM_UNIT_TEXT_FILL_FORE_SCHEMECOLOR_INDEX" val="14"/>
  <p:tag name="KSO_WM_UNIT_TEXT_FILL_TYPE" val="1"/>
  <p:tag name="KSO_WM_UNIT_USESOURCEFORMAT_APPLY" val="1"/>
</p:tagLst>
</file>

<file path=ppt/tags/tag5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353_1*b*1"/>
  <p:tag name="KSO_WM_TEMPLATE_CATEGORY" val="diagram"/>
  <p:tag name="KSO_WM_TEMPLATE_INDEX" val="20201353"/>
  <p:tag name="KSO_WM_UNIT_LAYERLEVEL" val="1"/>
  <p:tag name="KSO_WM_TAG_VERSION" val="1.0"/>
  <p:tag name="KSO_WM_BEAUTIFY_FLAG" val="#wm#"/>
  <p:tag name="KSO_WM_UNIT_ISCONTENTSTITLE" val="0"/>
  <p:tag name="KSO_WM_UNIT_PRESET_TEXT" val="单击此处添加标题"/>
  <p:tag name="KSO_WM_UNIT_NOCLEAR" val="0"/>
  <p:tag name="KSO_WM_UNIT_VALUE" val="48"/>
  <p:tag name="KSO_WM_DIAGRAM_GROUP_CODE" val="l1-1"/>
  <p:tag name="KSO_WM_UNIT_TYPE" val="b"/>
  <p:tag name="KSO_WM_UNIT_INDEX" val="1"/>
  <p:tag name="KSO_WM_UNIT_TEXT_FILL_FORE_SCHEMECOLOR_INDEX" val="14"/>
  <p:tag name="KSO_WM_UNIT_TEXT_FILL_TYPE" val="1"/>
  <p:tag name="KSO_WM_UNIT_USESOURCEFORMAT_APPLY" val="1"/>
</p:tagLst>
</file>

<file path=ppt/tags/tag5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353_1*f*1"/>
  <p:tag name="KSO_WM_TEMPLATE_CATEGORY" val="diagram"/>
  <p:tag name="KSO_WM_TEMPLATE_INDEX" val="20201353"/>
  <p:tag name="KSO_WM_UNIT_LAYERLEVEL" val="1"/>
  <p:tag name="KSO_WM_TAG_VERSION" val="1.0"/>
  <p:tag name="KSO_WM_BEAUTIFY_FLAG" val="#wm#"/>
  <p:tag name="KSO_WM_UNIT_NOCLEAR" val="0"/>
  <p:tag name="KSO_WM_UNIT_VALUE" val="162"/>
  <p:tag name="KSO_WM_DIAGRAM_GROUP_CODE" val="l1-1"/>
  <p:tag name="KSO_WM_UNIT_TYPE" val="f"/>
  <p:tag name="KSO_WM_UNIT_INDEX" val="1"/>
  <p:tag name="KSO_WM_UNIT_PRESET_TEXT" val="单击此处添加文本具体内容，简明扼要的阐述您的观点。根据需要可酌情增减文字，以便观者准确的理解您传达的思想。"/>
  <p:tag name="KSO_WM_UNIT_TEXT_FILL_FORE_SCHEMECOLOR_INDEX" val="13"/>
  <p:tag name="KSO_WM_UNIT_TEXT_FILL_TYPE" val="1"/>
  <p:tag name="KSO_WM_UNIT_USESOURCEFORMAT_APPLY" val="1"/>
</p:tagLst>
</file>

<file path=ppt/tags/tag5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353_1*l_h_a*1_1_1"/>
  <p:tag name="KSO_WM_TEMPLATE_CATEGORY" val="diagram"/>
  <p:tag name="KSO_WM_TEMPLATE_INDEX" val="20201353"/>
  <p:tag name="KSO_WM_UNIT_LAYERLEVEL" val="1_1_1"/>
  <p:tag name="KSO_WM_TAG_VERSION" val="1.0"/>
  <p:tag name="KSO_WM_BEAUTIFY_FLAG" val="#wm#"/>
  <p:tag name="KSO_WM_UNIT_ISCONTENTSTITLE" val="0"/>
  <p:tag name="KSO_WM_UNIT_NOCLEAR" val="0"/>
  <p:tag name="KSO_WM_UNIT_VALUE" val="9"/>
  <p:tag name="KSO_WM_DIAGRAM_GROUP_CODE" val="l1-1"/>
  <p:tag name="KSO_WM_UNIT_TYPE" val="l_h_a"/>
  <p:tag name="KSO_WM_UNIT_INDEX" val="1_1_1"/>
  <p:tag name="KSO_WM_UNIT_PRESET_TEXT" val="添加标题"/>
  <p:tag name="KSO_WM_UNIT_TEXT_FILL_FORE_SCHEMECOLOR_INDEX" val="5"/>
  <p:tag name="KSO_WM_UNIT_TEXT_FILL_TYPE" val="1"/>
  <p:tag name="KSO_WM_UNIT_USESOURCEFORMAT_APPLY" val="1"/>
</p:tagLst>
</file>

<file path=ppt/tags/tag5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353_1*l_h_a*1_2_1"/>
  <p:tag name="KSO_WM_TEMPLATE_CATEGORY" val="diagram"/>
  <p:tag name="KSO_WM_TEMPLATE_INDEX" val="20201353"/>
  <p:tag name="KSO_WM_UNIT_LAYERLEVEL" val="1_1_1"/>
  <p:tag name="KSO_WM_TAG_VERSION" val="1.0"/>
  <p:tag name="KSO_WM_BEAUTIFY_FLAG" val="#wm#"/>
  <p:tag name="KSO_WM_UNIT_ISCONTENTSTITLE" val="0"/>
  <p:tag name="KSO_WM_UNIT_NOCLEAR" val="0"/>
  <p:tag name="KSO_WM_UNIT_VALUE" val="9"/>
  <p:tag name="KSO_WM_DIAGRAM_GROUP_CODE" val="l1-1"/>
  <p:tag name="KSO_WM_UNIT_TYPE" val="l_h_a"/>
  <p:tag name="KSO_WM_UNIT_INDEX" val="1_2_1"/>
  <p:tag name="KSO_WM_UNIT_PRESET_TEXT" val="添加标题"/>
  <p:tag name="KSO_WM_UNIT_TEXT_FILL_FORE_SCHEMECOLOR_INDEX" val="14"/>
  <p:tag name="KSO_WM_UNIT_TEXT_FILL_TYPE" val="1"/>
  <p:tag name="KSO_WM_UNIT_USESOURCEFORMAT_APPLY" val="1"/>
</p:tagLst>
</file>

<file path=ppt/tags/tag5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353_1*l_h_a*1_3_1"/>
  <p:tag name="KSO_WM_TEMPLATE_CATEGORY" val="diagram"/>
  <p:tag name="KSO_WM_TEMPLATE_INDEX" val="20201353"/>
  <p:tag name="KSO_WM_UNIT_LAYERLEVEL" val="1_1_1"/>
  <p:tag name="KSO_WM_TAG_VERSION" val="1.0"/>
  <p:tag name="KSO_WM_BEAUTIFY_FLAG" val="#wm#"/>
  <p:tag name="KSO_WM_UNIT_ISCONTENTSTITLE" val="0"/>
  <p:tag name="KSO_WM_UNIT_NOCLEAR" val="0"/>
  <p:tag name="KSO_WM_UNIT_VALUE" val="9"/>
  <p:tag name="KSO_WM_DIAGRAM_GROUP_CODE" val="l1-1"/>
  <p:tag name="KSO_WM_UNIT_TYPE" val="l_h_a"/>
  <p:tag name="KSO_WM_UNIT_INDEX" val="1_3_1"/>
  <p:tag name="KSO_WM_UNIT_PRESET_TEXT" val="添加标题"/>
  <p:tag name="KSO_WM_UNIT_TEXT_FILL_FORE_SCHEMECOLOR_INDEX" val="5"/>
  <p:tag name="KSO_WM_UNIT_TEXT_FILL_TYPE" val="1"/>
  <p:tag name="KSO_WM_UNIT_USESOURCEFORMAT_APPLY" val="1"/>
</p:tagLst>
</file>

<file path=ppt/tags/tag5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353_1*l_h_f*1_1_1"/>
  <p:tag name="KSO_WM_TEMPLATE_CATEGORY" val="diagram"/>
  <p:tag name="KSO_WM_TEMPLATE_INDEX" val="20201353"/>
  <p:tag name="KSO_WM_UNIT_LAYERLEVEL" val="1_1_1"/>
  <p:tag name="KSO_WM_TAG_VERSION" val="1.0"/>
  <p:tag name="KSO_WM_BEAUTIFY_FLAG" val="#wm#"/>
  <p:tag name="KSO_WM_UNIT_NOCLEAR" val="0"/>
  <p:tag name="KSO_WM_DIAGRAM_GROUP_CODE" val="l1-1"/>
  <p:tag name="KSO_WM_UNIT_TYPE" val="l_h_f"/>
  <p:tag name="KSO_WM_UNIT_INDEX" val="1_1_1"/>
  <p:tag name="KSO_WM_UNIT_PRESET_TEXT" val="单击此处添加文本具体内容，简明扼要的阐述您的观点。根据需要可酌情增减文字，以便观者准确的理解您传达的思想。"/>
  <p:tag name="KSO_WM_UNIT_VALUE" val="112"/>
  <p:tag name="KSO_WM_UNIT_TEXT_FILL_FORE_SCHEMECOLOR_INDEX" val="13"/>
  <p:tag name="KSO_WM_UNIT_TEXT_FILL_TYPE" val="1"/>
  <p:tag name="KSO_WM_UNIT_USESOURCEFORMAT_APPLY" val="1"/>
</p:tagLst>
</file>

<file path=ppt/tags/tag5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353_1*l_h_f*1_2_1"/>
  <p:tag name="KSO_WM_TEMPLATE_CATEGORY" val="diagram"/>
  <p:tag name="KSO_WM_TEMPLATE_INDEX" val="20201353"/>
  <p:tag name="KSO_WM_UNIT_LAYERLEVEL" val="1_1_1"/>
  <p:tag name="KSO_WM_TAG_VERSION" val="1.0"/>
  <p:tag name="KSO_WM_BEAUTIFY_FLAG" val="#wm#"/>
  <p:tag name="KSO_WM_UNIT_NOCLEAR" val="0"/>
  <p:tag name="KSO_WM_DIAGRAM_GROUP_CODE" val="l1-1"/>
  <p:tag name="KSO_WM_UNIT_TYPE" val="l_h_f"/>
  <p:tag name="KSO_WM_UNIT_INDEX" val="1_2_1"/>
  <p:tag name="KSO_WM_UNIT_PRESET_TEXT" val="单击此处添加文本具体内容，简明扼要的阐述您的观点。根据需要可酌情增减文字，以便观者准确的理解您传达的思想。"/>
  <p:tag name="KSO_WM_UNIT_VALUE" val="112"/>
  <p:tag name="KSO_WM_UNIT_TEXT_FILL_FORE_SCHEMECOLOR_INDEX" val="16"/>
  <p:tag name="KSO_WM_UNIT_TEXT_FILL_TYPE" val="1"/>
  <p:tag name="KSO_WM_UNIT_USESOURCEFORMAT_APPLY" val="1"/>
</p:tagLst>
</file>

<file path=ppt/tags/tag5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353_1*l_h_f*1_3_1"/>
  <p:tag name="KSO_WM_TEMPLATE_CATEGORY" val="diagram"/>
  <p:tag name="KSO_WM_TEMPLATE_INDEX" val="20201353"/>
  <p:tag name="KSO_WM_UNIT_LAYERLEVEL" val="1_1_1"/>
  <p:tag name="KSO_WM_TAG_VERSION" val="1.0"/>
  <p:tag name="KSO_WM_BEAUTIFY_FLAG" val="#wm#"/>
  <p:tag name="KSO_WM_UNIT_NOCLEAR" val="0"/>
  <p:tag name="KSO_WM_DIAGRAM_GROUP_CODE" val="l1-1"/>
  <p:tag name="KSO_WM_UNIT_TYPE" val="l_h_f"/>
  <p:tag name="KSO_WM_UNIT_INDEX" val="1_3_1"/>
  <p:tag name="KSO_WM_UNIT_PRESET_TEXT" val="单击此处添加文本具体内容，简明扼要的阐述您的观点。根据需要可酌情增减文字，以便观者准确的理解您传达的思想。"/>
  <p:tag name="KSO_WM_UNIT_VALUE" val="112"/>
  <p:tag name="KSO_WM_UNIT_TEXT_FILL_FORE_SCHEMECOLOR_INDEX" val="13"/>
  <p:tag name="KSO_WM_UNIT_TEXT_FILL_TYPE" val="1"/>
  <p:tag name="KSO_WM_UNIT_USESOURCEFORMAT_APPLY" val="1"/>
</p:tagLst>
</file>

<file path=ppt/tags/tag549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30897"/>
</p:tagLst>
</file>

<file path=ppt/tags/tag550.xml><?xml version="1.0" encoding="utf-8"?>
<p:tagLst xmlns:p="http://schemas.openxmlformats.org/presentationml/2006/main">
  <p:tag name="KSO_WM_SLIDE_ID" val="diagram20201353_1"/>
  <p:tag name="KSO_WM_TEMPLATE_SUBCATEGORY" val="0"/>
  <p:tag name="KSO_WM_SLIDE_TYPE" val="text"/>
  <p:tag name="KSO_WM_SLIDE_SUBTYPE" val="diag"/>
  <p:tag name="KSO_WM_SLIDE_ITEM_CNT" val="3"/>
  <p:tag name="KSO_WM_SLIDE_INDEX" val="1"/>
  <p:tag name="KSO_WM_SLIDE_SIZE" val="761.775*215.942"/>
  <p:tag name="KSO_WM_SLIDE_POSITION" val="99.1126*150.09"/>
  <p:tag name="KSO_WM_TAG_VERSION" val="1.0"/>
  <p:tag name="KSO_WM_BEAUTIFY_FLAG" val="#wm#"/>
  <p:tag name="KSO_WM_TEMPLATE_CATEGORY" val="diagram"/>
  <p:tag name="KSO_WM_TEMPLATE_INDEX" val="20201353"/>
  <p:tag name="KSO_WM_DIAGRAM_GROUP_CODE" val="l1-1"/>
  <p:tag name="KSO_WM_SLIDE_DIAGTYPE" val="l"/>
  <p:tag name="KSO_WM_SLIDE_LAYOUT" val="a_b_d_f_l"/>
  <p:tag name="KSO_WM_SLIDE_LAYOUT_CNT" val="1_1_1_1_1"/>
</p:tagLst>
</file>

<file path=ppt/tags/tag551.xml><?xml version="1.0" encoding="utf-8"?>
<p:tagLst xmlns:p="http://schemas.openxmlformats.org/presentationml/2006/main">
  <p:tag name="KSO_WM_BEAUTIFY_FLAG" val=""/>
</p:tagLst>
</file>

<file path=ppt/tags/tag552.xml><?xml version="1.0" encoding="utf-8"?>
<p:tagLst xmlns:p="http://schemas.openxmlformats.org/presentationml/2006/main">
  <p:tag name="KSO_WM_BEAUTIFY_FLAG" val=""/>
</p:tagLst>
</file>

<file path=ppt/tags/tag5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54.xml><?xml version="1.0" encoding="utf-8"?>
<p:tagLst xmlns:p="http://schemas.openxmlformats.org/presentationml/2006/main">
  <p:tag name="COMMONDATA" val="eyJoZGlkIjoiZTQ4ODQwNThiYTg4YTBlNDhkZDRmNGNiNWM5NWE1YzAifQ=="/>
  <p:tag name="commondata" val="eyJoZGlkIjoiMTU2ZDc0ZjNmMzdmMDBlNmUzZGQ5ODRkNDBiMjE1YzkifQ=="/>
  <p:tag name="KSO_WPP_MARK_KEY" val="3af471a3-1903-4892-9bf8-0083f46c5faa"/>
</p:tagLst>
</file>

<file path=ppt/tags/tag56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1"/>
  <p:tag name="KSO_WM_UNIT_FILL_FORE_SCHEMECOLOR_INDEX_2_TRANS" val="1"/>
  <p:tag name="KSO_WM_UNIT_FILL_GRADIENT_TYPE" val="0"/>
  <p:tag name="KSO_WM_UNIT_FILL_GRADIENT_ANGLE" val="180"/>
  <p:tag name="KSO_WM_UNIT_FILL_GRADIENT_Direction" val="4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57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58.xml><?xml version="1.0" encoding="utf-8"?>
<p:tagLst xmlns:p="http://schemas.openxmlformats.org/presentationml/2006/main">
  <p:tag name="KSO_WM_UNIT_TEXT_FILL_FORE_SCHEMECOLOR_INDEX_BRIGHTNESS" val="0.5"/>
  <p:tag name="KSO_WM_UNIT_TEXT_FILL_FORE_SCHEMECOLOR_INDEX" val="13"/>
  <p:tag name="KSO_WM_UNIT_TEXT_FILL_TYPE" val="1"/>
</p:tagLst>
</file>

<file path=ppt/tags/tag59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61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3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5"/>
  <p:tag name="KSO_WM_UNIT_FILL_TYPE" val="1"/>
  <p:tag name="KSO_WM_BEAUTIFY_FLAG" val=""/>
</p:tagLst>
</file>

<file path=ppt/tags/tag6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8"/>
  <p:tag name="KSO_WM_UNIT_FILL_TYPE" val="1"/>
</p:tagLst>
</file>

<file path=ppt/tags/tag6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9"/>
  <p:tag name="KSO_WM_UNIT_FILL_TYPE" val="1"/>
</p:tagLst>
</file>

<file path=ppt/tags/tag66.xml><?xml version="1.0" encoding="utf-8"?>
<p:tagLst xmlns:p="http://schemas.openxmlformats.org/presentationml/2006/main">
  <p:tag name="KSO_WM_UNIT_TEXT_FILL_FORE_SCHEMECOLOR_INDEX_BRIGHTNESS" val="0.05"/>
  <p:tag name="KSO_WM_UNIT_TEXT_FILL_FORE_SCHEMECOLOR_INDEX" val="13"/>
  <p:tag name="KSO_WM_UNIT_TEXT_FILL_TYPE" val="1"/>
</p:tagLst>
</file>

<file path=ppt/tags/tag67.xml><?xml version="1.0" encoding="utf-8"?>
<p:tagLst xmlns:p="http://schemas.openxmlformats.org/presentationml/2006/main">
  <p:tag name="KSO_WM_UNIT_LINE_FORE_SCHEMECOLOR_INDEX_BRIGHTNESS" val="0"/>
  <p:tag name="KSO_WM_UNIT_LINE_FORE_SCHEMECOLOR_INDEX" val="13"/>
  <p:tag name="KSO_WM_UNIT_LINE_FILL_TYPE" val="2"/>
</p:tagLst>
</file>

<file path=ppt/tags/tag68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69.xml><?xml version="1.0" encoding="utf-8"?>
<p:tagLst xmlns:p="http://schemas.openxmlformats.org/presentationml/2006/main">
  <p:tag name="KSO_WM_BEAUTIFY_FLAG" val=""/>
  <p:tag name="KSO_WM_UNIT_PLACING_PICTURE_USER_VIEWPORT" val="{&quot;height&quot;:5669.291338582677,&quot;width&quot;:5669.291338582677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  <p:tag name="KSO_WM_UNIT_ISCONTENTSTITLE" val="0"/>
  <p:tag name="KSO_WM_UNIT_ISNUMDGMTITLE" val="0"/>
  <p:tag name="KSO_WM_UNIT_PRESET_TEXT" val="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2"/>
  <p:tag name="KSO_WM_UNIT_ID" val="diagram20229849_1*a*2"/>
  <p:tag name="KSO_WM_TEMPLATE_CATEGORY" val="diagram"/>
  <p:tag name="KSO_WM_TEMPLATE_INDEX" val="20229849"/>
  <p:tag name="KSO_WM_UNIT_LAYERLEVEL" val="1"/>
  <p:tag name="KSO_WM_TAG_VERSION" val="1.0"/>
</p:tagLst>
</file>

<file path=ppt/tags/tag76.xml><?xml version="1.0" encoding="utf-8"?>
<p:tagLst xmlns:p="http://schemas.openxmlformats.org/presentationml/2006/main">
  <p:tag name="KSO_WM_BEAUTIFY_FLAG" val=""/>
  <p:tag name="KSO_WM_UNIT_SUBTYPE" val="a"/>
  <p:tag name="KSO_WM_UNIT_PRESET_TEXT" val="单击此处输入正文，为了最终演示发布的良好效果，请尽量言简意赅的阐述观点"/>
  <p:tag name="KSO_WM_UNIT_NOCLEAR" val="0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29849_1*f*1"/>
  <p:tag name="KSO_WM_TEMPLATE_CATEGORY" val="diagram"/>
  <p:tag name="KSO_WM_TEMPLATE_INDEX" val="20229849"/>
  <p:tag name="KSO_WM_UNIT_LAYERLEVEL" val="1"/>
  <p:tag name="KSO_WM_TAG_VERSION" val="1.0"/>
</p:tagLst>
</file>

<file path=ppt/tags/tag77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29849_1*i*4"/>
  <p:tag name="KSO_WM_TEMPLATE_CATEGORY" val="diagram"/>
  <p:tag name="KSO_WM_TEMPLATE_INDEX" val="20229849"/>
  <p:tag name="KSO_WM_UNIT_LAYERLEVEL" val="1"/>
  <p:tag name="KSO_WM_TAG_VERSION" val="1.0"/>
  <p:tag name="KSO_WM_UNIT_TYPE" val="i"/>
  <p:tag name="KSO_WM_UNIT_INDEX" val="4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4.xml><?xml version="1.0" encoding="utf-8"?>
<p:tagLst xmlns:p="http://schemas.openxmlformats.org/presentationml/2006/main">
  <p:tag name="KSO_WM_BEAUTIFY_FLAG" val=""/>
  <p:tag name="KSO_WM_UNIT_CHART_MATCH_MAX_SERIES_COUNT" val="0"/>
  <p:tag name="KSO_WM_UNIT_CHART_MATCH_MIN_SERIES_COUNT" val="0"/>
  <p:tag name="KSO_WM_UNIT_HIGHLIGHT" val="0"/>
  <p:tag name="KSO_WM_UNIT_COMPATIBLE" val="0"/>
  <p:tag name="KSO_WM_UNIT_DIAGRAM_ISNUMVISUAL" val="0"/>
  <p:tag name="KSO_WM_UNIT_DIAGRAM_ISREFERUNIT" val="0"/>
  <p:tag name="KSO_WM_UNIT_TYPE" val="α"/>
  <p:tag name="KSO_WM_UNIT_INDEX" val="2"/>
  <p:tag name="KSO_WM_UNIT_ID" val="diagram20230208_1*α*2"/>
  <p:tag name="KSO_WM_TEMPLATE_CATEGORY" val="diagram"/>
  <p:tag name="KSO_WM_TEMPLATE_INDEX" val="20230208"/>
  <p:tag name="KSO_WM_UNIT_LAYERLEVEL" val="1"/>
  <p:tag name="KSO_WM_TAG_VERSION" val="1.0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  <p:tag name="KSO_WM_UNIT_ISCONTENTSTITLE" val="0"/>
  <p:tag name="KSO_WM_UNIT_ISNUMDGMTITLE" val="0"/>
  <p:tag name="KSO_WM_UNIT_PRESET_TEXT" val="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2"/>
  <p:tag name="KSO_WM_UNIT_ID" val="diagram20229849_1*a*2"/>
  <p:tag name="KSO_WM_TEMPLATE_CATEGORY" val="diagram"/>
  <p:tag name="KSO_WM_TEMPLATE_INDEX" val="20229849"/>
  <p:tag name="KSO_WM_UNIT_LAYERLEVEL" val="1"/>
  <p:tag name="KSO_WM_TAG_VERSION" val="1.0"/>
</p:tagLst>
</file>

<file path=ppt/tags/tag95.xml><?xml version="1.0" encoding="utf-8"?>
<p:tagLst xmlns:p="http://schemas.openxmlformats.org/presentationml/2006/main">
  <p:tag name="KSO_WM_BEAUTIFY_FLAG" val=""/>
  <p:tag name="KSO_WM_UNIT_SUBTYPE" val="a"/>
  <p:tag name="KSO_WM_UNIT_PRESET_TEXT" val="单击此处输入正文，为了最终演示发布的良好效果，请尽量言简意赅的阐述观点"/>
  <p:tag name="KSO_WM_UNIT_NOCLEAR" val="0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29849_1*f*1"/>
  <p:tag name="KSO_WM_TEMPLATE_CATEGORY" val="diagram"/>
  <p:tag name="KSO_WM_TEMPLATE_INDEX" val="20229849"/>
  <p:tag name="KSO_WM_UNIT_LAYERLEVEL" val="1"/>
  <p:tag name="KSO_WM_TAG_VERSION" val="1.0"/>
</p:tagLst>
</file>

<file path=ppt/tags/tag96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29849_1*i*4"/>
  <p:tag name="KSO_WM_TEMPLATE_CATEGORY" val="diagram"/>
  <p:tag name="KSO_WM_TEMPLATE_INDEX" val="20229849"/>
  <p:tag name="KSO_WM_UNIT_LAYERLEVEL" val="1"/>
  <p:tag name="KSO_WM_TAG_VERSION" val="1.0"/>
  <p:tag name="KSO_WM_UNIT_TYPE" val="i"/>
  <p:tag name="KSO_WM_UNIT_INDEX" val="4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4456</Words>
  <PresentationFormat>宽屏</PresentationFormat>
  <Paragraphs>532</Paragraphs>
  <Slides>36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58" baseType="lpstr">
      <vt:lpstr>Arial</vt:lpstr>
      <vt:lpstr>宋体</vt:lpstr>
      <vt:lpstr>Wingdings</vt:lpstr>
      <vt:lpstr>Wingdings</vt:lpstr>
      <vt:lpstr>微软雅黑</vt:lpstr>
      <vt:lpstr>思源宋体 CN Medium</vt:lpstr>
      <vt:lpstr>思源黑体 CN Normal</vt:lpstr>
      <vt:lpstr>汉仪大黑简</vt:lpstr>
      <vt:lpstr>黑体</vt:lpstr>
      <vt:lpstr>MiSans Bold</vt:lpstr>
      <vt:lpstr>思源黑体 CN Regular</vt:lpstr>
      <vt:lpstr>Arial Unicode MS</vt:lpstr>
      <vt:lpstr>Calibri</vt:lpstr>
      <vt:lpstr>思源宋体 CN Heavy</vt:lpstr>
      <vt:lpstr>FZHei-B01S</vt:lpstr>
      <vt:lpstr>Open Sans</vt:lpstr>
      <vt:lpstr>思源黑体</vt:lpstr>
      <vt:lpstr>HarmonyOS Sans SC Medium</vt:lpstr>
      <vt:lpstr>HarmonyOS Sans SC Bold</vt:lpstr>
      <vt:lpstr>汉仪菱心体简</vt:lpstr>
      <vt:lpstr>Segoe Print</vt:lpstr>
      <vt:lpstr>Office 主题​​</vt:lpstr>
      <vt:lpstr>PowerPoint 演示文稿</vt:lpstr>
      <vt:lpstr>目 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terms:created xsi:type="dcterms:W3CDTF">2019-06-19T02:08:00Z</dcterms:created>
  <dcterms:modified xsi:type="dcterms:W3CDTF">2025-12-26T02:37:25Z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9D2E7D99F4AF4F08A2ADA1D5EBA052A1_13</vt:lpwstr>
  </property>
</Properties>
</file>